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4" r:id="rId9"/>
    <p:sldId id="268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37" autoAdjust="0"/>
  </p:normalViewPr>
  <p:slideViewPr>
    <p:cSldViewPr>
      <p:cViewPr varScale="1">
        <p:scale>
          <a:sx n="66" d="100"/>
          <a:sy n="66" d="100"/>
        </p:scale>
        <p:origin x="-8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datasets/ravindrasinghrana/employeedatase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 PRIYANKKA.S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 31209336 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 B.COM</a:t>
            </a:r>
            <a:endParaRPr lang="en-US" sz="2400" dirty="0"/>
          </a:p>
          <a:p>
            <a:r>
              <a:rPr lang="en-US" sz="2400" dirty="0" smtClean="0"/>
              <a:t>COLLEGE: ANNA ADARSH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2793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spc="-20" dirty="0" smtClean="0"/>
              <a:t>PROBLEM STATEMENT</a:t>
            </a:r>
            <a:br>
              <a:rPr lang="en-US" sz="4250" spc="-20" dirty="0" smtClean="0"/>
            </a:br>
            <a:r>
              <a:rPr lang="en-US" sz="3200" spc="-20" dirty="0" smtClean="0"/>
              <a:t>employees type analyses using excel which help us to know how many employees are working in fixed, temporary and permanent in different countries</a:t>
            </a:r>
            <a:br>
              <a:rPr lang="en-US" sz="3200" spc="-20" dirty="0" smtClean="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employees type analyses using excel is that analyses of type employee’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analysis considered the data such as gender, employee type etc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200876"/>
          </a:xfrm>
        </p:spPr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</a:t>
            </a:r>
            <a:br>
              <a:rPr lang="en-IN" dirty="0" smtClean="0"/>
            </a:br>
            <a:r>
              <a:rPr lang="en-IN" sz="3200" dirty="0" smtClean="0"/>
              <a:t>1. employee dataset –</a:t>
            </a:r>
            <a:r>
              <a:rPr lang="en-IN" sz="3200" dirty="0" err="1" smtClean="0"/>
              <a:t>kaggle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>
                <a:hlinkClick r:id="rId2"/>
              </a:rPr>
              <a:t>http://www.kaggle.com/datasets/ravindrasinghrana/employeedataset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2. total 9 features are there</a:t>
            </a:r>
            <a:br>
              <a:rPr lang="en-IN" sz="3200" dirty="0" smtClean="0"/>
            </a:br>
            <a:r>
              <a:rPr lang="en-IN" sz="3200" dirty="0" smtClean="0"/>
              <a:t>3. 2  features are used in analyses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45607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 smtClean="0"/>
              <a:t>SOLUTION</a:t>
            </a: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3200" b="0" spc="20" dirty="0" smtClean="0"/>
              <a:t>Applied text to column and delimited to show the separate feature for city and country</a:t>
            </a:r>
            <a:br>
              <a:rPr lang="en-US" sz="3200" b="0" spc="20" dirty="0" smtClean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5481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smtClean="0">
                <a:latin typeface="Trebuchet MS"/>
                <a:cs typeface="Trebuchet MS"/>
              </a:rPr>
              <a:t>M</a:t>
            </a:r>
            <a:r>
              <a:rPr sz="4800" b="1" smtClean="0">
                <a:latin typeface="Trebuchet MS"/>
                <a:cs typeface="Trebuchet MS"/>
              </a:rPr>
              <a:t>O</a:t>
            </a:r>
            <a:r>
              <a:rPr sz="4800" b="1" spc="-15" smtClean="0">
                <a:latin typeface="Trebuchet MS"/>
                <a:cs typeface="Trebuchet MS"/>
              </a:rPr>
              <a:t>D</a:t>
            </a:r>
            <a:r>
              <a:rPr sz="4800" b="1" spc="-35" smtClean="0">
                <a:latin typeface="Trebuchet MS"/>
                <a:cs typeface="Trebuchet MS"/>
              </a:rPr>
              <a:t>E</a:t>
            </a:r>
            <a:r>
              <a:rPr sz="4800" b="1" spc="-30" smtClean="0">
                <a:latin typeface="Trebuchet MS"/>
                <a:cs typeface="Trebuchet MS"/>
              </a:rPr>
              <a:t>LL</a:t>
            </a:r>
            <a:r>
              <a:rPr sz="4800" b="1" spc="-5" smtClean="0">
                <a:latin typeface="Trebuchet MS"/>
                <a:cs typeface="Trebuchet MS"/>
              </a:rPr>
              <a:t>I</a:t>
            </a:r>
            <a:r>
              <a:rPr sz="4800" b="1" spc="30" smtClean="0">
                <a:latin typeface="Trebuchet MS"/>
                <a:cs typeface="Trebuchet MS"/>
              </a:rPr>
              <a:t>N</a:t>
            </a:r>
            <a:r>
              <a:rPr sz="4800" b="1" spc="5" smtClean="0">
                <a:latin typeface="Trebuchet MS"/>
                <a:cs typeface="Trebuchet MS"/>
              </a:rPr>
              <a:t>G</a:t>
            </a: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5" dirty="0" smtClean="0">
                <a:latin typeface="Trebuchet MS"/>
                <a:cs typeface="Trebuchet MS"/>
              </a:rPr>
              <a:t>Data collection,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5" dirty="0" smtClean="0">
                <a:latin typeface="Trebuchet MS"/>
                <a:cs typeface="Trebuchet MS"/>
              </a:rPr>
              <a:t>For analyzing the employee data set as collected the data set from the source </a:t>
            </a:r>
            <a:r>
              <a:rPr lang="en-US" sz="3200" spc="5" dirty="0" err="1" smtClean="0">
                <a:latin typeface="Trebuchet MS"/>
                <a:cs typeface="Trebuchet MS"/>
              </a:rPr>
              <a:t>kaggle</a:t>
            </a:r>
            <a:r>
              <a:rPr lang="en-US" sz="3200" spc="5" dirty="0" smtClean="0">
                <a:latin typeface="Trebuchet MS"/>
                <a:cs typeface="Trebuchet MS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5" dirty="0" smtClean="0">
                <a:latin typeface="Trebuchet MS"/>
                <a:cs typeface="Trebuchet MS"/>
              </a:rPr>
              <a:t>http://www.kaggle.com/datasets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40065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analyses in excel provides you the result of employee type in different country such as </a:t>
            </a:r>
            <a:r>
              <a:rPr lang="en-US" sz="3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india,new</a:t>
            </a:r>
            <a:r>
              <a:rPr lang="en-US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zealand</a:t>
            </a:r>
            <a:r>
              <a:rPr lang="en-US" sz="3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126</Words>
  <Application>Microsoft Office PowerPoint</Application>
  <PresentationFormat>Custom</PresentationFormat>
  <Paragraphs>43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Employee Data Analysis using Excel  </vt:lpstr>
      <vt:lpstr>PROJECT TITLE</vt:lpstr>
      <vt:lpstr>AGENDA</vt:lpstr>
      <vt:lpstr>PROBLEM STATEMENT employees type analyses using excel which help us to know how many employees are working in fixed, temporary and permanent in different countries </vt:lpstr>
      <vt:lpstr>PROJECT OVERVIEW</vt:lpstr>
      <vt:lpstr>Dataset Description 1. employee dataset –kaggle http://www.kaggle.com/datasets/ravindrasinghrana/employeedataset 2. total 9 features are there 3. 2  features are used in analyses</vt:lpstr>
      <vt:lpstr>THE "WOW" IN OUR SOLUTION  Applied text to column and delimited to show the separate feature for city and country </vt:lpstr>
      <vt:lpstr>Slide 8</vt:lpstr>
      <vt:lpstr>Conclusion Employee type analyses in excel provides you the result of employee type in different country such as india,new zealand.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Senthil</cp:lastModifiedBy>
  <cp:revision>13</cp:revision>
  <dcterms:created xsi:type="dcterms:W3CDTF">2024-03-29T15:07:22Z</dcterms:created>
  <dcterms:modified xsi:type="dcterms:W3CDTF">2024-08-30T13:24:40Z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