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Thread Communication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Two or more threads communicate with each other.</a:t>
            </a:r>
          </a:p>
          <a:p>
            <a:r>
              <a:rPr lang="en-US" sz="2000" dirty="0" smtClean="0">
                <a:latin typeface="Times New Roman" pitchFamily="18" charset="0"/>
                <a:cs typeface="Times New Roman" pitchFamily="18" charset="0"/>
              </a:rPr>
              <a:t>Event</a:t>
            </a:r>
          </a:p>
          <a:p>
            <a:r>
              <a:rPr lang="en-US" sz="2000" dirty="0" smtClean="0">
                <a:latin typeface="Times New Roman" pitchFamily="18" charset="0"/>
                <a:cs typeface="Times New Roman" pitchFamily="18" charset="0"/>
              </a:rPr>
              <a:t>Condition</a:t>
            </a:r>
          </a:p>
          <a:p>
            <a:r>
              <a:rPr lang="en-US" sz="2000" dirty="0" smtClean="0">
                <a:latin typeface="Times New Roman" pitchFamily="18" charset="0"/>
                <a:cs typeface="Times New Roman" pitchFamily="18" charset="0"/>
              </a:rPr>
              <a:t>Queue</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57668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Event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2000" dirty="0">
                <a:latin typeface="Times New Roman" pitchFamily="18" charset="0"/>
                <a:cs typeface="Times New Roman" pitchFamily="18" charset="0"/>
              </a:rPr>
              <a:t>This is one of the simplest mechanisms for communication between threads: one thread signals an event and other threads wait for it.</a:t>
            </a:r>
          </a:p>
          <a:p>
            <a:pPr marL="0" indent="0">
              <a:buNone/>
            </a:pPr>
            <a:r>
              <a:rPr lang="en-US" sz="2000" dirty="0">
                <a:latin typeface="Times New Roman" pitchFamily="18" charset="0"/>
                <a:cs typeface="Times New Roman" pitchFamily="18" charset="0"/>
              </a:rPr>
              <a:t>An event object manages an internal flag that can be set to true with the set() method and reset to false with the clear() method. The wait() method blocks until the flag is true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The flag is initially false</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b="1" u="sng" dirty="0" smtClean="0">
                <a:latin typeface="Times New Roman" pitchFamily="18" charset="0"/>
                <a:cs typeface="Times New Roman" pitchFamily="18" charset="0"/>
              </a:rPr>
              <a:t>Create Event Object</a:t>
            </a:r>
          </a:p>
          <a:p>
            <a:pPr marL="0" indent="0">
              <a:buNone/>
            </a:pPr>
            <a:r>
              <a:rPr lang="en-US" sz="2000" dirty="0">
                <a:latin typeface="Times New Roman" pitchFamily="18" charset="0"/>
                <a:cs typeface="Times New Roman" pitchFamily="18" charset="0"/>
              </a:rPr>
              <a:t>from  threading import </a:t>
            </a:r>
            <a:r>
              <a:rPr lang="en-US" sz="2000" dirty="0" smtClean="0">
                <a:latin typeface="Times New Roman" pitchFamily="18" charset="0"/>
                <a:cs typeface="Times New Roman" pitchFamily="18" charset="0"/>
              </a:rPr>
              <a:t>Event</a:t>
            </a:r>
          </a:p>
          <a:p>
            <a:pPr marL="0" indent="0">
              <a:buNone/>
            </a:pPr>
            <a:r>
              <a:rPr lang="en-US" sz="2000" dirty="0">
                <a:latin typeface="Times New Roman" pitchFamily="18" charset="0"/>
                <a:cs typeface="Times New Roman" pitchFamily="18" charset="0"/>
              </a:rPr>
              <a:t>e = Event()</a:t>
            </a: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89419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Event Methods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set()- </a:t>
            </a:r>
            <a:r>
              <a:rPr lang="en-US" sz="2000" dirty="0" smtClean="0">
                <a:latin typeface="Times New Roman" pitchFamily="18" charset="0"/>
                <a:cs typeface="Times New Roman" pitchFamily="18" charset="0"/>
              </a:rPr>
              <a:t>It sets </a:t>
            </a:r>
            <a:r>
              <a:rPr lang="en-US" sz="2000" dirty="0">
                <a:latin typeface="Times New Roman" pitchFamily="18" charset="0"/>
                <a:cs typeface="Times New Roman" pitchFamily="18" charset="0"/>
              </a:rPr>
              <a:t>the internal flag to true. All threads waiting for it to become true are awakened. Threads that call wait() once the flag is true will not block at all.</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clear()- </a:t>
            </a:r>
            <a:r>
              <a:rPr lang="en-US" sz="2000" dirty="0" smtClean="0">
                <a:latin typeface="Times New Roman" pitchFamily="18" charset="0"/>
                <a:cs typeface="Times New Roman" pitchFamily="18" charset="0"/>
              </a:rPr>
              <a:t>It resets </a:t>
            </a:r>
            <a:r>
              <a:rPr lang="en-US" sz="2000" dirty="0">
                <a:latin typeface="Times New Roman" pitchFamily="18" charset="0"/>
                <a:cs typeface="Times New Roman" pitchFamily="18" charset="0"/>
              </a:rPr>
              <a:t>the internal flag to false. Subsequently, threads calling wait() will block until set() is called to set the internal flag to true again</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dirty="0" err="1">
                <a:latin typeface="Times New Roman" pitchFamily="18" charset="0"/>
                <a:cs typeface="Times New Roman" pitchFamily="18" charset="0"/>
              </a:rPr>
              <a:t>is_set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It returns </a:t>
            </a:r>
            <a:r>
              <a:rPr lang="en-US" sz="2000" dirty="0">
                <a:latin typeface="Times New Roman" pitchFamily="18" charset="0"/>
                <a:cs typeface="Times New Roman" pitchFamily="18" charset="0"/>
              </a:rPr>
              <a:t>true if and only if the internal flag is true.</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28337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Event Methods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a:latin typeface="Times New Roman" pitchFamily="18" charset="0"/>
                <a:cs typeface="Times New Roman" pitchFamily="18" charset="0"/>
              </a:rPr>
              <a:t>wait(timeout=None) </a:t>
            </a:r>
            <a:r>
              <a:rPr lang="en-US" sz="1800" dirty="0" smtClean="0">
                <a:latin typeface="Times New Roman" pitchFamily="18" charset="0"/>
                <a:cs typeface="Times New Roman" pitchFamily="18" charset="0"/>
              </a:rPr>
              <a:t>– It blocks </a:t>
            </a:r>
            <a:r>
              <a:rPr lang="en-US" sz="1800" dirty="0">
                <a:latin typeface="Times New Roman" pitchFamily="18" charset="0"/>
                <a:cs typeface="Times New Roman" pitchFamily="18" charset="0"/>
              </a:rPr>
              <a:t>until the internal flag is true. If the internal flag is true on entry, return immediately. Otherwise, block until another thread calls set() to set the flag to true, or until the optional timeout occurs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When the timeout argument is present and not None, it should be a floating point number specifying a timeout for the operation in seconds (or fractions thereof</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This method returns true if and only if the internal flag has been set to true, either before the wait call or after the wait starts, so it will always return True except if a timeout is given and the operation times out</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57311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Condition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rmAutofit/>
          </a:bodyPr>
          <a:lstStyle/>
          <a:p>
            <a:pPr marL="0" indent="0">
              <a:buNone/>
            </a:pPr>
            <a:r>
              <a:rPr lang="en-US" sz="2000" dirty="0" smtClean="0">
                <a:latin typeface="Times New Roman" pitchFamily="18" charset="0"/>
                <a:cs typeface="Times New Roman" pitchFamily="18" charset="0"/>
              </a:rPr>
              <a:t>Condition class is used to improve speed of communication between Threads. The condition class object is called condition variable. </a:t>
            </a:r>
          </a:p>
          <a:p>
            <a:pPr marL="0" indent="0">
              <a:buNone/>
            </a:pPr>
            <a:r>
              <a:rPr lang="en-US" sz="2000" dirty="0">
                <a:latin typeface="Times New Roman" pitchFamily="18" charset="0"/>
                <a:cs typeface="Times New Roman" pitchFamily="18" charset="0"/>
              </a:rPr>
              <a:t>A condition variable is always associated with some kind of lock; this can be passed in or one will be created by default. Passing one in is useful when several condition variables must share the same lock. The lock is part of the condition object: you don’t have to track it separately.</a:t>
            </a:r>
          </a:p>
          <a:p>
            <a:pPr marL="0" indent="0">
              <a:buNone/>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condition is a more advanced version of the event object</a:t>
            </a:r>
            <a:r>
              <a:rPr lang="en-US" sz="2000" dirty="0" smtClean="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pPr marL="0" indent="0">
              <a:buNone/>
            </a:pPr>
            <a:r>
              <a:rPr lang="en-US" sz="2000" b="1" u="sng" dirty="0">
                <a:latin typeface="Times New Roman" pitchFamily="18" charset="0"/>
                <a:cs typeface="Times New Roman" pitchFamily="18" charset="0"/>
              </a:rPr>
              <a:t>Create </a:t>
            </a:r>
            <a:r>
              <a:rPr lang="en-US" sz="2000" b="1" u="sng" dirty="0" smtClean="0">
                <a:latin typeface="Times New Roman" pitchFamily="18" charset="0"/>
                <a:cs typeface="Times New Roman" pitchFamily="18" charset="0"/>
              </a:rPr>
              <a:t>Condition </a:t>
            </a:r>
            <a:r>
              <a:rPr lang="en-US" sz="2000" b="1" u="sng" dirty="0">
                <a:latin typeface="Times New Roman" pitchFamily="18" charset="0"/>
                <a:cs typeface="Times New Roman" pitchFamily="18" charset="0"/>
              </a:rPr>
              <a:t>Object</a:t>
            </a:r>
          </a:p>
          <a:p>
            <a:pPr marL="0" indent="0">
              <a:buNone/>
            </a:pPr>
            <a:r>
              <a:rPr lang="en-US" sz="2000" dirty="0">
                <a:latin typeface="Times New Roman" pitchFamily="18" charset="0"/>
                <a:cs typeface="Times New Roman" pitchFamily="18" charset="0"/>
              </a:rPr>
              <a:t>from  threading import </a:t>
            </a:r>
            <a:r>
              <a:rPr lang="en-US" sz="2000" dirty="0" smtClean="0">
                <a:latin typeface="Times New Roman" pitchFamily="18" charset="0"/>
                <a:cs typeface="Times New Roman" pitchFamily="18" charset="0"/>
              </a:rPr>
              <a:t>Condition</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cv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Condition()</a:t>
            </a: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7590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Condition Method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r>
              <a:rPr lang="en-US" sz="1800" dirty="0" smtClean="0">
                <a:latin typeface="Times New Roman" pitchFamily="18" charset="0"/>
                <a:cs typeface="Times New Roman" pitchFamily="18" charset="0"/>
              </a:rPr>
              <a:t>notify(</a:t>
            </a:r>
            <a:r>
              <a:rPr lang="en-US" sz="1800" dirty="0" smtClean="0">
                <a:cs typeface="Times New Roman" pitchFamily="18" charset="0"/>
              </a:rPr>
              <a:t>n=1</a:t>
            </a:r>
            <a:r>
              <a:rPr lang="en-US" sz="1800" dirty="0" smtClean="0">
                <a:latin typeface="Times New Roman" pitchFamily="18" charset="0"/>
                <a:cs typeface="Times New Roman" pitchFamily="18" charset="0"/>
              </a:rPr>
              <a:t>) – This method is used to immediately wake up one thread waiting on the condition. Where n is number of thread need to wake up.</a:t>
            </a:r>
          </a:p>
          <a:p>
            <a:pPr marL="0" indent="0">
              <a:buNone/>
            </a:pPr>
            <a:endParaRPr lang="en-US" sz="1800" dirty="0" smtClean="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notify_all</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This method is used to </a:t>
            </a:r>
            <a:r>
              <a:rPr lang="en-US" sz="1800" dirty="0" smtClean="0">
                <a:latin typeface="Times New Roman" pitchFamily="18" charset="0"/>
                <a:cs typeface="Times New Roman" pitchFamily="18" charset="0"/>
              </a:rPr>
              <a:t>wake </a:t>
            </a:r>
            <a:r>
              <a:rPr lang="en-US" sz="1800" dirty="0">
                <a:latin typeface="Times New Roman" pitchFamily="18" charset="0"/>
                <a:cs typeface="Times New Roman" pitchFamily="18" charset="0"/>
              </a:rPr>
              <a:t>up </a:t>
            </a:r>
            <a:r>
              <a:rPr lang="en-US" sz="1800" dirty="0" smtClean="0">
                <a:latin typeface="Times New Roman" pitchFamily="18" charset="0"/>
                <a:cs typeface="Times New Roman" pitchFamily="18" charset="0"/>
              </a:rPr>
              <a:t>all threads </a:t>
            </a:r>
            <a:r>
              <a:rPr lang="en-US" sz="1800" dirty="0">
                <a:latin typeface="Times New Roman" pitchFamily="18" charset="0"/>
                <a:cs typeface="Times New Roman" pitchFamily="18" charset="0"/>
              </a:rPr>
              <a:t>waiting on the condition</a:t>
            </a: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wait(</a:t>
            </a:r>
            <a:r>
              <a:rPr lang="en-US" sz="1800" dirty="0" smtClean="0">
                <a:latin typeface="+mj-lt"/>
                <a:cs typeface="Times New Roman" pitchFamily="18" charset="0"/>
              </a:rPr>
              <a:t>timeout=None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This method </a:t>
            </a:r>
            <a:r>
              <a:rPr lang="en-US" sz="1800" dirty="0" smtClean="0">
                <a:latin typeface="Times New Roman" pitchFamily="18" charset="0"/>
                <a:cs typeface="Times New Roman" pitchFamily="18" charset="0"/>
              </a:rPr>
              <a:t>wait </a:t>
            </a:r>
            <a:r>
              <a:rPr lang="en-US" sz="1800" dirty="0">
                <a:latin typeface="Times New Roman" pitchFamily="18" charset="0"/>
                <a:cs typeface="Times New Roman" pitchFamily="18" charset="0"/>
              </a:rPr>
              <a:t>until notified or until a timeout occurs. If the calling thread has not acquired the lock when this method is called, a </a:t>
            </a:r>
            <a:r>
              <a:rPr lang="en-US" sz="1800" dirty="0" err="1">
                <a:latin typeface="Times New Roman" pitchFamily="18" charset="0"/>
                <a:cs typeface="Times New Roman" pitchFamily="18" charset="0"/>
              </a:rPr>
              <a:t>RuntimeError</a:t>
            </a:r>
            <a:r>
              <a:rPr lang="en-US" sz="1800" dirty="0">
                <a:latin typeface="Times New Roman" pitchFamily="18" charset="0"/>
                <a:cs typeface="Times New Roman" pitchFamily="18" charset="0"/>
              </a:rPr>
              <a:t> is raised. </a:t>
            </a:r>
            <a:r>
              <a:rPr lang="en-US" sz="1800" dirty="0" smtClean="0">
                <a:latin typeface="Times New Roman" pitchFamily="18" charset="0"/>
                <a:cs typeface="Times New Roman" pitchFamily="18" charset="0"/>
              </a:rPr>
              <a:t>Wait terminates when invokes notify() method or </a:t>
            </a:r>
            <a:r>
              <a:rPr lang="en-US" sz="1800" dirty="0" err="1" smtClean="0">
                <a:latin typeface="Times New Roman" pitchFamily="18" charset="0"/>
                <a:cs typeface="Times New Roman" pitchFamily="18" charset="0"/>
              </a:rPr>
              <a:t>notify_all</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method. The return value is True unless a given timeout expired, in which case it is False.</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7459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Queue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The Queue class of queue module is useful to create a queue that holds the data produced by the producer. </a:t>
            </a:r>
          </a:p>
          <a:p>
            <a:pPr marL="0" indent="0">
              <a:buNone/>
            </a:pPr>
            <a:r>
              <a:rPr lang="en-US" sz="2000" dirty="0" smtClean="0">
                <a:latin typeface="Times New Roman" pitchFamily="18" charset="0"/>
                <a:cs typeface="Times New Roman" pitchFamily="18" charset="0"/>
              </a:rPr>
              <a:t>The data can be taken from the queue and utilized by th</a:t>
            </a:r>
            <a:r>
              <a:rPr lang="en-US" sz="2000" dirty="0" smtClean="0">
                <a:latin typeface="Times New Roman" pitchFamily="18" charset="0"/>
                <a:cs typeface="Times New Roman" pitchFamily="18" charset="0"/>
              </a:rPr>
              <a:t>e consumer. </a:t>
            </a:r>
          </a:p>
          <a:p>
            <a:pPr marL="0" indent="0">
              <a:buNone/>
            </a:pPr>
            <a:r>
              <a:rPr lang="en-US" sz="2000" dirty="0" smtClean="0">
                <a:latin typeface="Times New Roman" pitchFamily="18" charset="0"/>
                <a:cs typeface="Times New Roman" pitchFamily="18" charset="0"/>
              </a:rPr>
              <a:t>We need not use locks since queues are thread safe.</a:t>
            </a:r>
          </a:p>
          <a:p>
            <a:pPr marL="0" indent="0">
              <a:buNone/>
            </a:pPr>
            <a:endParaRPr lang="en-US" sz="2000" dirty="0" smtClean="0">
              <a:latin typeface="Times New Roman" pitchFamily="18" charset="0"/>
              <a:cs typeface="Times New Roman" pitchFamily="18" charset="0"/>
            </a:endParaRPr>
          </a:p>
          <a:p>
            <a:pPr marL="0" indent="0">
              <a:buNone/>
            </a:pPr>
            <a:r>
              <a:rPr lang="en-US" sz="2000" b="1" u="sng" dirty="0" smtClean="0">
                <a:latin typeface="Times New Roman" pitchFamily="18" charset="0"/>
                <a:cs typeface="Times New Roman" pitchFamily="18" charset="0"/>
              </a:rPr>
              <a:t>Create Queue Object:</a:t>
            </a:r>
          </a:p>
          <a:p>
            <a:pPr marL="0" indent="0">
              <a:buNone/>
            </a:pPr>
            <a:r>
              <a:rPr lang="en-US" sz="2000" dirty="0">
                <a:latin typeface="Times New Roman" pitchFamily="18" charset="0"/>
                <a:cs typeface="Times New Roman" pitchFamily="18" charset="0"/>
              </a:rPr>
              <a:t>from </a:t>
            </a:r>
            <a:r>
              <a:rPr lang="en-US" sz="2000" dirty="0" smtClean="0">
                <a:latin typeface="Times New Roman" pitchFamily="18" charset="0"/>
                <a:cs typeface="Times New Roman" pitchFamily="18" charset="0"/>
              </a:rPr>
              <a:t>queue </a:t>
            </a:r>
            <a:r>
              <a:rPr lang="en-US" sz="2000" dirty="0">
                <a:latin typeface="Times New Roman" pitchFamily="18" charset="0"/>
                <a:cs typeface="Times New Roman" pitchFamily="18" charset="0"/>
              </a:rPr>
              <a:t>import </a:t>
            </a:r>
            <a:r>
              <a:rPr lang="en-US" sz="2000" dirty="0" smtClean="0">
                <a:latin typeface="Times New Roman" pitchFamily="18" charset="0"/>
                <a:cs typeface="Times New Roman" pitchFamily="18" charset="0"/>
              </a:rPr>
              <a:t>Queue</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q = Queue()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63728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Queue Methods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Autofit/>
          </a:bodyPr>
          <a:lstStyle/>
          <a:p>
            <a:pPr marL="0" indent="0">
              <a:buNone/>
            </a:pPr>
            <a:r>
              <a:rPr lang="en-US" sz="1600" dirty="0" smtClean="0">
                <a:latin typeface="Times New Roman" pitchFamily="18" charset="0"/>
                <a:cs typeface="Times New Roman" pitchFamily="18" charset="0"/>
              </a:rPr>
              <a:t>put ( ) – This method is used by Producer to insert items </a:t>
            </a:r>
            <a:r>
              <a:rPr lang="en-US" sz="1600" dirty="0">
                <a:latin typeface="Times New Roman" pitchFamily="18" charset="0"/>
                <a:cs typeface="Times New Roman" pitchFamily="18" charset="0"/>
              </a:rPr>
              <a:t>into the queue. </a:t>
            </a: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Syntax:- </a:t>
            </a:r>
            <a:r>
              <a:rPr lang="en-US" sz="1600" dirty="0" err="1" smtClean="0">
                <a:latin typeface="Times New Roman" pitchFamily="18" charset="0"/>
                <a:cs typeface="Times New Roman" pitchFamily="18" charset="0"/>
              </a:rPr>
              <a:t>queue_object.put</a:t>
            </a:r>
            <a:r>
              <a:rPr lang="en-US" sz="1600" dirty="0" smtClean="0">
                <a:latin typeface="Times New Roman" pitchFamily="18" charset="0"/>
                <a:cs typeface="Times New Roman" pitchFamily="18" charset="0"/>
              </a:rPr>
              <a:t>(item)</a:t>
            </a:r>
          </a:p>
          <a:p>
            <a:pPr marL="0" indent="0">
              <a:buNone/>
            </a:pPr>
            <a:r>
              <a:rPr lang="en-US" sz="1600" dirty="0" smtClean="0">
                <a:latin typeface="Times New Roman" pitchFamily="18" charset="0"/>
                <a:cs typeface="Times New Roman" pitchFamily="18" charset="0"/>
              </a:rPr>
              <a:t>Ex:- </a:t>
            </a:r>
            <a:r>
              <a:rPr lang="en-US" sz="1600" dirty="0" err="1" smtClean="0">
                <a:latin typeface="Times New Roman" pitchFamily="18" charset="0"/>
                <a:cs typeface="Times New Roman" pitchFamily="18" charset="0"/>
              </a:rPr>
              <a:t>q.put</a:t>
            </a:r>
            <a:r>
              <a:rPr lang="en-US" sz="1600" dirty="0" smtClean="0">
                <a:latin typeface="Times New Roman" pitchFamily="18" charset="0"/>
                <a:cs typeface="Times New Roman" pitchFamily="18" charset="0"/>
              </a:rPr>
              <a:t>(i)</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get </a:t>
            </a:r>
            <a:r>
              <a:rPr lang="en-US" sz="1600" dirty="0">
                <a:latin typeface="Times New Roman" pitchFamily="18" charset="0"/>
                <a:cs typeface="Times New Roman" pitchFamily="18" charset="0"/>
              </a:rPr>
              <a:t>( ) – This method is used by </a:t>
            </a:r>
            <a:r>
              <a:rPr lang="en-US" sz="1600" dirty="0" smtClean="0">
                <a:latin typeface="Times New Roman" pitchFamily="18" charset="0"/>
                <a:cs typeface="Times New Roman" pitchFamily="18" charset="0"/>
              </a:rPr>
              <a:t>Consumer </a:t>
            </a:r>
            <a:r>
              <a:rPr lang="en-US" sz="1600" dirty="0">
                <a:latin typeface="Times New Roman" pitchFamily="18" charset="0"/>
                <a:cs typeface="Times New Roman" pitchFamily="18" charset="0"/>
              </a:rPr>
              <a:t>to </a:t>
            </a:r>
            <a:r>
              <a:rPr lang="en-US" sz="1600" dirty="0" smtClean="0">
                <a:latin typeface="Times New Roman" pitchFamily="18" charset="0"/>
                <a:cs typeface="Times New Roman" pitchFamily="18" charset="0"/>
              </a:rPr>
              <a:t>retrieve </a:t>
            </a:r>
            <a:r>
              <a:rPr lang="en-US" sz="1600" dirty="0">
                <a:latin typeface="Times New Roman" pitchFamily="18" charset="0"/>
                <a:cs typeface="Times New Roman" pitchFamily="18" charset="0"/>
              </a:rPr>
              <a:t>items </a:t>
            </a:r>
            <a:r>
              <a:rPr lang="en-US" sz="1600" dirty="0" smtClean="0">
                <a:latin typeface="Times New Roman" pitchFamily="18" charset="0"/>
                <a:cs typeface="Times New Roman" pitchFamily="18" charset="0"/>
              </a:rPr>
              <a:t>from </a:t>
            </a:r>
            <a:r>
              <a:rPr lang="en-US" sz="1600" dirty="0">
                <a:latin typeface="Times New Roman" pitchFamily="18" charset="0"/>
                <a:cs typeface="Times New Roman" pitchFamily="18" charset="0"/>
              </a:rPr>
              <a:t>the queue. </a:t>
            </a:r>
          </a:p>
          <a:p>
            <a:pPr marL="0" indent="0">
              <a:buNone/>
            </a:pPr>
            <a:r>
              <a:rPr lang="en-US" sz="1600" dirty="0">
                <a:latin typeface="Times New Roman" pitchFamily="18" charset="0"/>
                <a:cs typeface="Times New Roman" pitchFamily="18" charset="0"/>
              </a:rPr>
              <a:t>Syntax:- </a:t>
            </a:r>
            <a:r>
              <a:rPr lang="en-US" sz="1600" dirty="0" err="1" smtClean="0">
                <a:latin typeface="Times New Roman" pitchFamily="18" charset="0"/>
                <a:cs typeface="Times New Roman" pitchFamily="18" charset="0"/>
              </a:rPr>
              <a:t>producer_object.queue_object.get</a:t>
            </a:r>
            <a:r>
              <a:rPr lang="en-US" sz="1600" dirty="0" smtClean="0">
                <a:latin typeface="Times New Roman" pitchFamily="18" charset="0"/>
                <a:cs typeface="Times New Roman" pitchFamily="18" charset="0"/>
              </a:rPr>
              <a:t>(item</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Ex:- </a:t>
            </a:r>
            <a:r>
              <a:rPr lang="en-US" sz="1600" dirty="0" err="1" smtClean="0">
                <a:latin typeface="Times New Roman" pitchFamily="18" charset="0"/>
                <a:cs typeface="Times New Roman" pitchFamily="18" charset="0"/>
              </a:rPr>
              <a:t>p.q.get</a:t>
            </a:r>
            <a:r>
              <a:rPr lang="en-US" sz="1600" dirty="0" smtClean="0">
                <a:latin typeface="Times New Roman" pitchFamily="18" charset="0"/>
                <a:cs typeface="Times New Roman" pitchFamily="18" charset="0"/>
              </a:rPr>
              <a:t>(i)</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empty() – This method returns True if queue is Empty else returns False.</a:t>
            </a:r>
          </a:p>
          <a:p>
            <a:pPr marL="0" indent="0">
              <a:buNone/>
            </a:pPr>
            <a:r>
              <a:rPr lang="en-US" sz="1600" dirty="0" smtClean="0">
                <a:latin typeface="Times New Roman" pitchFamily="18" charset="0"/>
                <a:cs typeface="Times New Roman" pitchFamily="18" charset="0"/>
              </a:rPr>
              <a:t>Ex:- </a:t>
            </a:r>
            <a:r>
              <a:rPr lang="en-US" sz="1600" dirty="0" err="1" smtClean="0">
                <a:latin typeface="Times New Roman" pitchFamily="18" charset="0"/>
                <a:cs typeface="Times New Roman" pitchFamily="18" charset="0"/>
              </a:rPr>
              <a:t>q.empty</a:t>
            </a:r>
            <a:r>
              <a:rPr lang="en-US" sz="1600" dirty="0" smtClean="0">
                <a:latin typeface="Times New Roman" pitchFamily="18" charset="0"/>
                <a:cs typeface="Times New Roman" pitchFamily="18" charset="0"/>
              </a:rPr>
              <a:t>()</a:t>
            </a: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full() </a:t>
            </a:r>
            <a:r>
              <a:rPr lang="en-US" sz="1600" dirty="0">
                <a:latin typeface="Times New Roman" pitchFamily="18" charset="0"/>
                <a:cs typeface="Times New Roman" pitchFamily="18" charset="0"/>
              </a:rPr>
              <a:t>– This method returns True if queue is </a:t>
            </a:r>
            <a:r>
              <a:rPr lang="en-US" sz="1600" dirty="0" smtClean="0">
                <a:latin typeface="Times New Roman" pitchFamily="18" charset="0"/>
                <a:cs typeface="Times New Roman" pitchFamily="18" charset="0"/>
              </a:rPr>
              <a:t>Full </a:t>
            </a:r>
            <a:r>
              <a:rPr lang="en-US" sz="1600" dirty="0">
                <a:latin typeface="Times New Roman" pitchFamily="18" charset="0"/>
                <a:cs typeface="Times New Roman" pitchFamily="18" charset="0"/>
              </a:rPr>
              <a:t>else returns False.</a:t>
            </a:r>
          </a:p>
          <a:p>
            <a:pPr marL="0" indent="0">
              <a:buNone/>
            </a:pPr>
            <a:r>
              <a:rPr lang="en-US" sz="1600" dirty="0">
                <a:latin typeface="Times New Roman" pitchFamily="18" charset="0"/>
                <a:cs typeface="Times New Roman" pitchFamily="18" charset="0"/>
              </a:rPr>
              <a:t>Ex:- </a:t>
            </a:r>
            <a:r>
              <a:rPr lang="en-US" sz="1600" dirty="0" err="1" smtClean="0">
                <a:latin typeface="Times New Roman" pitchFamily="18" charset="0"/>
                <a:cs typeface="Times New Roman" pitchFamily="18" charset="0"/>
              </a:rPr>
              <a:t>q.full</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72782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670</Words>
  <Application>Microsoft Office PowerPoint</Application>
  <PresentationFormat>On-screen Show (16:9)</PresentationFormat>
  <Paragraphs>59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Thread Communication</vt:lpstr>
      <vt:lpstr>Event</vt:lpstr>
      <vt:lpstr>Event Methods</vt:lpstr>
      <vt:lpstr>Event Methods</vt:lpstr>
      <vt:lpstr>Condition</vt:lpstr>
      <vt:lpstr>Condition Method</vt:lpstr>
      <vt:lpstr>Queue</vt:lpstr>
      <vt:lpstr>Queue Methods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Communication</dc:title>
  <dc:creator>RK</dc:creator>
  <cp:lastModifiedBy>RK</cp:lastModifiedBy>
  <cp:revision>38</cp:revision>
  <dcterms:created xsi:type="dcterms:W3CDTF">2006-08-16T00:00:00Z</dcterms:created>
  <dcterms:modified xsi:type="dcterms:W3CDTF">2019-08-27T17:38:36Z</dcterms:modified>
</cp:coreProperties>
</file>