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75" r:id="rId6"/>
    <p:sldId id="261" r:id="rId7"/>
    <p:sldId id="260" r:id="rId8"/>
    <p:sldId id="273" r:id="rId9"/>
    <p:sldId id="262" r:id="rId10"/>
    <p:sldId id="266" r:id="rId11"/>
    <p:sldId id="263" r:id="rId12"/>
    <p:sldId id="272" r:id="rId13"/>
    <p:sldId id="267" r:id="rId14"/>
    <p:sldId id="264" r:id="rId15"/>
    <p:sldId id="265" r:id="rId16"/>
    <p:sldId id="271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Files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is the collection of data that is available to a program. We can retrieve and use data stored in a file whenever we required.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Stored Data is permanent unless someone remove it.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Stored data can be shared.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possible to update or remove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4794"/>
            <a:ext cx="123444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File object Variables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– This shows the name of specified file.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file_object.name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 – This shows mode (purpose) of the file.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file_object.mode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check whether file has closed or not.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shows True if file is closed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else shows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file_object.closed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File object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readable() – This method is used to check whether file is readable or not.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returns True if file is readable else returns False.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file_object.readable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– This method is used to check whether file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not.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True if file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 returns False.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file_object.writable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Check File exists or not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– This method is used to check whether specified file is exists or not. This method belongs to path module which is sub module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os.path.isfile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(filename)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Writing Data to the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( ) – This method is used to store/write character or string into the file represented by the file object. It returns the number of character written.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file_object.write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(string)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writelines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– This method is used to store/write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group of string (list, tuple, set)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into the file represented by the file 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file_object.writelines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(group of string)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Reading Data from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 (size) – This method is used to read data/content from a file and returns it as string in text mode or bytes object in binary mode.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(size)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size represents the number of bytes to be read from the beginning of the file.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 is omitted or negative, the entire contents of the file will be read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end of the file has been reached,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will return an empty string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(‘’).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Reading Data from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() – This method is used to read single line from a file.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file_object.readline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This method is used to read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lines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a 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will return list of line.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file_object.readlines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tell ( ) - This method is used to find current position of file pointer from beginning of the file. Position starts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file_object.tell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seek(position) – This method is used to move file pointer from one position to another position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beginning of the 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Position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starts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and it must be positive integer.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file_object.seek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(position)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with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with statement can be used while opening a file.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open a file using with statement there is no need to close the file explicitly.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open (‘filename’, mode=‘r’)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open(‘student.txt’) as 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f.read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17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Type of Files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 of files:-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File – It stores data in the form of characters. It is used to store characters and strings.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Binary File – It stores data in the form of bytes, a group of 8 bits each. It is used to store text, images,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video and audio.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38350"/>
            <a:ext cx="1234440" cy="594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43350"/>
            <a:ext cx="1234440" cy="594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21672"/>
            <a:ext cx="128778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Text Mode and Binary Mode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Text Mode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A file opened in text mode, treats its contents as if it contains text strings of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type.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get data from a text mode file, Python first decodes the raw bytes using either a platform-dependent encoding or, specified one.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A file opened in Binary Mode, Python uses the data in the file without any decoding, binary mode file reflects the raw data in the file.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we want to use a file or its data, first we have to open it.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open( ) – Open ( ) function is used to open a file. It returns a pointer to the beginning of the file. This is called file handler or file object.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open(‘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mode='r',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buffering,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encoding=None, errors=None, newline=None,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=True, opener=None)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filename – It represents a name of a file.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mode – It represents the purpose of opening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file. It defaults to 'r' which means open for reading in text mode.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buffering – It is an integer value used to set the size of the buffer for the file. In the binary mode we can pass 0 as buffering integer to inform not to use any buffering. In text mode we can pass 1 for buffering to retrieve data from the file one line at a time. We can pass any positive integer. Default is 4096 or 8192 bytes.</a:t>
            </a:r>
          </a:p>
        </p:txBody>
      </p:sp>
    </p:spTree>
    <p:extLst>
      <p:ext uri="{BB962C8B-B14F-4D97-AF65-F5344CB8AC3E}">
        <p14:creationId xmlns:p14="http://schemas.microsoft.com/office/powerpoint/2010/main" val="31688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open(‘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mode='r',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buffering,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encoding=None, errors=None, newline=None,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=True, opener=None)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encoding – name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encoding used to decode or encode the file. It should be used only in text mode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Ex:- utf-8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errors – an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string that specifies how encoding and decoding errors are to be handled, this cannot be used in binary mode. Some of the standard values are strict, ignore, replace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newline: this parameter controls how universal newlines mode works (it only applies to text mode). It can be None, ”, ‘\n’, ‘\r’, and ‘\r\n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If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False and a file descriptor rather than a filename was given, the underlying file descriptor will be kept open when the file is closed. If a filename is given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closefd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must be True (the default) otherwise an error will be raised.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opener: A custom opener can be used by passing a callable as opener.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2150"/>
            <a:ext cx="350225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= open(‘student.txt’, ‘w’)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812018"/>
            <a:ext cx="14670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Handler/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object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219201" y="2278618"/>
            <a:ext cx="504933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9000" y="2818509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Mode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3657600" y="2285109"/>
            <a:ext cx="341428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3003" y="1200150"/>
            <a:ext cx="11528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Name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1569482"/>
            <a:ext cx="130570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24400" y="2050018"/>
            <a:ext cx="400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 = open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(‘D:\\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myfolder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\\student.txt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‘w’)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2002" y="1139103"/>
            <a:ext cx="10118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Path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6811710" y="899748"/>
            <a:ext cx="152400" cy="22261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stCxn id="12" idx="2"/>
            <a:endCxn id="14" idx="1"/>
          </p:cNvCxnSpPr>
          <p:nvPr/>
        </p:nvCxnSpPr>
        <p:spPr>
          <a:xfrm>
            <a:off x="6887910" y="1508435"/>
            <a:ext cx="0" cy="42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9" grpId="0" animBg="1"/>
      <p:bldP spid="11" grpId="0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Text File Mode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2675"/>
              </p:ext>
            </p:extLst>
          </p:nvPr>
        </p:nvGraphicFramePr>
        <p:xfrm>
          <a:off x="381000" y="742950"/>
          <a:ext cx="83058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708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reading. The file pointer is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FileNotFoundError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exclusive creation with write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FileExistsError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reading and then writing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writing and then reading. It will overwrite existing data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appending then reading. It won't overwrite existing data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Binary File Mode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364253"/>
              </p:ext>
            </p:extLst>
          </p:nvPr>
        </p:nvGraphicFramePr>
        <p:xfrm>
          <a:off x="381000" y="742950"/>
          <a:ext cx="83058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708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reading. The file pointer is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FileNotFoundError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exclusive creation with write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FileExistsError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reading and then writing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wb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writing and then reading. It will overwrite existing data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Open for appending then reading. It won't overwrite existing data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Closing a File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close( ) – This method is used to close, opened file.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Once we close the file, file object is deleted from the memory hence file will be no longer accessible unless we open it again.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you don’t explicitly close a file, Python’s garbage collector will eventually destroy the object and close the open file for you, but the file may stay open for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should always close opened file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What will happened if we do not close opened file:-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of the file may be corrupted or deleted.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Memory utilized by the file is not freed it may cause of insufficient memory.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1572</Words>
  <Application>Microsoft Office PowerPoint</Application>
  <PresentationFormat>On-screen Show (16:9)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Files</vt:lpstr>
      <vt:lpstr>Type of Files</vt:lpstr>
      <vt:lpstr>Text Mode and Binary Mode</vt:lpstr>
      <vt:lpstr>Opening a File</vt:lpstr>
      <vt:lpstr>Opening a File</vt:lpstr>
      <vt:lpstr>Opening a File</vt:lpstr>
      <vt:lpstr>Text File Mode</vt:lpstr>
      <vt:lpstr>Binary File Mode</vt:lpstr>
      <vt:lpstr>Closing a File</vt:lpstr>
      <vt:lpstr>File object Variables</vt:lpstr>
      <vt:lpstr>File object Methods</vt:lpstr>
      <vt:lpstr>Check File exists or not</vt:lpstr>
      <vt:lpstr>Writing Data to the file</vt:lpstr>
      <vt:lpstr>Reading Data from file</vt:lpstr>
      <vt:lpstr>Reading Data from file</vt:lpstr>
      <vt:lpstr>Methods</vt:lpstr>
      <vt:lpstr>with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129</cp:revision>
  <dcterms:created xsi:type="dcterms:W3CDTF">2006-08-16T00:00:00Z</dcterms:created>
  <dcterms:modified xsi:type="dcterms:W3CDTF">2019-09-02T16:05:32Z</dcterms:modified>
</cp:coreProperties>
</file>