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Pickling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Pickling is a process of converting a class object into a byte stream so that it can be stored into a file. This is also called as object serialization.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module to perform pickling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9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dump( ) – This function is used to perform the pickling.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returns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pickled representation of the object as a bytes object, instead of writing it to a file.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method belongs to pickle module.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pickle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pickle.dump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(object, file)</a:t>
            </a:r>
          </a:p>
        </p:txBody>
      </p:sp>
    </p:spTree>
    <p:extLst>
      <p:ext uri="{BB962C8B-B14F-4D97-AF65-F5344CB8AC3E}">
        <p14:creationId xmlns:p14="http://schemas.microsoft.com/office/powerpoint/2010/main" val="33755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Unpickling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process whereby byte stream is converted back into a class object. It is inverse operation of pickling. This is also called as de-serialization.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Pickling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should be done using binary files since they support byte streams.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use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module to perform pickling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Warning: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The pickle module is not secure against erroneous or maliciously constructed data. Never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unpickle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data received from an untrusted or unauthenticated source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load( ) – This function is used to read an pickled object from a binary file and returns it into object. This method belongs to pickle module.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pickle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pickle.load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(file)</a:t>
            </a:r>
          </a:p>
        </p:txBody>
      </p:sp>
    </p:spTree>
    <p:extLst>
      <p:ext uri="{BB962C8B-B14F-4D97-AF65-F5344CB8AC3E}">
        <p14:creationId xmlns:p14="http://schemas.microsoft.com/office/powerpoint/2010/main" val="426372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71800" y="2038350"/>
            <a:ext cx="1828800" cy="213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Why do we need Pickling and </a:t>
            </a:r>
            <a:r>
              <a:rPr lang="en-US" sz="3200" b="1" u="sng" dirty="0" err="1" smtClean="0">
                <a:latin typeface="Times New Roman" pitchFamily="18" charset="0"/>
                <a:cs typeface="Times New Roman" pitchFamily="18" charset="0"/>
              </a:rPr>
              <a:t>Unpickling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store some structured data in the file and want to perform calculation that time we need pickling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unpickling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190750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stu1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17339" y="2659618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stu2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41935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dump( )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2419350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load( )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474952"/>
            <a:ext cx="89479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Pickling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2424371"/>
            <a:ext cx="116730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Unpickling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2190750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stu1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03339" y="2659618"/>
            <a:ext cx="5876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stu2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19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fixed" ptsTypes="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99537E-6 L 0.25 -4.99537E-6 " pathEditMode="fixed" rAng="0" ptsTypes="AA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 animBg="1"/>
      <p:bldP spid="4" grpId="1" animBg="1"/>
      <p:bldP spid="6" grpId="0" animBg="1"/>
      <p:bldP spid="6" grpId="1" animBg="1"/>
      <p:bldP spid="7" grpId="0"/>
      <p:bldP spid="10" grpId="0"/>
      <p:bldP spid="11" grpId="0" animBg="1"/>
      <p:bldP spid="12" grpId="0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251</Words>
  <Application>Microsoft Office PowerPoint</Application>
  <PresentationFormat>On-screen Show (16:9)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Pickling</vt:lpstr>
      <vt:lpstr>Function</vt:lpstr>
      <vt:lpstr>Unpickling</vt:lpstr>
      <vt:lpstr>Function</vt:lpstr>
      <vt:lpstr>Why do we need Pickling and Unpickling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23</cp:revision>
  <dcterms:created xsi:type="dcterms:W3CDTF">2006-08-16T00:00:00Z</dcterms:created>
  <dcterms:modified xsi:type="dcterms:W3CDTF">2019-09-02T17:14:34Z</dcterms:modified>
</cp:coreProperties>
</file>