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Type of Variable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 Variable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Variable / Static Variable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6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Instance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variables are the variables whose separate copy is created in every object.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variables are defined and initialized using a constructor with self parameter.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8200" y="2605278"/>
            <a:ext cx="143366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Instance Variable</a:t>
            </a:r>
            <a:endParaRPr lang="en-IN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86200" y="2759167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Accessing Instance Variable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With Instance Method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variable, we need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methods with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self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first parameter then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access instance variable using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self.variable_name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Mobile(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2233659"/>
            <a:ext cx="1249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Variable</a:t>
            </a:r>
            <a:endParaRPr lang="en-IN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81400" y="2372159"/>
            <a:ext cx="381000" cy="4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9323" y="3285351"/>
            <a:ext cx="192777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Accessing Instance Variable </a:t>
            </a:r>
            <a:endParaRPr lang="en-IN" sz="12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136425" y="3209151"/>
            <a:ext cx="502898" cy="2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2663058"/>
            <a:ext cx="12446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Method</a:t>
            </a:r>
            <a:endParaRPr lang="en-IN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667000" y="2801558"/>
            <a:ext cx="381000" cy="47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5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48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Accessing Instance Variable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Outside Class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can access instance variable using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object_name.variable_name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realme.model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5751" y="1944751"/>
            <a:ext cx="1249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Variable</a:t>
            </a:r>
            <a:endParaRPr lang="en-IN" sz="12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3582790" y="2083251"/>
            <a:ext cx="4329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2266949"/>
            <a:ext cx="124463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Method</a:t>
            </a:r>
            <a:endParaRPr lang="en-IN" sz="12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743200" y="2405449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8096" y="2876550"/>
            <a:ext cx="18925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Accessing Instance Variable</a:t>
            </a:r>
            <a:endParaRPr lang="en-IN" sz="12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2245198" y="2800350"/>
            <a:ext cx="502898" cy="214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39086" y="3396049"/>
            <a:ext cx="307943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Accessing Instance Variable from outside Class</a:t>
            </a:r>
            <a:endParaRPr lang="en-IN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828800" y="3534548"/>
            <a:ext cx="410286" cy="27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4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5400000">
            <a:off x="5602188" y="2001738"/>
            <a:ext cx="3006923" cy="25527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Instance Variable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1534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variables are the variables whose separate copy is created in every object.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we modify the copy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Instance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variable in an instance, it will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effect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the copies in the other instance.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Mobile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__(self)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(self)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redmi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geek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Mobile( 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6200" y="2131947"/>
            <a:ext cx="1249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Instance Variable</a:t>
            </a:r>
            <a:endParaRPr lang="en-IN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581400" y="2270447"/>
            <a:ext cx="304800" cy="1384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096000" y="4022526"/>
            <a:ext cx="1981200" cy="4191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238422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5027" y="337482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redmi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5027" y="43654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geek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2489" y="150197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Heap Memory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26515" y="2993826"/>
            <a:ext cx="1981200" cy="4191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6115049" y="2003226"/>
            <a:ext cx="1981200" cy="419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X’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7504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  <p:bldP spid="4" grpId="0" animBg="1"/>
      <p:bldP spid="9" grpId="0" animBg="1"/>
      <p:bldP spid="10" grpId="0"/>
      <p:bldP spid="11" grpId="0"/>
      <p:bldP spid="12" grpId="0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Class Variable / Static Variable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 variables are the variables whose single copy is available to all the instance of the class.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we modify the copy of class variable in an instance, it will effect all the copies in the other instance.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‘Yes’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X’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(self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print(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Mobile( 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2331246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1981200" y="2485135"/>
            <a:ext cx="914400" cy="64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3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Accessing Class/Static Variable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With Class Method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access class variable, we need class methods with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as first parameter then we can access class variable 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cls.variable_name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‘Yes’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show_model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print(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smtClean="0">
                <a:cs typeface="Times New Roman" pitchFamily="18" charset="0"/>
              </a:rPr>
              <a:t>@</a:t>
            </a:r>
            <a:r>
              <a:rPr lang="en-US" sz="1600" dirty="0" err="1" smtClean="0">
                <a:cs typeface="Times New Roman" pitchFamily="18" charset="0"/>
              </a:rPr>
              <a:t>classmethod</a:t>
            </a:r>
            <a:endParaRPr lang="en-US" sz="16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is_fp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cls.fp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Mobile(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1892834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>
            <a:off x="2057400" y="2046723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29587" y="3339704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96187" y="3515533"/>
            <a:ext cx="521175" cy="131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594" y="4016109"/>
            <a:ext cx="343901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 inside Class Method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063512" y="4169998"/>
            <a:ext cx="604082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42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Accessing Class/Static Variable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Outside Class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can access class variable using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Classname.variable_name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‘Yes’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>
                <a:cs typeface="Times New Roman" pitchFamily="18" charset="0"/>
              </a:rPr>
              <a:t>@</a:t>
            </a:r>
            <a:r>
              <a:rPr lang="en-US" sz="1600" dirty="0" err="1">
                <a:cs typeface="Times New Roman" pitchFamily="18" charset="0"/>
              </a:rPr>
              <a:t>classmethod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show(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cls.fp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Mobile( )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Mobile.fp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5600" y="1680813"/>
            <a:ext cx="118615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Variable</a:t>
            </a:r>
            <a:endParaRPr lang="en-IN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7400" y="1797778"/>
            <a:ext cx="838200" cy="36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43200" y="2280518"/>
            <a:ext cx="117756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Class Method</a:t>
            </a:r>
            <a:endParaRPr lang="en-IN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146953" y="2456347"/>
            <a:ext cx="584022" cy="65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6650" y="2876550"/>
            <a:ext cx="343901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 inside Class Method</a:t>
            </a:r>
            <a:endParaRPr lang="en-IN" sz="1400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022568" y="3030439"/>
            <a:ext cx="604082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964" y="4019550"/>
            <a:ext cx="2904578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Accessing Class Variable outside class</a:t>
            </a:r>
            <a:endParaRPr lang="en-IN" sz="140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1834882" y="4173439"/>
            <a:ext cx="604082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95800" y="1730573"/>
            <a:ext cx="22098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Class Variable / Static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variables are the variables whose single copy is available to all the instance of the class.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modify the copy of class variable in an instance, it will effect all the copies in the other instance.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‘Yes’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>
                <a:cs typeface="Times New Roman" pitchFamily="18" charset="0"/>
              </a:rPr>
              <a:t>@</a:t>
            </a:r>
            <a:r>
              <a:rPr lang="en-US" sz="1600" dirty="0" err="1">
                <a:cs typeface="Times New Roman" pitchFamily="18" charset="0"/>
              </a:rPr>
              <a:t>classmethod</a:t>
            </a:r>
            <a:endParaRPr lang="en-US" sz="1600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is_fp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cls.fp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redmi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geek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Mobile(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Mobile.fp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1836950"/>
            <a:ext cx="1066800" cy="5794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‘Yes’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272117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realme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3736" y="272117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redmi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27286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geek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0179" y="310217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Heap Memory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5061191" y="2416373"/>
            <a:ext cx="120409" cy="3048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  <a:endCxn id="7" idx="2"/>
          </p:cNvCxnSpPr>
          <p:nvPr/>
        </p:nvCxnSpPr>
        <p:spPr>
          <a:xfrm flipH="1" flipV="1">
            <a:off x="5486400" y="2416373"/>
            <a:ext cx="178861" cy="30480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5867403" y="2416374"/>
            <a:ext cx="262249" cy="312236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build="p"/>
      <p:bldP spid="7" grpId="0" animBg="1"/>
      <p:bldP spid="10" grpId="0"/>
      <p:bldP spid="11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518</Words>
  <Application>Microsoft Office PowerPoint</Application>
  <PresentationFormat>On-screen Show (16:9)</PresentationFormat>
  <Paragraphs>124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Type of Variable</vt:lpstr>
      <vt:lpstr>Instance Variable </vt:lpstr>
      <vt:lpstr>Accessing Instance Variable </vt:lpstr>
      <vt:lpstr>Accessing Instance Variable </vt:lpstr>
      <vt:lpstr>Instance Variable </vt:lpstr>
      <vt:lpstr>Class Variable / Static Variable</vt:lpstr>
      <vt:lpstr>Accessing Class/Static Variable </vt:lpstr>
      <vt:lpstr>Accessing Class/Static Variable</vt:lpstr>
      <vt:lpstr>Class Variable / Static Variable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Variable</dc:title>
  <dc:creator>RK</dc:creator>
  <cp:lastModifiedBy>RK</cp:lastModifiedBy>
  <cp:revision>64</cp:revision>
  <dcterms:created xsi:type="dcterms:W3CDTF">2006-08-16T00:00:00Z</dcterms:created>
  <dcterms:modified xsi:type="dcterms:W3CDTF">2019-08-03T17:43:41Z</dcterms:modified>
</cp:coreProperties>
</file>