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Abstract Class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class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derived from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class which belongs to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module,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known as abstract class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Python. </a:t>
            </a:r>
          </a:p>
          <a:p>
            <a:pPr marL="0" indent="0"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known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as Meta Class which means a class that defines the behavior of other classes. So we can say, Meta Class ABC defines that the class which is derived from it becomes an abstract class.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Abstract Class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can have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abstract method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concrete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methods.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Abstract Class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needs to be extended and its method implemented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PVM can not create objects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an abstract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import ABC,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abstractmethod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Father(ABC):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71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Abstract Method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abstract method is a method whose action is redefined in the child classes as per the requirement of the object.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declare a method as abstract method by using @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abstractmethod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decorator.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import ABC,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abstractmethod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Father(ABC):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@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abstractmethod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pass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71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Concrete Method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Concrete method is a method whose action is defined in the abstract class itself.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import ABC,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abstractmethod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Father(ABC):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@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abstractmethod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pass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show(self):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print(“Concrete Method”)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2971800" y="2800350"/>
            <a:ext cx="304800" cy="762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4572000" y="3867150"/>
            <a:ext cx="228600" cy="381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276600" y="3028950"/>
            <a:ext cx="39992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 Method / Method Without Body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3867150"/>
            <a:ext cx="37176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Concrete Method / Method with Body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Rules: 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PVM can not create objects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 class.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not necessary to declare all methods abstract in a abstract 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Abstract Class can have abstract method and concrete methods.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any abstract method in a class, that class must be abstract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abstract methods of an abstract class must be defined in its child class/subclass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inheriting any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abstract class that have abstract method, you must either provide the implementation of the method or make this class abstract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66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When use Abstract Class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use abstract class when there are some common feature shared by all the objects as they 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299" y="1428750"/>
            <a:ext cx="1584729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Defence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Force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Gun = AK 47 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Area =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4243664" y="2290524"/>
            <a:ext cx="0" cy="4425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00057" y="2733080"/>
            <a:ext cx="4267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86253" y="3190280"/>
            <a:ext cx="1295419" cy="8617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Army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Gun = AK 47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Area = Land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00057" y="273308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95955" y="3194841"/>
            <a:ext cx="1295419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Air Force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Gun = AK 47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Area = Sky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3663" y="273308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4981" y="3194841"/>
            <a:ext cx="1295419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Navy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Gun = AK 47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Area = Sea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62688" y="273308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7400" y="1496020"/>
            <a:ext cx="2934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Gun is the common feature</a:t>
            </a:r>
          </a:p>
          <a:p>
            <a:r>
              <a:rPr lang="en-US" dirty="0" smtClean="0"/>
              <a:t>shared by all Forces but area </a:t>
            </a:r>
          </a:p>
          <a:p>
            <a:r>
              <a:rPr lang="en-US" dirty="0" smtClean="0"/>
              <a:t>is different for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89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3" grpId="0" animBg="1"/>
      <p:bldP spid="15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389</Words>
  <Application>Microsoft Office PowerPoint</Application>
  <PresentationFormat>On-screen Show (16:9)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Abstract Class</vt:lpstr>
      <vt:lpstr>Abstract Method</vt:lpstr>
      <vt:lpstr>Concrete Method</vt:lpstr>
      <vt:lpstr>Rules: </vt:lpstr>
      <vt:lpstr>When use Abstract Class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</dc:title>
  <dc:creator>RK</dc:creator>
  <cp:lastModifiedBy>RK</cp:lastModifiedBy>
  <cp:revision>22</cp:revision>
  <dcterms:created xsi:type="dcterms:W3CDTF">2006-08-16T00:00:00Z</dcterms:created>
  <dcterms:modified xsi:type="dcterms:W3CDTF">2019-08-12T14:57:10Z</dcterms:modified>
</cp:coreProperties>
</file>