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1" r:id="rId4"/>
    <p:sldId id="262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Daemon Thread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74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daemon thread is a thread which runs continuously in the background.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provides support to non-daemon threads.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last non-daemon thread terminates, automatically all daemon threads will be terminated. We are not required to terminate daemon thread explicitly.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09" y="2596612"/>
            <a:ext cx="3036049" cy="20208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09" y="2593564"/>
            <a:ext cx="1333308" cy="940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09" y="2609201"/>
            <a:ext cx="1375391" cy="916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96" y="3678324"/>
            <a:ext cx="1413153" cy="9391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139" y="3645932"/>
            <a:ext cx="1236436" cy="895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35009" y="2266950"/>
            <a:ext cx="178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Daemon Threads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06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Create Daemon Thread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setDaemon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(True)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Method or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daemon = True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Property is used to make a thread a Daemon thread.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t1 = Thread(target=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t1.setDaemon(True)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t1.daemon = True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58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setDaemon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(True/False)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 This method is used to set a thread as daemon thread.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can set thread as daemon only before starting that thread which means active thread status cannot be changed as daemon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we pass True non-daemon thread will become daemon and if False daemon thread will become non-daemon.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daemon Property - This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property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used to check whether a thread is daemon or not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returns True if thread is daemon else False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can also use daemon property to set a thread as daemon thread or vice versa. 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isDaemon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- This method is used to check whether a thread is daemon or not. It returns True if thread is daemon else False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169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Default Nature of Thread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Thread is always non-daemon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thread.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threads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inherits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daemon nature from their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parents.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If parent thread is non daemon then child thread will become non daemon thread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parent thread is daemon then child thread will also become a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daemon thread.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last non-daemon thread terminates, automatically all daemon threads will be terminated. We are not required to terminate daemon thread explicitly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183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283</Words>
  <Application>Microsoft Office PowerPoint</Application>
  <PresentationFormat>On-screen Show (16:9)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Daemon Thread</vt:lpstr>
      <vt:lpstr>Create Daemon Thread</vt:lpstr>
      <vt:lpstr>Method</vt:lpstr>
      <vt:lpstr>Default Nature of Thread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Daemon Thread</dc:title>
  <dc:creator>RK</dc:creator>
  <cp:lastModifiedBy>RK</cp:lastModifiedBy>
  <cp:revision>32</cp:revision>
  <dcterms:created xsi:type="dcterms:W3CDTF">2006-08-16T00:00:00Z</dcterms:created>
  <dcterms:modified xsi:type="dcterms:W3CDTF">2019-08-28T15:34:32Z</dcterms:modified>
</cp:coreProperties>
</file>