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supports a special type of method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called constructor for initializing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instance variable of a class. 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defined is called whenever a program creates an object of that class.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constructor is called only once at the time of creating an instance.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two instances are created for a class, the constructor will be called once for each instance.  </a:t>
            </a:r>
          </a:p>
        </p:txBody>
      </p:sp>
    </p:spTree>
    <p:extLst>
      <p:ext uri="{BB962C8B-B14F-4D97-AF65-F5344CB8AC3E}">
        <p14:creationId xmlns:p14="http://schemas.microsoft.com/office/powerpoint/2010/main" val="430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Constructor without Parameter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Mobile: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Constructor with Parameter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Mobile: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__(self, m):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Mobile('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__(self, m, v</a:t>
            </a:r>
            <a:r>
              <a:rPr lang="en-US" sz="2000" dirty="0"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80):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self.volumn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Mobile('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7s', 50)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150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Constructor</vt:lpstr>
      <vt:lpstr>Constructor without Parameter</vt:lpstr>
      <vt:lpstr>Constructor with Parameter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Constructor?</dc:title>
  <dc:creator>r</dc:creator>
  <cp:lastModifiedBy>RK</cp:lastModifiedBy>
  <cp:revision>70</cp:revision>
  <dcterms:created xsi:type="dcterms:W3CDTF">2006-08-16T00:00:00Z</dcterms:created>
  <dcterms:modified xsi:type="dcterms:W3CDTF">2019-08-03T12:01:21Z</dcterms:modified>
</cp:coreProperties>
</file>