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Directory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module – This module is used to perform simple operation on directories.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module represents operating system dependent functionality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9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495800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getcwd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– This method is used to know the currently working directory.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os.getcwd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mkdir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’) – This method is used to create a directory in the present directory.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os.mkdir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mkdir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parentdirname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childdirname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This method is used to create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child directory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directory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Parent directory must be exist else it will show error.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Syntax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os.mkdir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parentdirname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childdirname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3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495800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makedirs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parentdir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childdir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grandchilddir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’) – This method is used to recursively create sub directories.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os.makedirs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parentdir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childdir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grandchilddir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chdir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’) – This method is used to change current working directory.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os.chdir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rename(‘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oldname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’,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newname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’) – This method is used to change the directory name.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os.rename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oldname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’,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newname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495800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rmdir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’) – This method is used to remove a directory from the current working directory. We can also specify path for directory.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os.rmdir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’),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os.rmdir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parentdirname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childdirname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removedirs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’) – This method is used to recursively remove all directories.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os.removedirs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parentdirname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childdirname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walk() – This method is used to know contents of a directory including sub directory. It returns an iterator object whose contents can be displayed using for loop. This iterator object contains directory path,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directoryname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filename found in the specified directory.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7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os.walk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(path,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topdown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=True,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onerror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=None,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followlinks</a:t>
            </a:r>
            <a:r>
              <a:rPr lang="en-US" sz="1900" smtClean="0">
                <a:latin typeface="Times New Roman" pitchFamily="18" charset="0"/>
                <a:cs typeface="Times New Roman" pitchFamily="18" charset="0"/>
              </a:rPr>
              <a:t>=False)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path – It represents the directory name. we can write dot (.) to specify current directory.</a:t>
            </a:r>
          </a:p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topdown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– If it is True the directory and its sub directories are traversed in top-down manner. If it is False then the directory and its sub directories are traversed in bottom-up manner.</a:t>
            </a:r>
          </a:p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onerror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– It represents what to do when an error is detected. We can give a function.</a:t>
            </a:r>
          </a:p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followlinks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– True to visit directories pointed to by symbolic links, on system that support them. If False walk() will not walk down into symbolic links that resolve to directories.</a:t>
            </a:r>
          </a:p>
        </p:txBody>
      </p:sp>
    </p:spTree>
    <p:extLst>
      <p:ext uri="{BB962C8B-B14F-4D97-AF65-F5344CB8AC3E}">
        <p14:creationId xmlns:p14="http://schemas.microsoft.com/office/powerpoint/2010/main" val="321342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197</Words>
  <Application>Microsoft Office PowerPoint</Application>
  <PresentationFormat>On-screen Show (16:9)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Directory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</dc:title>
  <dc:creator>RK</dc:creator>
  <cp:lastModifiedBy>RK</cp:lastModifiedBy>
  <cp:revision>24</cp:revision>
  <dcterms:created xsi:type="dcterms:W3CDTF">2006-08-16T00:00:00Z</dcterms:created>
  <dcterms:modified xsi:type="dcterms:W3CDTF">2019-09-02T18:18:02Z</dcterms:modified>
</cp:coreProperties>
</file>