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3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4BBD-9F92-4C63-A4A1-7BC1BFA4A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504F1-97C3-4BEC-AE16-57A5EAE68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E321-6C8F-4893-BFB2-3507DA66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E6F3-3EFD-42A1-B512-4AE4AE74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6567-6B48-4710-99C5-E64024F4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6CA-E7CC-4248-9F6D-2EE9B479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F2AA-3F77-4409-8C0E-B1C9DCEF3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E5FD-703B-4B2B-9AF8-38598422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B73D-D18D-49F5-B2DE-2DB1D9F6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188-480D-4E7B-89B8-1B9C8466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B8E47-6475-4A96-901C-3B5703F9F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8CD4F-6519-4BC7-A753-0786EF1B4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058A-BCAC-4E2B-A0DF-7D24862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525A-F01E-4ADE-BD1E-BBCB34C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E6C0-E113-4FF9-AEF9-3A8CC7D9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5A9E-F004-4B09-92D1-D483947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83B5-FF88-420C-9957-7D5767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3167-4FC1-42EC-B9A6-C26350CD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D79F-3526-4EDA-8382-D4A7D203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8E11-7903-49B2-943F-975CB2F0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550D-FBBE-4D86-8411-0FF30024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657E-16DC-415C-BAF8-41A3BA8A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B4B7-70F6-4063-BE64-8B23325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8810-A79C-4A53-B7BD-5818083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EAA2-DF3E-48FC-B0DB-28E2B25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C151-653E-4CF5-B42E-BDFBAFB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E1E8-7201-494C-B952-AA869FD3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30327-3C1C-4BA3-9856-C4E55855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1069-7735-48CE-BD52-EF80E890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F20F-5637-41AB-815A-B17C662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3655-B0AA-4E08-88D1-E3B915A0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82D-974D-46FC-BB2A-DD745890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DF96-27E4-4EB5-A8E4-132AF6CF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0109F-774A-424F-8FF9-0946BC55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4F876-9B15-42A3-B413-EBBE15480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7A8C-1886-43ED-BA44-809CC3144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3D02-B1EB-4FC5-8FFB-15B7748D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B27C4-45B6-4CC9-9D3B-BF201BE5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5197-828E-4AD8-851A-11141C7D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BA8B-865D-4E19-8249-AEB461C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BFA2B-E79D-46BF-8074-9CA04761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1D28-B67F-4904-8032-A46BC68D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ED17-18A5-4D06-ABEE-726FCF51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1F1B9-0E30-44CB-8A94-E8A7B65D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6E992-6A62-4501-8504-E7377A7F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18AB2-0F49-4984-B0AA-94E845B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2ED5-8220-4AF1-A592-9762EB9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8D91-200A-49D3-90AE-92082A4A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60A37-4370-4C81-ACA3-A0A76575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6AA2-A9DD-448E-B82A-7550C79F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C347-F100-4DE9-B2F0-80780AE4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279F-AD1E-4D73-A339-5586208C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D4C-6A02-45BB-BB3E-20F25BD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6F27A-963B-4405-9E50-57373C06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FE0F5-1AC6-4CDF-BBA0-D56A006B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7F1F-C6EB-4726-89C9-B415E723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D515-2766-4077-9EBA-F94EC544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C88C-7FD4-4407-A012-C8BD209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6BF74-54E1-4EE3-BA6A-268682A4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F746E-ADC7-4B16-BE92-0B663C3F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BF3B-DC25-4646-80BA-C82C5251B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7770-3AE2-4045-B730-49BD200653D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5F97-9983-4188-A3E3-94BB02F6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9A1E-5C0B-49F8-82EA-4D1E36FE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3F35B7-0857-4C63-A945-0ED7DC7F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62"/>
            <a:ext cx="10515600" cy="90328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47A447-D0C1-4F7F-B800-92E2B939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7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is useful to track the error or exception or information. It also helps in debugging.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Logging Module to log the error.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logging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logging import *</a:t>
            </a:r>
          </a:p>
        </p:txBody>
      </p:sp>
    </p:spTree>
    <p:extLst>
      <p:ext uri="{BB962C8B-B14F-4D97-AF65-F5344CB8AC3E}">
        <p14:creationId xmlns:p14="http://schemas.microsoft.com/office/powerpoint/2010/main" val="381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(**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config the logging System.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– It specifies that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created, using the specified filename, rather than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filename is specified, open the file in this mode. Defaults to 'a’. We can write ‘w’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- Set the root logger level to the specified level.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- Use the specified format string for the handler.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datefmt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Use the specified date/time format, as accepted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time.strftime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- If format is specified, use this style for the format string. One of '%', '{' or '$'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-style,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str.format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string.Template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 Defaults to '%’.</a:t>
            </a:r>
          </a:p>
        </p:txBody>
      </p:sp>
    </p:spTree>
    <p:extLst>
      <p:ext uri="{BB962C8B-B14F-4D97-AF65-F5344CB8AC3E}">
        <p14:creationId xmlns:p14="http://schemas.microsoft.com/office/powerpoint/2010/main" val="21374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(**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config the logging System.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– Use the specified stream to initialize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Note that this argument is incompatible with filename - if both are present,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 – If specified, this should be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already created handlers to add to the root logger. Any handlers which don’t already have a formatter set will be assigned the default formatter created in this function. Note that this argument is incompatible with filename or stream - if both are present,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- If this keyword argument is specified as true, any existing handlers attached to the root logger are removed and closed, before carrying out the configuration as specified by the other arguments.</a:t>
            </a:r>
          </a:p>
        </p:txBody>
      </p:sp>
    </p:spTree>
    <p:extLst>
      <p:ext uri="{BB962C8B-B14F-4D97-AF65-F5344CB8AC3E}">
        <p14:creationId xmlns:p14="http://schemas.microsoft.com/office/powerpoint/2010/main" val="33423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D6EF20-663D-4857-BBAD-67A40337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617342"/>
              </p:ext>
            </p:extLst>
          </p:nvPr>
        </p:nvGraphicFramePr>
        <p:xfrm>
          <a:off x="3205843" y="1572937"/>
          <a:ext cx="578031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0157">
                  <a:extLst>
                    <a:ext uri="{9D8B030D-6E8A-4147-A177-3AD203B41FA5}">
                      <a16:colId xmlns:a16="http://schemas.microsoft.com/office/drawing/2014/main" val="3100979451"/>
                    </a:ext>
                  </a:extLst>
                </a:gridCol>
                <a:gridCol w="2890157">
                  <a:extLst>
                    <a:ext uri="{9D8B030D-6E8A-4147-A177-3AD203B41FA5}">
                      <a16:colId xmlns:a16="http://schemas.microsoft.com/office/drawing/2014/main" val="1273168896"/>
                    </a:ext>
                  </a:extLst>
                </a:gridCol>
              </a:tblGrid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12908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4469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1466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1031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33731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4248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7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method returns a logger with the specified name or, if name is None, return a logger which is the root logger of the hierarchy. If specified, the name is typically a dot-separated hierarchical name like ‘a’,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a.b.c.d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info(msg) - This will log a message with level INFO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warning(msg) - This will log a message with level WARNING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error(msg) - This will log a message with level ERROR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critical(msg) - This will log a message with level CRITICAL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exception(msg) - This will log a message with level ERROR on this logger.</a:t>
            </a:r>
          </a:p>
        </p:txBody>
      </p:sp>
    </p:spTree>
    <p:extLst>
      <p:ext uri="{BB962C8B-B14F-4D97-AF65-F5344CB8AC3E}">
        <p14:creationId xmlns:p14="http://schemas.microsoft.com/office/powerpoint/2010/main" val="8668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can take a string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in any arrangement you like.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Human-readable time when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created. By default this is of the form ‘2003-07-08 16:49:45,896’ (the numbers after the comma are millisecond portion of the time).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– Time when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(as returned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%(created)f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– Filename portion of pathname.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%(filename)s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Text logging level for the message ('DEBUG', 'INFO', 'WARNING', 'ERROR', 'CRITICAL’).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Numeric logging level for the message (DEBUG, INFO, WARNING, ERROR, CRITICAL).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Source line number where the logging call was issued (if available).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)d</a:t>
            </a:r>
          </a:p>
        </p:txBody>
      </p:sp>
    </p:spTree>
    <p:extLst>
      <p:ext uri="{BB962C8B-B14F-4D97-AF65-F5344CB8AC3E}">
        <p14:creationId xmlns:p14="http://schemas.microsoft.com/office/powerpoint/2010/main" val="3416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– The logged message, computed as msg 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set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Formatter.format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invoked.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%(message)s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Name of the logger used to log the call.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%(name)s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pathname – Full pathname of the source file where the logging call was issued (if available).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%(pathname)s</a:t>
            </a:r>
          </a:p>
        </p:txBody>
      </p:sp>
    </p:spTree>
    <p:extLst>
      <p:ext uri="{BB962C8B-B14F-4D97-AF65-F5344CB8AC3E}">
        <p14:creationId xmlns:p14="http://schemas.microsoft.com/office/powerpoint/2010/main" val="18629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exc_info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relativecreated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stack_info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9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744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Logging</vt:lpstr>
      <vt:lpstr>basicConfig (**kwargs) Method</vt:lpstr>
      <vt:lpstr>basicConfig (**kwargs) Method</vt:lpstr>
      <vt:lpstr>Levels</vt:lpstr>
      <vt:lpstr>Methods</vt:lpstr>
      <vt:lpstr>Format</vt:lpstr>
      <vt:lpstr>LogRecord Attributes</vt:lpstr>
      <vt:lpstr>LogRecord Attributes</vt:lpstr>
      <vt:lpstr>LogRecord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basicConfig (**kwargs) Method</dc:title>
  <dc:creator>RK</dc:creator>
  <cp:lastModifiedBy>K</cp:lastModifiedBy>
  <cp:revision>20</cp:revision>
  <dcterms:created xsi:type="dcterms:W3CDTF">2019-12-22T17:11:19Z</dcterms:created>
  <dcterms:modified xsi:type="dcterms:W3CDTF">2019-12-23T08:56:41Z</dcterms:modified>
</cp:coreProperties>
</file>