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72" r:id="rId7"/>
    <p:sldId id="261" r:id="rId8"/>
    <p:sldId id="262" r:id="rId9"/>
    <p:sldId id="264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of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Instance Methods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Methods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Mutator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Methods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Methods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4465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Method without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‘Yes’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634" y="1962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91394" y="21468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634" y="1581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00394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2441" y="1047750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192201" y="1201639"/>
            <a:ext cx="470240" cy="24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1286" y="14287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525486" y="1582639"/>
            <a:ext cx="685800" cy="25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5563" y="2724150"/>
            <a:ext cx="194123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</a:t>
            </a:r>
          </a:p>
          <a:p>
            <a:r>
              <a:rPr lang="en-US" sz="1400" dirty="0" smtClean="0"/>
              <a:t>Inside Class Method 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408585" y="2571750"/>
            <a:ext cx="336978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Class Method without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956" y="3638550"/>
            <a:ext cx="280384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Class Method w/o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58756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Method with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473026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Defining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0" y="1626915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928418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2136" y="1236197"/>
            <a:ext cx="626664" cy="189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142" y="1617017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2662" y="1770906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Class Method with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(‘4GB’)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(101)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807" y="4321373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97607" y="4397573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Static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Static Methods are used when some processing is related to the class but does not need the class or its instances to perform any work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use static method when we want to pass some values from outside and perform some action in the method.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Decorator @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need to write above the static method.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:-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(f1, f2):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808871" y="2903327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082166" y="4170461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60698" y="2947261"/>
            <a:ext cx="405181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10766" y="4246661"/>
            <a:ext cx="38017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 with Parameter/Formal Arguments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03938" y="23431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18138" y="24970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42951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696839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Static Method without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403" y="1634638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01163" y="18193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4203" y="1581150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33963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801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15001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Static Method without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925" y="3638550"/>
            <a:ext cx="28416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Static Method w/o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44725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Static Method with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(m, p):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= m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price = p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print(model, price)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324928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Defining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1" y="1478817"/>
            <a:ext cx="838199" cy="30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254" y="1305134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8774" y="1459023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Static Method with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(1000)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(m, p):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model = m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price = 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print(model, price)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Mobile(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X’, 1000)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3946327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72000" y="4022527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Instance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methods are the methods which act upon the instance variables of the class.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method need to know the memory address of the instance which is provided through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variable by default as first parameter for the instance method.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f1, f2):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function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2266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3333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2310884"/>
            <a:ext cx="42614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409950"/>
            <a:ext cx="40706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 Parameter/Formal Arguments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250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Instance Method without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971550"/>
            <a:ext cx="3200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7930" y="22669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67690" y="24516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5930" y="10477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048000" y="1355527"/>
            <a:ext cx="430465" cy="45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204" y="3105150"/>
            <a:ext cx="216719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Instance variable</a:t>
            </a:r>
          </a:p>
          <a:p>
            <a:r>
              <a:rPr lang="en-US" sz="1400" dirty="0" smtClean="0"/>
              <a:t>Inside Instance Method 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77000" y="2952750"/>
            <a:ext cx="271204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6635" y="1047750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467600" y="1360170"/>
            <a:ext cx="44970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Instance Method w/o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methods are bound to object of the class so we call instance method with object name.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X”)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6520" y="4248150"/>
            <a:ext cx="31218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Instance Method w/o Argument</a:t>
            </a:r>
            <a:endParaRPr lang="en-IN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69320" y="43243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Instance Method with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5181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(self, p):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093" y="1746371"/>
            <a:ext cx="2599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41493" y="1900260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99" y="2571750"/>
            <a:ext cx="144780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524000" y="2724178"/>
            <a:ext cx="228600" cy="1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6828" y="2571750"/>
            <a:ext cx="9485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Parameter</a:t>
            </a:r>
            <a:endParaRPr lang="en-IN" sz="14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136693" y="2725638"/>
            <a:ext cx="4401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0864" y="1024704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769935" y="1178593"/>
            <a:ext cx="430929" cy="376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Calling Instance Method with Argument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(1000)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(1000)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324350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48000" y="44005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method is used to access or read data of the variables. This method do not modify the data in the variable. This is also called as getter method.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get_result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get_id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607225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realme.get_model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print(m)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Mutator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method is used to access or read and modify data of the variables. This method modify the data in the variable.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is also called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setter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set_value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set_result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set_id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1607225"/>
            <a:ext cx="312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realme.set_model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83425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(self, m):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realme.set_model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X’)</a:t>
            </a:r>
          </a:p>
        </p:txBody>
      </p:sp>
    </p:spTree>
    <p:extLst>
      <p:ext uri="{BB962C8B-B14F-4D97-AF65-F5344CB8AC3E}">
        <p14:creationId xmlns:p14="http://schemas.microsoft.com/office/powerpoint/2010/main" val="27273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methods are the methods which act upon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variables or static variable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Decorator 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need to write above the class method.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default, the first parameter of class method is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which refers to the class itself.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 marL="0" indent="0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f1, f2):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3028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4095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3072884"/>
            <a:ext cx="401398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171950"/>
            <a:ext cx="37639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 with Parameter/Formal Arguments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374759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528647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9633" y="35623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23833" y="37162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1013</Words>
  <Application>Microsoft Office PowerPoint</Application>
  <PresentationFormat>On-screen Show (16:9)</PresentationFormat>
  <Paragraphs>257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Type of Methods</vt:lpstr>
      <vt:lpstr>Instance Method</vt:lpstr>
      <vt:lpstr>Instance Method without Parameter</vt:lpstr>
      <vt:lpstr>Calling Instance Method w/o Argument</vt:lpstr>
      <vt:lpstr>Instance Method with Parameter</vt:lpstr>
      <vt:lpstr>Calling Instance Method with Argument</vt:lpstr>
      <vt:lpstr>Accessor Method</vt:lpstr>
      <vt:lpstr>Mutator Method</vt:lpstr>
      <vt:lpstr>Class Methods</vt:lpstr>
      <vt:lpstr>Class Method without Parameter</vt:lpstr>
      <vt:lpstr>Calling Class Method without Argument</vt:lpstr>
      <vt:lpstr>Class Method with Parameter</vt:lpstr>
      <vt:lpstr>Calling Class Method with Argument</vt:lpstr>
      <vt:lpstr>Static Methods</vt:lpstr>
      <vt:lpstr>Static Method without Parameter</vt:lpstr>
      <vt:lpstr>Calling Static Method without Argument</vt:lpstr>
      <vt:lpstr>Static Method with Parameter</vt:lpstr>
      <vt:lpstr>Calling Static Method with Argument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Methods</dc:title>
  <dc:creator>RK</dc:creator>
  <cp:lastModifiedBy>RK</cp:lastModifiedBy>
  <cp:revision>95</cp:revision>
  <dcterms:created xsi:type="dcterms:W3CDTF">2006-08-16T00:00:00Z</dcterms:created>
  <dcterms:modified xsi:type="dcterms:W3CDTF">2019-08-04T16:40:54Z</dcterms:modified>
</cp:coreProperties>
</file>