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6" r:id="rId6"/>
    <p:sldId id="268" r:id="rId7"/>
    <p:sldId id="269" r:id="rId8"/>
    <p:sldId id="270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Polymorphism is a word that came from two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words, poly means many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morphos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means forms.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 variable, object or method perform different behavior according to situation, it is called polymorphism.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Duck Typing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we follow a principle - If ‘it walks like a duck and talks like a duck, it must be a duck’ which means python doesn’t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care about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class of object it is, if it is an object and required behavior is present for that object then it will work.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 of object is distinguished only at runtime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is called as duck typing.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91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doesn’t care about which class of object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is, in order to call an existing method on an object. If the method is defined on the object, then it will be called.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38350"/>
            <a:ext cx="1805940" cy="1203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5" y="2039262"/>
            <a:ext cx="1853815" cy="1203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8948" y="3257550"/>
            <a:ext cx="171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walk 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thapak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thapak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1726" y="325755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walk –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tabdak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tabdak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Strong Typing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check whether the object passed to the method has the method being invoked or not.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hasattr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 Function is used to check whether the object has a method or not.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hasattr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(object, attribute)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attribute can be a method or variable. If it is found in the object then this method returns True else False.</a:t>
            </a:r>
          </a:p>
        </p:txBody>
      </p:sp>
    </p:spTree>
    <p:extLst>
      <p:ext uri="{BB962C8B-B14F-4D97-AF65-F5344CB8AC3E}">
        <p14:creationId xmlns:p14="http://schemas.microsoft.com/office/powerpoint/2010/main" val="26044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Method Overloading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than one method with the same name is defined in the same class, it is known as method overloading.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If a method is written such that it can perform more than one task, it is called method overloading. </a:t>
            </a:r>
          </a:p>
        </p:txBody>
      </p:sp>
    </p:spTree>
    <p:extLst>
      <p:ext uri="{BB962C8B-B14F-4D97-AF65-F5344CB8AC3E}">
        <p14:creationId xmlns:p14="http://schemas.microsoft.com/office/powerpoint/2010/main" val="8692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we write method in the both classes, parent class and child class then the parent class’s method is not available to the child class.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this case only child class’s method is accessible which means child class’s method is replacing parent class’s method.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overriding is used when programmer want to modify the existing behavior of a Method.</a:t>
            </a:r>
          </a:p>
        </p:txBody>
      </p:sp>
    </p:spTree>
    <p:extLst>
      <p:ext uri="{BB962C8B-B14F-4D97-AF65-F5344CB8AC3E}">
        <p14:creationId xmlns:p14="http://schemas.microsoft.com/office/powerpoint/2010/main" val="33867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result(self, a, b):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print(“Addition:”,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Multi(Add):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result(self, a, b):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print(“Multiplication:”, a*b)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Multi()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m.result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(10, 20)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Method with super( ) Method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we write method in the both classes, parent class and child class then the parent class’s method is not available to the child class. </a:t>
            </a: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this case only child class’s method is accessible which means child class’s method is replacing parent class’s method.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super ( )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method is used to call parent class’s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from the child class.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Syntax:- super().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2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any operator performs additional actions other than what it is meant for, it is called operator overloading.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464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Polymorphism</vt:lpstr>
      <vt:lpstr>Duck Typing</vt:lpstr>
      <vt:lpstr>Duck Typing</vt:lpstr>
      <vt:lpstr>Strong Typing</vt:lpstr>
      <vt:lpstr>Method Overloading</vt:lpstr>
      <vt:lpstr>Method Overriding</vt:lpstr>
      <vt:lpstr>Method Overriding</vt:lpstr>
      <vt:lpstr>Method with super( ) Method</vt:lpstr>
      <vt:lpstr>Operator Overloading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RK</dc:creator>
  <cp:lastModifiedBy>RK</cp:lastModifiedBy>
  <cp:revision>27</cp:revision>
  <dcterms:created xsi:type="dcterms:W3CDTF">2006-08-16T00:00:00Z</dcterms:created>
  <dcterms:modified xsi:type="dcterms:W3CDTF">2019-08-08T17:03:35Z</dcterms:modified>
</cp:coreProperties>
</file>