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19740A-A8ED-4FD7-81AB-4202A299EE63}" v="1" dt="2025-06-25T13:44:39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-1830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a parsendiya" userId="6ec1cb2d6cf2dbef" providerId="LiveId" clId="{9F19740A-A8ED-4FD7-81AB-4202A299EE63}"/>
    <pc:docChg chg="undo custSel addSld delSld modSld">
      <pc:chgData name="harshita parsendiya" userId="6ec1cb2d6cf2dbef" providerId="LiveId" clId="{9F19740A-A8ED-4FD7-81AB-4202A299EE63}" dt="2025-06-25T13:51:18.137" v="81" actId="14100"/>
      <pc:docMkLst>
        <pc:docMk/>
      </pc:docMkLst>
      <pc:sldChg chg="modSp mod">
        <pc:chgData name="harshita parsendiya" userId="6ec1cb2d6cf2dbef" providerId="LiveId" clId="{9F19740A-A8ED-4FD7-81AB-4202A299EE63}" dt="2025-06-25T13:49:51.756" v="79" actId="1076"/>
        <pc:sldMkLst>
          <pc:docMk/>
          <pc:sldMk cId="0" sldId="256"/>
        </pc:sldMkLst>
        <pc:spChg chg="mod">
          <ac:chgData name="harshita parsendiya" userId="6ec1cb2d6cf2dbef" providerId="LiveId" clId="{9F19740A-A8ED-4FD7-81AB-4202A299EE63}" dt="2025-06-25T13:49:51.756" v="79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harshita parsendiya" userId="6ec1cb2d6cf2dbef" providerId="LiveId" clId="{9F19740A-A8ED-4FD7-81AB-4202A299EE63}" dt="2025-06-25T13:49:44.837" v="78" actId="1076"/>
          <ac:spMkLst>
            <pc:docMk/>
            <pc:sldMk cId="0" sldId="256"/>
            <ac:spMk id="3" creationId="{00000000-0000-0000-0000-000000000000}"/>
          </ac:spMkLst>
        </pc:spChg>
      </pc:sldChg>
      <pc:sldChg chg="addSp modSp new mod">
        <pc:chgData name="harshita parsendiya" userId="6ec1cb2d6cf2dbef" providerId="LiveId" clId="{9F19740A-A8ED-4FD7-81AB-4202A299EE63}" dt="2025-06-25T13:51:18.137" v="81" actId="14100"/>
        <pc:sldMkLst>
          <pc:docMk/>
          <pc:sldMk cId="4215038566" sldId="264"/>
        </pc:sldMkLst>
        <pc:spChg chg="add mod">
          <ac:chgData name="harshita parsendiya" userId="6ec1cb2d6cf2dbef" providerId="LiveId" clId="{9F19740A-A8ED-4FD7-81AB-4202A299EE63}" dt="2025-06-25T13:49:28.779" v="77" actId="1076"/>
          <ac:spMkLst>
            <pc:docMk/>
            <pc:sldMk cId="4215038566" sldId="264"/>
            <ac:spMk id="5" creationId="{F10C677F-8278-7308-245F-1563631F91E8}"/>
          </ac:spMkLst>
        </pc:spChg>
        <pc:picChg chg="add mod modCrop">
          <ac:chgData name="harshita parsendiya" userId="6ec1cb2d6cf2dbef" providerId="LiveId" clId="{9F19740A-A8ED-4FD7-81AB-4202A299EE63}" dt="2025-06-25T13:51:18.137" v="81" actId="14100"/>
          <ac:picMkLst>
            <pc:docMk/>
            <pc:sldMk cId="4215038566" sldId="264"/>
            <ac:picMk id="3" creationId="{E14AD959-5E54-679A-91F1-AE802F336A91}"/>
          </ac:picMkLst>
        </pc:picChg>
      </pc:sldChg>
      <pc:sldChg chg="new del">
        <pc:chgData name="harshita parsendiya" userId="6ec1cb2d6cf2dbef" providerId="LiveId" clId="{9F19740A-A8ED-4FD7-81AB-4202A299EE63}" dt="2025-06-25T13:47:20.475" v="23" actId="2696"/>
        <pc:sldMkLst>
          <pc:docMk/>
          <pc:sldMk cId="1744916382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4860" y="561340"/>
            <a:ext cx="7772400" cy="1470025"/>
          </a:xfrm>
        </p:spPr>
        <p:txBody>
          <a:bodyPr/>
          <a:lstStyle/>
          <a:p>
            <a:r>
              <a:rPr lang="en-US" dirty="0"/>
              <a:t>SPAPK PROJECT 01 : </a:t>
            </a:r>
            <a:r>
              <a:rPr dirty="0"/>
              <a:t>Travel Booking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286000"/>
            <a:ext cx="9144000" cy="45719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C++ Based</a:t>
            </a:r>
            <a:r>
              <a:rPr dirty="0" smtClean="0"/>
              <a:t> </a:t>
            </a:r>
            <a:r>
              <a:rPr dirty="0"/>
              <a:t>Project on Booking Management </a:t>
            </a:r>
            <a:r>
              <a:rPr dirty="0" smtClean="0"/>
              <a:t>System</a:t>
            </a:r>
            <a:endParaRPr lang="en-US" dirty="0" smtClean="0"/>
          </a:p>
          <a:p>
            <a:endParaRPr dirty="0"/>
          </a:p>
          <a:p>
            <a:r>
              <a:rPr dirty="0"/>
              <a:t>Team Name: Tech </a:t>
            </a:r>
            <a:r>
              <a:rPr dirty="0" smtClean="0"/>
              <a:t>Squad</a:t>
            </a:r>
            <a:endParaRPr lang="en-US" dirty="0" smtClean="0"/>
          </a:p>
          <a:p>
            <a:endParaRPr dirty="0"/>
          </a:p>
          <a:p>
            <a:r>
              <a:rPr dirty="0"/>
              <a:t>Members: Harshita Parsendiya, Priyank Mundel, </a:t>
            </a:r>
            <a:r>
              <a:rPr dirty="0" err="1"/>
              <a:t>Gracy</a:t>
            </a:r>
            <a:r>
              <a:rPr dirty="0"/>
              <a:t> </a:t>
            </a:r>
            <a:r>
              <a:rPr dirty="0" err="1" smtClean="0"/>
              <a:t>Mathur</a:t>
            </a:r>
            <a:endParaRPr lang="en-US" dirty="0" smtClean="0"/>
          </a:p>
          <a:p>
            <a:endParaRPr dirty="0"/>
          </a:p>
          <a:p>
            <a:r>
              <a:rPr dirty="0"/>
              <a:t>College: MBM University, Jodhpur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3440" cy="1325562"/>
          </a:xfrm>
        </p:spPr>
        <p:txBody>
          <a:bodyPr/>
          <a:lstStyle/>
          <a:p>
            <a:pPr>
              <a:defRPr sz="3200"/>
            </a:pPr>
            <a:r>
              <a:rPr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Create, update, and delete bookings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Store all data in a file (bookings.txt)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Manage bookings using C++ class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Project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Each booking includes: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Passenger Name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Phone Number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Destination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Seat Number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Booking ID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All bookings are stored in a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Tasks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Add a new booking (with validation)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Edit existing booking (by ID)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Cancel booking (by ID)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Display all bookings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Class: Booking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Key functions: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inputDetails(), saveToFile()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- editBooking(), cancelBooking()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Validation for name, age, phone number, destination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File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282828"/>
                </a:solidFill>
              </a:defRPr>
            </a:pPr>
            <a:r>
              <a:t>Bookings stored in bookings.txt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Edit/Delete using temp.txt as intermediate file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t>Read/write with fstream (ifstream/ofstream)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dirty="0"/>
              <a:t>Sample Booking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101, Harshita Parsendiya, Kota, 18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102, Priyank Mundel, </a:t>
            </a:r>
            <a:r>
              <a:rPr lang="en-US" dirty="0"/>
              <a:t>jodhpur</a:t>
            </a:r>
            <a:r>
              <a:rPr dirty="0"/>
              <a:t>, 21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103, Gracy Mathur, </a:t>
            </a:r>
            <a:r>
              <a:rPr lang="en-US" dirty="0"/>
              <a:t>Jaipur</a:t>
            </a:r>
            <a:r>
              <a:rPr dirty="0"/>
              <a:t>, 15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(Each line: </a:t>
            </a:r>
            <a:r>
              <a:rPr dirty="0" err="1"/>
              <a:t>BookingID</a:t>
            </a:r>
            <a:r>
              <a:rPr dirty="0"/>
              <a:t>, Name, Destination, </a:t>
            </a:r>
            <a:r>
              <a:rPr dirty="0" err="1"/>
              <a:t>SeatNo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14AD959-5E54-679A-91F1-AE802F336A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33"/>
          <a:stretch>
            <a:fillRect/>
          </a:stretch>
        </p:blipFill>
        <p:spPr>
          <a:xfrm>
            <a:off x="0" y="1301612"/>
            <a:ext cx="9161361" cy="5556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10C677F-8278-7308-245F-1563631F91E8}"/>
              </a:ext>
            </a:extLst>
          </p:cNvPr>
          <p:cNvSpPr txBox="1"/>
          <p:nvPr/>
        </p:nvSpPr>
        <p:spPr>
          <a:xfrm>
            <a:off x="-1085088" y="314792"/>
            <a:ext cx="11201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Screenshot Sample Booking Data</a:t>
            </a:r>
          </a:p>
        </p:txBody>
      </p:sp>
    </p:spTree>
    <p:extLst>
      <p:ext uri="{BB962C8B-B14F-4D97-AF65-F5344CB8AC3E}">
        <p14:creationId xmlns="" xmlns:p14="http://schemas.microsoft.com/office/powerpoint/2010/main" val="421503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Learnt C++ basics, file handling, OOPs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Created a real-world console application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r>
              <a:rPr dirty="0"/>
              <a:t>Can be extended to GUI or web app in future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227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SPAPK PROJECT 01 : Travel Booking System </vt:lpstr>
      <vt:lpstr>Project Goal</vt:lpstr>
      <vt:lpstr>Project Explanation</vt:lpstr>
      <vt:lpstr>Tasks Performed</vt:lpstr>
      <vt:lpstr>Code Highlights</vt:lpstr>
      <vt:lpstr>File Handling</vt:lpstr>
      <vt:lpstr>Sample Booking Data</vt:lpstr>
      <vt:lpstr>Slide 8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SPAPK PROJECT 01 : Travel Booking System</dc:title>
  <dc:creator>pcv</dc:creator>
  <dc:description>generated using python-pptx</dc:description>
  <cp:lastModifiedBy>pcv</cp:lastModifiedBy>
  <cp:revision>3</cp:revision>
  <dcterms:created xsi:type="dcterms:W3CDTF">2013-01-27T09:14:16Z</dcterms:created>
  <dcterms:modified xsi:type="dcterms:W3CDTF">2025-07-06T10:17:02Z</dcterms:modified>
</cp:coreProperties>
</file>