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JLT INDIA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TEAM ID:- IC-69892796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87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156754"/>
            <a:ext cx="5805714" cy="326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Bent Arrow 2"/>
          <p:cNvSpPr/>
          <p:nvPr/>
        </p:nvSpPr>
        <p:spPr>
          <a:xfrm rot="5400000">
            <a:off x="7264639" y="37229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8" y="3422468"/>
            <a:ext cx="5604450" cy="3152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ent Arrow 4"/>
          <p:cNvSpPr/>
          <p:nvPr/>
        </p:nvSpPr>
        <p:spPr>
          <a:xfrm rot="16200000" flipH="1">
            <a:off x="3312885" y="369461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6"/>
          <a:stretch/>
        </p:blipFill>
        <p:spPr>
          <a:xfrm>
            <a:off x="191589" y="156754"/>
            <a:ext cx="5805713" cy="3074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Bent Arrow 2"/>
          <p:cNvSpPr/>
          <p:nvPr/>
        </p:nvSpPr>
        <p:spPr>
          <a:xfrm rot="5400000">
            <a:off x="7264639" y="37229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8" y="3422468"/>
            <a:ext cx="5604449" cy="3152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ent Arrow 4"/>
          <p:cNvSpPr/>
          <p:nvPr/>
        </p:nvSpPr>
        <p:spPr>
          <a:xfrm rot="16200000" flipH="1">
            <a:off x="3312885" y="369461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156754"/>
            <a:ext cx="5805713" cy="326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Bent Arrow 2"/>
          <p:cNvSpPr/>
          <p:nvPr/>
        </p:nvSpPr>
        <p:spPr>
          <a:xfrm rot="5400000">
            <a:off x="7264639" y="37229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8" y="3422468"/>
            <a:ext cx="5604449" cy="3152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ent Arrow 4"/>
          <p:cNvSpPr/>
          <p:nvPr/>
        </p:nvSpPr>
        <p:spPr>
          <a:xfrm rot="16200000" flipH="1">
            <a:off x="3312885" y="369461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156754"/>
            <a:ext cx="5805713" cy="3265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Bent Arrow 2"/>
          <p:cNvSpPr/>
          <p:nvPr/>
        </p:nvSpPr>
        <p:spPr>
          <a:xfrm rot="5400000">
            <a:off x="7264639" y="372294"/>
            <a:ext cx="1650277" cy="3718559"/>
          </a:xfrm>
          <a:prstGeom prst="bentArrow">
            <a:avLst>
              <a:gd name="adj1" fmla="val 8815"/>
              <a:gd name="adj2" fmla="val 20087"/>
              <a:gd name="adj3" fmla="val 31069"/>
              <a:gd name="adj4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8" y="3422468"/>
            <a:ext cx="5604449" cy="3152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0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75" y="-602636"/>
            <a:ext cx="12255575" cy="81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JLT INDIA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JLT INDIA CHALLENGE</dc:title>
  <dc:creator>Priyank Nasit</dc:creator>
  <cp:lastModifiedBy>Priyank Nasit</cp:lastModifiedBy>
  <cp:revision>3</cp:revision>
  <dcterms:created xsi:type="dcterms:W3CDTF">2019-12-23T10:26:15Z</dcterms:created>
  <dcterms:modified xsi:type="dcterms:W3CDTF">2019-12-23T10:41:54Z</dcterms:modified>
</cp:coreProperties>
</file>