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9272-428F-974F-B552-73B0E9B19B0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955F-2F68-DD4B-881C-1DF6F8E3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computers affect our sense of what it means to be human?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is just a sampler of a very broad, </a:t>
            </a:r>
            <a:r>
              <a:rPr lang="en-US" baseline="0" smtClean="0"/>
              <a:t>diffuse topic.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0955F-2F68-DD4B-881C-1DF6F8E3B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important to people to feel that they have free will, but a variety of events/ideas</a:t>
            </a:r>
            <a:r>
              <a:rPr lang="en-US" baseline="0" dirty="0" smtClean="0"/>
              <a:t> keep challenging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0955F-2F68-DD4B-881C-1DF6F8E3B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Freudian version, our </a:t>
            </a:r>
            <a:r>
              <a:rPr lang="en-US" dirty="0" err="1" smtClean="0"/>
              <a:t>unconsious</a:t>
            </a:r>
            <a:r>
              <a:rPr lang="en-US" dirty="0" smtClean="0"/>
              <a:t> mind has free will;</a:t>
            </a:r>
            <a:r>
              <a:rPr lang="en-US" baseline="0" dirty="0" smtClean="0"/>
              <a:t> this is different from the other attacks in which behavior is somehow externally determined.</a:t>
            </a:r>
          </a:p>
          <a:p>
            <a:r>
              <a:rPr lang="en-US" baseline="0" dirty="0" smtClean="0"/>
              <a:t>Missing from this list:  Does DNA control behavior?</a:t>
            </a:r>
          </a:p>
          <a:p>
            <a:r>
              <a:rPr lang="en-US" baseline="0" dirty="0" smtClean="0"/>
              <a:t>Dreyfus attacks cog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 “compiled” metaphor; he </a:t>
            </a:r>
            <a:r>
              <a:rPr lang="en-US" baseline="0" dirty="0" smtClean="0"/>
              <a:t>says human </a:t>
            </a:r>
            <a:r>
              <a:rPr lang="en-US" baseline="0" dirty="0" smtClean="0"/>
              <a:t>novices think like computers but experts don’t.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0955F-2F68-DD4B-881C-1DF6F8E3B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a thief in a game allows safe</a:t>
            </a:r>
            <a:r>
              <a:rPr lang="en-US" baseline="0" dirty="0" smtClean="0"/>
              <a:t> adolescent experimentation with </a:t>
            </a:r>
            <a:r>
              <a:rPr lang="en-US" baseline="0" dirty="0" smtClean="0"/>
              <a:t>disapproved social </a:t>
            </a:r>
            <a:r>
              <a:rPr lang="en-US" baseline="0" dirty="0" smtClean="0"/>
              <a:t>roles.  Compare teenage shoplifting.</a:t>
            </a:r>
          </a:p>
          <a:p>
            <a:r>
              <a:rPr lang="en-US" baseline="0" dirty="0" smtClean="0"/>
              <a:t>Women may pose as men online just to avoid being hit on, but men as women needs a more psychological explanation.</a:t>
            </a:r>
          </a:p>
          <a:p>
            <a:r>
              <a:rPr lang="en-US" baseline="0" dirty="0" smtClean="0"/>
              <a:t>About video games:  Some evidence that violent games make kids more aggressive (short term), but not more violent.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0955F-2F68-DD4B-881C-1DF6F8E3B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5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we’re predictable</a:t>
            </a:r>
            <a:r>
              <a:rPr lang="en-US" baseline="0" dirty="0" smtClean="0"/>
              <a:t> most of the time, but not in extremis?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0955F-2F68-DD4B-881C-1DF6F8E3B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MOOCs but Computer Managed Instruction in the classroom.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0955F-2F68-DD4B-881C-1DF6F8E3B8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and 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05450"/>
            <a:ext cx="6400800" cy="70167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bjc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5505450"/>
            <a:ext cx="609620" cy="7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Will vs. Predestination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 people have free will?  An ancient question:</a:t>
            </a:r>
          </a:p>
          <a:p>
            <a:r>
              <a:rPr lang="en-US" dirty="0" smtClean="0"/>
              <a:t>Greek mythology: the Fates (</a:t>
            </a:r>
            <a:r>
              <a:rPr lang="en-US" dirty="0" err="1" smtClean="0"/>
              <a:t>Clotho</a:t>
            </a:r>
            <a:r>
              <a:rPr lang="en-US" dirty="0" smtClean="0"/>
              <a:t>, </a:t>
            </a:r>
            <a:r>
              <a:rPr lang="en-US" dirty="0" err="1" smtClean="0"/>
              <a:t>Lachesis</a:t>
            </a:r>
            <a:r>
              <a:rPr lang="en-US" dirty="0" smtClean="0"/>
              <a:t>, </a:t>
            </a:r>
            <a:r>
              <a:rPr lang="en-US" dirty="0" err="1" smtClean="0"/>
              <a:t>Atropos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early Christianity:</a:t>
            </a:r>
          </a:p>
          <a:p>
            <a:pPr lvl="1"/>
            <a:r>
              <a:rPr lang="en-US" dirty="0" smtClean="0"/>
              <a:t>God is omniscient, so knows what we will do, but</a:t>
            </a:r>
          </a:p>
          <a:p>
            <a:pPr lvl="1"/>
            <a:r>
              <a:rPr lang="en-US" dirty="0" smtClean="0"/>
              <a:t>we are punished or rewarded for our choices.</a:t>
            </a:r>
          </a:p>
          <a:p>
            <a:r>
              <a:rPr lang="en-US" dirty="0" smtClean="0"/>
              <a:t>1600s: Newton’s laws of motion</a:t>
            </a:r>
          </a:p>
          <a:p>
            <a:pPr lvl="1"/>
            <a:r>
              <a:rPr lang="en-US" dirty="0" smtClean="0"/>
              <a:t>Given the position and momentum of everything now, we can predict future behavior perfectly (people as clockwork)</a:t>
            </a:r>
          </a:p>
        </p:txBody>
      </p:sp>
    </p:spTree>
    <p:extLst>
      <p:ext uri="{BB962C8B-B14F-4D97-AF65-F5344CB8AC3E}">
        <p14:creationId xmlns:p14="http://schemas.microsoft.com/office/powerpoint/2010/main" val="397539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Will vs. Predestination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early 1900s: Freud and the unconscious</a:t>
            </a:r>
          </a:p>
          <a:p>
            <a:pPr lvl="1"/>
            <a:r>
              <a:rPr lang="en-US" dirty="0"/>
              <a:t>conscious mind is the tip of the iceberg</a:t>
            </a:r>
          </a:p>
          <a:p>
            <a:pPr lvl="1"/>
            <a:r>
              <a:rPr lang="en-US" dirty="0"/>
              <a:t>behavior determined by drives (food, water, sex)</a:t>
            </a:r>
          </a:p>
          <a:p>
            <a:pPr lvl="1"/>
            <a:r>
              <a:rPr lang="en-US" dirty="0"/>
              <a:t>behavior is </a:t>
            </a:r>
            <a:r>
              <a:rPr lang="en-US" dirty="0" err="1" smtClean="0"/>
              <a:t>overdetermined</a:t>
            </a:r>
            <a:r>
              <a:rPr lang="en-US" dirty="0" smtClean="0"/>
              <a:t> (lots of reasons for any action)</a:t>
            </a:r>
          </a:p>
          <a:p>
            <a:r>
              <a:rPr lang="en-US" dirty="0" smtClean="0"/>
              <a:t>late 1900s to now: People as Computers</a:t>
            </a:r>
          </a:p>
          <a:p>
            <a:pPr lvl="1"/>
            <a:r>
              <a:rPr lang="en-US" dirty="0" smtClean="0"/>
              <a:t>cognitive science uses computers as extended metaphor</a:t>
            </a:r>
          </a:p>
          <a:p>
            <a:pPr lvl="2"/>
            <a:r>
              <a:rPr lang="en-US" dirty="0" smtClean="0"/>
              <a:t>e.g., behaviors carried out without explicit cognition are “compiled”</a:t>
            </a:r>
          </a:p>
          <a:p>
            <a:pPr lvl="2"/>
            <a:r>
              <a:rPr lang="en-US" dirty="0" smtClean="0"/>
              <a:t>Even primitive AI software (ELIZA) can seem human-like.</a:t>
            </a:r>
          </a:p>
          <a:p>
            <a:pPr lvl="1"/>
            <a:r>
              <a:rPr lang="en-US" dirty="0" smtClean="0"/>
              <a:t>software neural nets as successful AI technique</a:t>
            </a:r>
          </a:p>
          <a:p>
            <a:pPr lvl="1"/>
            <a:r>
              <a:rPr lang="en-US" dirty="0" smtClean="0"/>
              <a:t>Does quantum indeterminacy leave room for free will, or merely for randomness?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4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Personae in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 and do take on personalities online that are different from their real-life selves.</a:t>
            </a:r>
          </a:p>
          <a:p>
            <a:pPr lvl="1"/>
            <a:r>
              <a:rPr lang="en-US" dirty="0" smtClean="0"/>
              <a:t>Men as women, women as men</a:t>
            </a:r>
          </a:p>
          <a:p>
            <a:pPr lvl="1"/>
            <a:r>
              <a:rPr lang="en-US" dirty="0" smtClean="0"/>
              <a:t>Thieves, warriors, wizards...</a:t>
            </a:r>
          </a:p>
          <a:p>
            <a:pPr lvl="1"/>
            <a:r>
              <a:rPr lang="en-US" dirty="0" smtClean="0"/>
              <a:t>Is this qualitatively different from the different faces we show different people (parents, friends, bosses) in person?</a:t>
            </a:r>
          </a:p>
          <a:p>
            <a:r>
              <a:rPr lang="en-US" dirty="0" smtClean="0"/>
              <a:t>Do online personalities influence real-life ones?</a:t>
            </a:r>
          </a:p>
          <a:p>
            <a:pPr lvl="1"/>
            <a:r>
              <a:rPr lang="en-US" dirty="0" smtClean="0"/>
              <a:t>(for example, do violent video games make us violent?)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Computers Know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want to know more about you than you do yourself.” – Google</a:t>
            </a:r>
          </a:p>
          <a:p>
            <a:r>
              <a:rPr lang="en-US" dirty="0" smtClean="0"/>
              <a:t>Customized search responses, Amazon recommendations, all assume that our past predicts our future.</a:t>
            </a:r>
          </a:p>
          <a:p>
            <a:pPr lvl="1"/>
            <a:r>
              <a:rPr lang="en-US" dirty="0" smtClean="0"/>
              <a:t>Predictive arrest of likely criminals has been proposed.</a:t>
            </a:r>
          </a:p>
          <a:p>
            <a:r>
              <a:rPr lang="en-US" dirty="0" smtClean="0"/>
              <a:t>Social media are democratizing in that anyone can post, but </a:t>
            </a:r>
            <a:r>
              <a:rPr lang="en-US" u="sng" dirty="0" smtClean="0"/>
              <a:t>flattenin</a:t>
            </a:r>
            <a:r>
              <a:rPr lang="en-US" dirty="0" smtClean="0"/>
              <a:t>g in that what you had for dinner </a:t>
            </a:r>
            <a:r>
              <a:rPr lang="en-US" dirty="0" smtClean="0"/>
              <a:t>seems as </a:t>
            </a:r>
            <a:r>
              <a:rPr lang="en-US" dirty="0" smtClean="0"/>
              <a:t>important as your deepest thoughts and feelings.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People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automation is &gt;400 years old.</a:t>
            </a:r>
          </a:p>
          <a:p>
            <a:r>
              <a:rPr lang="en-US" dirty="0" smtClean="0"/>
              <a:t>More recently, human service jobs seem automatable:</a:t>
            </a:r>
          </a:p>
          <a:p>
            <a:pPr lvl="1"/>
            <a:r>
              <a:rPr lang="en-US" dirty="0" smtClean="0"/>
              <a:t>Computer as psychotherapist</a:t>
            </a:r>
          </a:p>
          <a:p>
            <a:pPr lvl="1"/>
            <a:r>
              <a:rPr lang="en-US" dirty="0" smtClean="0"/>
              <a:t>Computer as teacher</a:t>
            </a:r>
          </a:p>
          <a:p>
            <a:r>
              <a:rPr lang="en-US" dirty="0" smtClean="0"/>
              <a:t>The answer to “what do you do” and “what do you want to be when you grow up” has always been a job.  Do computers change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5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1597</TotalTime>
  <Words>608</Words>
  <Application>Microsoft Macintosh PowerPoint</Application>
  <PresentationFormat>On-screen Show (4:3)</PresentationFormat>
  <Paragraphs>57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Computers and Self</vt:lpstr>
      <vt:lpstr>Free Will vs. Predestination</vt:lpstr>
      <vt:lpstr>Free Will vs. Predestination</vt:lpstr>
      <vt:lpstr>Virtual Personae in Social Networks</vt:lpstr>
      <vt:lpstr>Can Computers Know Us?</vt:lpstr>
      <vt:lpstr>What Are People For?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Self</dc:title>
  <dc:creator>Brian Harvey</dc:creator>
  <cp:lastModifiedBy>Brian Harvey</cp:lastModifiedBy>
  <cp:revision>11</cp:revision>
  <dcterms:created xsi:type="dcterms:W3CDTF">2013-10-06T22:38:14Z</dcterms:created>
  <dcterms:modified xsi:type="dcterms:W3CDTF">2013-12-16T22:41:17Z</dcterms:modified>
</cp:coreProperties>
</file>