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74" r:id="rId3"/>
    <p:sldId id="275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53" r:id="rId16"/>
    <p:sldId id="312" r:id="rId17"/>
    <p:sldId id="313" r:id="rId18"/>
    <p:sldId id="258" r:id="rId19"/>
    <p:sldId id="283" r:id="rId20"/>
    <p:sldId id="284" r:id="rId21"/>
    <p:sldId id="285" r:id="rId22"/>
    <p:sldId id="286" r:id="rId23"/>
    <p:sldId id="287" r:id="rId24"/>
    <p:sldId id="260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31" r:id="rId35"/>
    <p:sldId id="332" r:id="rId36"/>
    <p:sldId id="354" r:id="rId37"/>
    <p:sldId id="333" r:id="rId38"/>
    <p:sldId id="334" r:id="rId39"/>
    <p:sldId id="335" r:id="rId40"/>
    <p:sldId id="336" r:id="rId41"/>
    <p:sldId id="355" r:id="rId42"/>
    <p:sldId id="356" r:id="rId43"/>
    <p:sldId id="357" r:id="rId44"/>
    <p:sldId id="337" r:id="rId45"/>
    <p:sldId id="338" r:id="rId46"/>
    <p:sldId id="339" r:id="rId47"/>
    <p:sldId id="349" r:id="rId48"/>
    <p:sldId id="350" r:id="rId49"/>
    <p:sldId id="351" r:id="rId50"/>
    <p:sldId id="352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89858" autoAdjust="0"/>
  </p:normalViewPr>
  <p:slideViewPr>
    <p:cSldViewPr>
      <p:cViewPr varScale="1">
        <p:scale>
          <a:sx n="85" d="100"/>
          <a:sy n="85" d="100"/>
        </p:scale>
        <p:origin x="1493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  <a:t>‹#›</a:t>
            </a:fld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4BBA4D09-051A-4C7D-A0F8-0276780D843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20A2488F-7C22-47BD-8287-31DEF5FCE910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edureka.co/blog/steganography-tutoria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3212976"/>
            <a:ext cx="7117180" cy="3168352"/>
          </a:xfrm>
        </p:spPr>
        <p:txBody>
          <a:bodyPr>
            <a:normAutofit/>
          </a:bodyPr>
          <a:lstStyle/>
          <a:p>
            <a:pPr algn="l"/>
            <a:endParaRPr lang="en-IN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117180" cy="288032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STEGANOGRAPHY</a:t>
            </a:r>
            <a:br>
              <a:rPr lang="en-US" sz="4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4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4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578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27381"/>
            <a:ext cx="6840760" cy="530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5333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4663"/>
            <a:ext cx="6408712" cy="598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8771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768993"/>
          </a:xfrm>
        </p:spPr>
        <p:txBody>
          <a:bodyPr/>
          <a:lstStyle/>
          <a:p>
            <a:r>
              <a:rPr lang="en-US" sz="4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EXAMPLE 2</a:t>
            </a:r>
            <a:endParaRPr lang="en-IN" sz="40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6"/>
            <a:ext cx="5688632" cy="4595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5689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87508"/>
            <a:ext cx="6984776" cy="5404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4803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04664"/>
            <a:ext cx="6264696" cy="597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958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620689"/>
            <a:ext cx="7772400" cy="115212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ZERO WIDTH CHARACTER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19672" y="2204864"/>
            <a:ext cx="5400600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16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768993"/>
          </a:xfrm>
        </p:spPr>
        <p:txBody>
          <a:bodyPr/>
          <a:lstStyle/>
          <a:p>
            <a:r>
              <a:rPr lang="en-US" sz="4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ENCODE</a:t>
            </a:r>
            <a:endParaRPr lang="en-IN" sz="4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:\Users\dell\Downloads\encodetex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28" y="1268760"/>
            <a:ext cx="7767396" cy="5112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3477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721834"/>
          </a:xfrm>
        </p:spPr>
        <p:txBody>
          <a:bodyPr/>
          <a:lstStyle/>
          <a:p>
            <a:r>
              <a:rPr lang="en-US" sz="4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DECODE</a:t>
            </a:r>
            <a:endParaRPr lang="en-IN" sz="4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:\Users\dell\Downloads\decode tex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7776864" cy="5256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4316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844824"/>
            <a:ext cx="7125113" cy="2952328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IMAGE </a:t>
            </a:r>
            <a:br>
              <a:rPr lang="en-US" sz="6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6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STEGANOGRAPHY</a:t>
            </a:r>
            <a:br>
              <a:rPr lang="en-US" sz="6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(Using least significant bit algorithm, 2017)</a:t>
            </a:r>
            <a:endParaRPr lang="en-IN" sz="27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667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283968" y="6165304"/>
            <a:ext cx="4680520" cy="55361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2">
                    <a:lumMod val="90000"/>
                    <a:lumOff val="10000"/>
                  </a:schemeClr>
                </a:solidFill>
              </a:rPr>
              <a:t>Photo credits to </a:t>
            </a:r>
            <a:r>
              <a:rPr lang="en-IN" dirty="0" err="1">
                <a:solidFill>
                  <a:schemeClr val="bg2">
                    <a:lumMod val="90000"/>
                    <a:lumOff val="10000"/>
                  </a:schemeClr>
                </a:solidFill>
              </a:rPr>
              <a:t>Edureka</a:t>
            </a:r>
            <a:r>
              <a:rPr lang="en-IN" dirty="0">
                <a:solidFill>
                  <a:schemeClr val="bg2">
                    <a:lumMod val="90000"/>
                    <a:lumOff val="10000"/>
                  </a:schemeClr>
                </a:solidFill>
              </a:rPr>
              <a:t> </a:t>
            </a:r>
            <a:r>
              <a:rPr lang="en-IN" dirty="0">
                <a:solidFill>
                  <a:schemeClr val="bg2">
                    <a:lumMod val="75000"/>
                    <a:lumOff val="25000"/>
                  </a:schemeClr>
                </a:solidFill>
                <a:hlinkClick r:id="rId2"/>
              </a:rPr>
              <a:t>Steganography</a:t>
            </a:r>
            <a:r>
              <a:rPr lang="en-IN" dirty="0">
                <a:solidFill>
                  <a:schemeClr val="bg2">
                    <a:lumMod val="90000"/>
                    <a:lumOff val="10000"/>
                  </a:schemeClr>
                </a:solidFill>
              </a:rPr>
              <a:t> tutorial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11560" y="764704"/>
            <a:ext cx="7772400" cy="1470025"/>
          </a:xfrm>
        </p:spPr>
        <p:txBody>
          <a:bodyPr/>
          <a:lstStyle/>
          <a:p>
            <a:r>
              <a:rPr lang="en-US" sz="4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LEAST SIGNIFICANT BIT ALGORITHM</a:t>
            </a:r>
            <a:endParaRPr lang="en-IN" sz="40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4" y="2801723"/>
            <a:ext cx="7371115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282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1628800"/>
            <a:ext cx="7117180" cy="86142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476672"/>
            <a:ext cx="7117180" cy="77231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STEGANOGRAPHY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https://camo.githubusercontent.com/e6b1fc517add2c90a069df4182895e1cf7e3cad8ebfc07a2d6ae3e3385ce4faa/68747470733a2f2f6d656469612e737072696e6765726e61747572652e636f6d2f6f726967696e616c2f737072696e6765722d7374617469632f696d6167652f63687025334131302e313030372532463937382d3938312d31302d363837322d305f32362f4d656469614f626a656374732f3339333732335f315f456e5f32365f466967325f48544d4c2e6769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6035"/>
            <a:ext cx="8748464" cy="375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161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44" y="1700808"/>
            <a:ext cx="8271516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172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965969"/>
          </a:xfrm>
        </p:spPr>
        <p:txBody>
          <a:bodyPr/>
          <a:lstStyle/>
          <a:p>
            <a:r>
              <a:rPr lang="en-US" sz="4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BASIC ALGORITHM</a:t>
            </a:r>
            <a:endParaRPr lang="en-IN" sz="40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79411"/>
            <a:ext cx="7056784" cy="472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6796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15616" y="1700808"/>
            <a:ext cx="6400800" cy="175260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Less space available for message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Size of secret message    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11560" y="548680"/>
            <a:ext cx="7772400" cy="768993"/>
          </a:xfrm>
        </p:spPr>
        <p:txBody>
          <a:bodyPr/>
          <a:lstStyle/>
          <a:p>
            <a:r>
              <a:rPr lang="en-US" sz="4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DISADVANTAGES</a:t>
            </a:r>
            <a:endParaRPr lang="en-IN" sz="40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067944" y="2132856"/>
            <a:ext cx="0" cy="36004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>
            <a:off x="4499992" y="2469573"/>
            <a:ext cx="720080" cy="324036"/>
          </a:xfrm>
          <a:prstGeom prst="bentConnector3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4652392" y="2330878"/>
            <a:ext cx="720080" cy="324036"/>
          </a:xfrm>
          <a:prstGeom prst="bentConnector3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564465" y="2330878"/>
            <a:ext cx="3168352" cy="75608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5887719" y="2524254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Distortion in image is visible</a:t>
            </a: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286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841001"/>
          </a:xfrm>
        </p:spPr>
        <p:txBody>
          <a:bodyPr/>
          <a:lstStyle/>
          <a:p>
            <a:r>
              <a:rPr lang="en-US" sz="4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MODIFIED ALGORITHM</a:t>
            </a:r>
            <a:endParaRPr lang="en-IN" sz="44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629602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222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2132856"/>
            <a:ext cx="7117180" cy="350594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16632"/>
            <a:ext cx="7117180" cy="5536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ENCODE AND DECODE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:\Users\dell\Downloads\encod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64704"/>
            <a:ext cx="7416824" cy="3312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dell\Downloads\decod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93244"/>
            <a:ext cx="7416824" cy="25761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4098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2924944"/>
            <a:ext cx="711718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AUDIO</a:t>
            </a:r>
            <a:br>
              <a:rPr lang="en-US" sz="6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6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STEGANOGRAPHY</a:t>
            </a:r>
            <a:br>
              <a:rPr lang="en-US" sz="6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(LSB MODIFICATION USING ADVANCED ENCRYPTION STANDARD, 2018)</a:t>
            </a:r>
            <a:endParaRPr lang="en-IN" sz="27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612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89" y="620688"/>
            <a:ext cx="7848872" cy="544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8935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124744"/>
            <a:ext cx="8091483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5521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6672"/>
            <a:ext cx="6840760" cy="5961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1250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46" y="422049"/>
            <a:ext cx="6919139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204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628800"/>
            <a:ext cx="7117180" cy="4032448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 algn="l">
              <a:buFont typeface="Wingdings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IMAGE STEGANOGRAPHY</a:t>
            </a:r>
          </a:p>
          <a:p>
            <a:pPr marL="571500" indent="-571500" algn="l">
              <a:buFont typeface="Wingdings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 STEGANOGRAPHY</a:t>
            </a:r>
          </a:p>
          <a:p>
            <a:pPr marL="571500" indent="-571500" algn="l">
              <a:buFont typeface="Wingdings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AUDIO STEGANOGRAPHY</a:t>
            </a:r>
          </a:p>
          <a:p>
            <a:pPr marL="571500" indent="-571500" algn="l">
              <a:buFont typeface="Wingdings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VIDEO STEGANOGRAPHY</a:t>
            </a:r>
            <a:endParaRPr lang="en-IN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620688"/>
            <a:ext cx="7117180" cy="103797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FOUR TYPES OF STEGANOGRAPHY</a:t>
            </a:r>
            <a:endParaRPr lang="en-IN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782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64285"/>
            <a:ext cx="7776864" cy="5695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286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683" y="260648"/>
            <a:ext cx="6912768" cy="6273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0982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913009"/>
          </a:xfrm>
        </p:spPr>
        <p:txBody>
          <a:bodyPr/>
          <a:lstStyle/>
          <a:p>
            <a:r>
              <a:rPr lang="en-US" sz="4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ENCODE</a:t>
            </a:r>
            <a:endParaRPr lang="en-IN" sz="4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dell\Downloads\enc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80388"/>
            <a:ext cx="7868161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534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841001"/>
          </a:xfrm>
        </p:spPr>
        <p:txBody>
          <a:bodyPr/>
          <a:lstStyle/>
          <a:p>
            <a:r>
              <a:rPr lang="en-US" sz="4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DECODE</a:t>
            </a:r>
            <a:endParaRPr lang="en-IN" sz="4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C:\Users\dell\Downloads\dec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98836"/>
            <a:ext cx="8526936" cy="425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969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11560" y="3140968"/>
            <a:ext cx="7772400" cy="1470025"/>
          </a:xfrm>
        </p:spPr>
        <p:txBody>
          <a:bodyPr/>
          <a:lstStyle/>
          <a:p>
            <a:r>
              <a:rPr lang="en-US" sz="6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VIDEO</a:t>
            </a:r>
            <a:br>
              <a:rPr lang="en-US" sz="6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6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STEGANOGRAPHY</a:t>
            </a:r>
            <a:br>
              <a:rPr lang="en-US" sz="6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(USING RC4 ALGORITHM FOR SECURITY APPLICATION, 2019)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24153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4664"/>
            <a:ext cx="6840760" cy="6113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0890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7922826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86189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772400" cy="648072"/>
          </a:xfrm>
        </p:spPr>
        <p:txBody>
          <a:bodyPr/>
          <a:lstStyle/>
          <a:p>
            <a:r>
              <a:rPr lang="en-US" sz="28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Ksa</a:t>
            </a:r>
            <a:r>
              <a:rPr lang="en-US" sz="2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(Key-scheduling algorithm)</a:t>
            </a:r>
            <a:endParaRPr lang="en-IN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96752"/>
            <a:ext cx="6408712" cy="515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00442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8375"/>
            <a:ext cx="7200800" cy="6057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6591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31640" y="1340768"/>
            <a:ext cx="6400800" cy="1752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So now Permutation for next Iteration</a:t>
            </a:r>
            <a:endParaRPr lang="en-IN" sz="3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24" y="2937273"/>
            <a:ext cx="8220031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735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356992"/>
            <a:ext cx="7125113" cy="92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br>
              <a:rPr lang="en-US" sz="6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6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STEGANOGRAPHY</a:t>
            </a:r>
            <a:br>
              <a:rPr lang="en-US" sz="6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(text steganography via engaging Unicode standard encoding, 2020)</a:t>
            </a:r>
            <a:endParaRPr lang="en-IN" sz="60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8692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772400" cy="67793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PRGA (Stream generation)</a:t>
            </a:r>
            <a:endParaRPr lang="en-I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6624736" cy="523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51086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C:\Users\dell\Download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4" y="1772816"/>
            <a:ext cx="885774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5122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C:\Users\dell\Downloads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59068"/>
            <a:ext cx="8993802" cy="285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9931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C:\Users\dell\Downloads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7" y="1687502"/>
            <a:ext cx="8929791" cy="274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0712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841001"/>
          </a:xfrm>
        </p:spPr>
        <p:txBody>
          <a:bodyPr/>
          <a:lstStyle/>
          <a:p>
            <a:r>
              <a:rPr lang="en-US" sz="4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RC4 ENCRYPTION</a:t>
            </a:r>
            <a:endParaRPr lang="en-IN" sz="40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8339593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33395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48680"/>
            <a:ext cx="7416824" cy="5796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98538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13792" y="476673"/>
            <a:ext cx="7772400" cy="720080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DECODE</a:t>
            </a:r>
            <a:endParaRPr lang="en-I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344816" cy="5023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47277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8136904" cy="5885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2833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998" y="404664"/>
            <a:ext cx="7772400" cy="1181993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KSA  AND PRGA</a:t>
            </a:r>
            <a:endParaRPr lang="en-I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 descr="C:\Users\dell\Downloads\ksa and prga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87" y="2348880"/>
            <a:ext cx="8336222" cy="330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4281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811986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ENCRYPTION AND DECRYPTION</a:t>
            </a:r>
            <a:endParaRPr lang="en-I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 descr="C:\Users\dell\Downloads\enc and dec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14178"/>
            <a:ext cx="8450569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45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41971" y="786613"/>
            <a:ext cx="3096344" cy="2573240"/>
          </a:xfrm>
        </p:spPr>
        <p:txBody>
          <a:bodyPr/>
          <a:lstStyle/>
          <a:p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IF 32 &gt;= P &gt;= 64 :</a:t>
            </a:r>
            <a:br>
              <a:rPr lang="en-IN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       P = P + 32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48005"/>
            <a:ext cx="5832648" cy="5089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89151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552969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EMBED AND EXTRACT</a:t>
            </a:r>
            <a:endParaRPr lang="en-I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 descr="C:\Users\dell\Downloads\embed and extra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7488832" cy="572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66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724128" y="1378198"/>
            <a:ext cx="3312368" cy="2069184"/>
          </a:xfrm>
        </p:spPr>
        <p:txBody>
          <a:bodyPr/>
          <a:lstStyle/>
          <a:p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IF 64 &gt; P &gt;= 127 :</a:t>
            </a:r>
            <a:br>
              <a:rPr lang="en-IN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       P = P - 32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51031"/>
            <a:ext cx="5832648" cy="5192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32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983066" y="1257009"/>
            <a:ext cx="3096344" cy="2232248"/>
          </a:xfrm>
        </p:spPr>
        <p:txBody>
          <a:bodyPr/>
          <a:lstStyle/>
          <a:p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IF 32 &gt;= P &gt;= 64 :</a:t>
            </a:r>
            <a:br>
              <a:rPr lang="en-IN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       P = P + 48</a:t>
            </a:r>
            <a:endParaRPr lang="en-IN" sz="2400" dirty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5688632" cy="5017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3804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652120" y="1124744"/>
            <a:ext cx="3384376" cy="2285208"/>
          </a:xfrm>
        </p:spPr>
        <p:txBody>
          <a:bodyPr/>
          <a:lstStyle/>
          <a:p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IF 64 &gt; P &gt;= 127 :</a:t>
            </a:r>
            <a:br>
              <a:rPr lang="en-IN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       P = P - 48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5688632" cy="5089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609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696985"/>
          </a:xfrm>
        </p:spPr>
        <p:txBody>
          <a:bodyPr/>
          <a:lstStyle/>
          <a:p>
            <a:r>
              <a:rPr lang="en-US" sz="4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EXAMPLE 1</a:t>
            </a:r>
            <a:endParaRPr lang="en-IN" sz="4000" dirty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29629"/>
            <a:ext cx="5904656" cy="4675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2022549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1295</TotalTime>
  <Words>200</Words>
  <Application>Microsoft Office PowerPoint</Application>
  <PresentationFormat>On-screen Show (4:3)</PresentationFormat>
  <Paragraphs>40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Arial Narrow</vt:lpstr>
      <vt:lpstr>Times New Roman</vt:lpstr>
      <vt:lpstr>Wingdings</vt:lpstr>
      <vt:lpstr>Horizon</vt:lpstr>
      <vt:lpstr> STEGANOGRAPHY  </vt:lpstr>
      <vt:lpstr>STEGANOGRAPHY</vt:lpstr>
      <vt:lpstr>FOUR TYPES OF STEGANOGRAPHY</vt:lpstr>
      <vt:lpstr>TEXT STEGANOGRAPHY (text steganography via engaging Unicode standard encoding, 2020)</vt:lpstr>
      <vt:lpstr>IF 32 &gt;= P &gt;= 64 :                   P = P + 32</vt:lpstr>
      <vt:lpstr>IF 64 &gt; P &gt;= 127 :                   P = P - 32</vt:lpstr>
      <vt:lpstr>IF 32 &gt;= P &gt;= 64 :                   P = P + 48</vt:lpstr>
      <vt:lpstr>IF 64 &gt; P &gt;= 127 :                   P = P - 48</vt:lpstr>
      <vt:lpstr>EXAMPLE 1</vt:lpstr>
      <vt:lpstr>PowerPoint Presentation</vt:lpstr>
      <vt:lpstr>PowerPoint Presentation</vt:lpstr>
      <vt:lpstr>EXAMPLE 2</vt:lpstr>
      <vt:lpstr>PowerPoint Presentation</vt:lpstr>
      <vt:lpstr>PowerPoint Presentation</vt:lpstr>
      <vt:lpstr>ZERO WIDTH CHARACTER</vt:lpstr>
      <vt:lpstr>ENCODE</vt:lpstr>
      <vt:lpstr>DECODE</vt:lpstr>
      <vt:lpstr>IMAGE  STEGANOGRAPHY (Using least significant bit algorithm, 2017)</vt:lpstr>
      <vt:lpstr>LEAST SIGNIFICANT BIT ALGORITHM</vt:lpstr>
      <vt:lpstr>PowerPoint Presentation</vt:lpstr>
      <vt:lpstr>BASIC ALGORITHM</vt:lpstr>
      <vt:lpstr>DISADVANTAGES</vt:lpstr>
      <vt:lpstr>MODIFIED ALGORITHM</vt:lpstr>
      <vt:lpstr>ENCODE AND DECODE</vt:lpstr>
      <vt:lpstr>AUDIO STEGANOGRAPHY (LSB MODIFICATION USING ADVANCED ENCRYPTION STANDARD, 2018)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ENCODE</vt:lpstr>
      <vt:lpstr>DECODE</vt:lpstr>
      <vt:lpstr>VIDEO STEGANOGRAPHY (USING RC4 ALGORITHM FOR SECURITY APPLICATION, 2019)</vt:lpstr>
      <vt:lpstr>PowerPoint Presentation</vt:lpstr>
      <vt:lpstr>PowerPoint Presentation</vt:lpstr>
      <vt:lpstr>Ksa (Key-scheduling algorithm)</vt:lpstr>
      <vt:lpstr>PowerPoint Presentation</vt:lpstr>
      <vt:lpstr>PowerPoint Presentation</vt:lpstr>
      <vt:lpstr>PRGA (Stream generation)</vt:lpstr>
      <vt:lpstr>PowerPoint Presentation</vt:lpstr>
      <vt:lpstr>PowerPoint Presentation</vt:lpstr>
      <vt:lpstr>PowerPoint Presentation</vt:lpstr>
      <vt:lpstr>RC4 ENCRYPTION</vt:lpstr>
      <vt:lpstr>PowerPoint Presentation</vt:lpstr>
      <vt:lpstr>DECODE</vt:lpstr>
      <vt:lpstr>PowerPoint Presentation</vt:lpstr>
      <vt:lpstr>KSA  AND PRGA</vt:lpstr>
      <vt:lpstr>ENCRYPTION AND DECRYPTION</vt:lpstr>
      <vt:lpstr>EMBED AND EXTRACT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 STEGANOGRAPHY</dc:title>
  <dc:creator>dell</dc:creator>
  <cp:lastModifiedBy>Priyansh Sharma</cp:lastModifiedBy>
  <cp:revision>52</cp:revision>
  <dcterms:created xsi:type="dcterms:W3CDTF">2021-10-24T05:38:14Z</dcterms:created>
  <dcterms:modified xsi:type="dcterms:W3CDTF">2022-02-07T09:22:14Z</dcterms:modified>
</cp:coreProperties>
</file>