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4" r:id="rId6"/>
    <p:sldId id="269" r:id="rId7"/>
    <p:sldId id="266" r:id="rId8"/>
    <p:sldId id="267" r:id="rId9"/>
    <p:sldId id="268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3B40E0-5A21-4010-83B6-5B3DAD426127}" v="5" dt="2025-02-22T09:56:17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5" autoAdjust="0"/>
  </p:normalViewPr>
  <p:slideViewPr>
    <p:cSldViewPr snapToGrid="0">
      <p:cViewPr varScale="1">
        <p:scale>
          <a:sx n="78" d="100"/>
          <a:sy n="78" d="100"/>
        </p:scale>
        <p:origin x="83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pPr/>
              <a:t>5/31/2025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512" y="593462"/>
            <a:ext cx="10058400" cy="1371600"/>
          </a:xfrm>
        </p:spPr>
        <p:txBody>
          <a:bodyPr>
            <a:normAutofit/>
          </a:bodyPr>
          <a:lstStyle/>
          <a:p>
            <a:r>
              <a:rPr sz="54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Clothes Website </a:t>
            </a:r>
            <a:endParaRPr lang="en-US" sz="5400" dirty="0">
              <a:solidFill>
                <a:srgbClr val="FFFFF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3" y="1782147"/>
            <a:ext cx="4017682" cy="311079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100" b="1" i="1" dirty="0">
                <a:solidFill>
                  <a:schemeClr val="bg1"/>
                </a:solidFill>
              </a:rPr>
              <a:t>- Prepared By:</a:t>
            </a:r>
          </a:p>
          <a:p>
            <a:pPr marL="0" indent="0" algn="l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algn="l"/>
            <a:r>
              <a:rPr lang="en-US" sz="1800" dirty="0">
                <a:solidFill>
                  <a:srgbClr val="FFFFFF"/>
                </a:solidFill>
              </a:rPr>
              <a:t>Name : Chhapiya Priyansh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FFFFFF"/>
                </a:solidFill>
              </a:rPr>
              <a:t>   Roll No : 194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FFFFFF"/>
                </a:solidFill>
              </a:rPr>
              <a:t>   Enrollment No : 23002170110024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FFFFFF"/>
                </a:solidFill>
              </a:rPr>
              <a:t>   Branch : CE</a:t>
            </a:r>
          </a:p>
          <a:p>
            <a:pPr marL="0" indent="0" algn="l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 algn="l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algn="l"/>
            <a:endParaRPr lang="en-US" sz="1800" dirty="0">
              <a:solidFill>
                <a:srgbClr val="FFFFFF"/>
              </a:solidFill>
            </a:endParaRPr>
          </a:p>
          <a:p>
            <a:pPr algn="l"/>
            <a:endParaRPr lang="en-US" sz="1400" dirty="0">
              <a:solidFill>
                <a:srgbClr val="FFFFFF"/>
              </a:solidFill>
            </a:endParaRPr>
          </a:p>
          <a:p>
            <a:pPr algn="l"/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41512" cy="776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652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ahnschrift SemiBold" panose="020B0502040204020203" pitchFamily="34" charset="0"/>
              </a:rPr>
              <a:t>Introduction </a:t>
            </a:r>
            <a:endParaRPr lang="en-IN" sz="54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a Clothe website that is made by using HTML , CSS and JAVASCRIPT. </a:t>
            </a:r>
          </a:p>
          <a:p>
            <a:endParaRPr lang="en-US" dirty="0"/>
          </a:p>
          <a:p>
            <a:r>
              <a:rPr lang="en-US" dirty="0"/>
              <a:t>This website is designed to provide  some information of cloths to Users. and buy it online. </a:t>
            </a:r>
          </a:p>
          <a:p>
            <a:endParaRPr lang="en-US" dirty="0"/>
          </a:p>
          <a:p>
            <a:r>
              <a:rPr lang="en-US" dirty="0"/>
              <a:t>The website's user-friendly interface makes it easy for users to navigate and find the information they need.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570073" y="1554956"/>
            <a:ext cx="3748087" cy="374808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046" cy="7403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7CBFE8-3D68-130D-E89E-61F9FB2CD0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39761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8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Bahnschrift SemiBold" panose="020B0502040204020203" pitchFamily="34" charset="0"/>
              </a:rPr>
              <a:t>Functionality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various clothing items in a grid format.</a:t>
            </a:r>
          </a:p>
          <a:p>
            <a:endParaRPr lang="en-US" dirty="0"/>
          </a:p>
          <a:p>
            <a:r>
              <a:rPr lang="en-IN" dirty="0"/>
              <a:t>High-quality images of products should be displayed prominently to give users a clear view of what  they are purchasing.</a:t>
            </a:r>
          </a:p>
          <a:p>
            <a:endParaRPr lang="en-IN" dirty="0"/>
          </a:p>
          <a:p>
            <a:r>
              <a:rPr lang="en-US" dirty="0"/>
              <a:t>Smooth scrolling and hover effects enhance user interaction.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36762" y="1840294"/>
            <a:ext cx="3565921" cy="356592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046" cy="7403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620AB7-70D3-9986-20BE-6A8541E1A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9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Bahnschrift SemiBold" panose="020B0502040204020203" pitchFamily="34" charset="0"/>
              </a:rPr>
              <a:t>Merits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/>
              <a:t>Easy to Develop &amp; Deploy</a:t>
            </a:r>
            <a:r>
              <a:rPr lang="en-US" sz="2000" dirty="0"/>
              <a:t> – Simple structure using HTML, CSS, and JavaScript.</a:t>
            </a:r>
            <a:endParaRPr lang="en-IN" sz="2000" dirty="0"/>
          </a:p>
          <a:p>
            <a:pPr>
              <a:buFont typeface="Wingdings" pitchFamily="2" charset="2"/>
              <a:buChar char="Ø"/>
            </a:pPr>
            <a:endParaRPr lang="en-IN" sz="2000" dirty="0"/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Low Maintenance</a:t>
            </a:r>
            <a:r>
              <a:rPr lang="en-US" sz="2000" dirty="0"/>
              <a:t> – No server-side database management is required.</a:t>
            </a:r>
            <a:endParaRPr lang="en-IN" sz="2000" dirty="0"/>
          </a:p>
          <a:p>
            <a:pPr>
              <a:buFont typeface="Wingdings" pitchFamily="2" charset="2"/>
              <a:buChar char="Ø"/>
            </a:pPr>
            <a:endParaRPr lang="en-IN" sz="2000" dirty="0"/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24/7 Availability for shopping.</a:t>
            </a:r>
          </a:p>
          <a:p>
            <a:pPr>
              <a:buFont typeface="Wingdings" pitchFamily="2" charset="2"/>
              <a:buChar char="Ø"/>
            </a:pPr>
            <a:endParaRPr lang="en-IN" sz="2000" dirty="0"/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Fast Loading Speed.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6C5320A-DFA9-4A31-8D7F-EE05D1E380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600602" y="1536072"/>
            <a:ext cx="3785855" cy="3785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046" cy="7403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5E385C-7DAF-A38F-17AA-886D9AAA37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62917" y="38745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3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Bahnschrift SemiBold" panose="020B0502040204020203" pitchFamily="34" charset="0"/>
              </a:rPr>
              <a:t>Demerits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6226" y="2170853"/>
            <a:ext cx="7116148" cy="51163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Limited Functionality</a:t>
            </a:r>
            <a:r>
              <a:rPr lang="en-US" sz="2000" dirty="0"/>
              <a:t> – Cannot handle user authentication, payments, or data storage.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Security Risks</a:t>
            </a:r>
            <a:r>
              <a:rPr lang="en-US" sz="2000" dirty="0"/>
              <a:t> – Lacks protection features like HTTPS encryption or user authentication.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Shipping Costs  </a:t>
            </a:r>
          </a:p>
          <a:p>
            <a:pPr>
              <a:buFont typeface="Wingdings" pitchFamily="2" charset="2"/>
              <a:buChar char="Ø"/>
            </a:pPr>
            <a:endParaRPr lang="en-US" sz="1800" kern="1200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  <a:p>
            <a:pPr>
              <a:buFont typeface="Wingdings" pitchFamily="2" charset="2"/>
              <a:buChar char="Ø"/>
            </a:pPr>
            <a:endParaRPr lang="en-US" sz="1800" kern="1200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  <a:p>
            <a:pPr>
              <a:buFont typeface="Wingdings" pitchFamily="2" charset="2"/>
              <a:buChar char="Ø"/>
            </a:pPr>
            <a:r>
              <a:rPr lang="en-US" sz="180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Shipping Delays problems</a:t>
            </a:r>
          </a:p>
          <a:p>
            <a:pPr>
              <a:buFont typeface="Wingdings" pitchFamily="2" charset="2"/>
              <a:buChar char="Ø"/>
            </a:pPr>
            <a:endParaRPr lang="en-US" sz="1800" kern="1200" dirty="0">
              <a:solidFill>
                <a:srgbClr val="FFFFFF"/>
              </a:solidFill>
              <a:effectLst/>
              <a:latin typeface="Century Gothic" panose="020B0502020202020204" pitchFamily="34" charset="0"/>
              <a:ea typeface="+mn-ea"/>
              <a:cs typeface="+mn-cs"/>
            </a:endParaRPr>
          </a:p>
          <a:p>
            <a:pPr>
              <a:buFont typeface="Wingdings" pitchFamily="2" charset="2"/>
              <a:buChar char="Ø"/>
            </a:pPr>
            <a:endParaRPr lang="en-IN" sz="2000" dirty="0">
              <a:effectLst/>
            </a:endParaRP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r>
              <a:rPr lang="en-US" b="1" dirty="0"/>
              <a:t> 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7701" y="1918928"/>
            <a:ext cx="3748087" cy="374808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046" cy="7403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F715B5-1E28-D75A-27EA-853020675E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38745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6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Bahnschrift SemiBold" panose="020B0502040204020203" pitchFamily="34" charset="0"/>
              </a:rPr>
              <a:t>Future Scope :-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098" y="2327055"/>
            <a:ext cx="4754880" cy="37490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Allow users to </a:t>
            </a:r>
            <a:r>
              <a:rPr lang="en-US" sz="2000" b="1" dirty="0"/>
              <a:t>track orders, save favorites, and manage their profile</a:t>
            </a:r>
            <a:r>
              <a:rPr lang="en-US" sz="2000" dirty="0"/>
              <a:t>.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b="1" dirty="0"/>
              <a:t>Artificial Intelligence (AI) In Customer Service</a:t>
            </a:r>
          </a:p>
          <a:p>
            <a:pPr>
              <a:buFont typeface="Wingdings" pitchFamily="2" charset="2"/>
              <a:buChar char="Ø"/>
            </a:pPr>
            <a:endParaRPr lang="en-US" sz="2000" dirty="0"/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Allow users to </a:t>
            </a:r>
            <a:r>
              <a:rPr lang="en-US" sz="2000" b="1" dirty="0"/>
              <a:t>track orders, save favorites, and manage their profile</a:t>
            </a:r>
            <a:r>
              <a:rPr lang="en-US" sz="2000" dirty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7377113" y="2134431"/>
            <a:ext cx="3748087" cy="258913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4046" cy="7403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E9B774-7B55-F054-2D28-148D1778DF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2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1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35880" y="1267730"/>
            <a:ext cx="1920240" cy="731520"/>
            <a:chOff x="4828372" y="1267730"/>
            <a:chExt cx="2227748" cy="7315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Picture 8" descr="Bright Flowers">
            <a:extLst>
              <a:ext uri="{FF2B5EF4-FFF2-40B4-BE49-F238E27FC236}">
                <a16:creationId xmlns:a16="http://schemas.microsoft.com/office/drawing/2014/main" id="{E3AED392-F4FF-45D7-9A91-FD20E7E29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BAEBB-B897-4E2E-8BE7-753F1060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188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 you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41D6514-AD54-2E27-F0AA-A4580DB21B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039483" y="0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CED74C-F4C6-4A9B-3BF2-A9941CC87BE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94046" cy="74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0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CA6D35-17B7-413E-98AB-823CBCB8E2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758583-3BF2-49DD-B2F1-0E7456A4E134}">
  <ds:schemaRefs>
    <ds:schemaRef ds:uri="http://purl.org/dc/elements/1.1/"/>
    <ds:schemaRef ds:uri="http://schemas.openxmlformats.org/package/2006/metadata/core-properties"/>
    <ds:schemaRef ds:uri="http://purl.org/dc/terms/"/>
    <ds:schemaRef ds:uri="71af3243-3dd4-4a8d-8c0d-dd76da1f02a5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3821B79-AD0B-4D14-A179-D860A55FA0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design</Template>
  <TotalTime>0</TotalTime>
  <Words>232</Words>
  <Application>Microsoft Office PowerPoint</Application>
  <PresentationFormat>Widescreen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SemiBold</vt:lpstr>
      <vt:lpstr>Calibri</vt:lpstr>
      <vt:lpstr>Century Gothic</vt:lpstr>
      <vt:lpstr>Wingdings</vt:lpstr>
      <vt:lpstr>Savon</vt:lpstr>
      <vt:lpstr>Clothes Website </vt:lpstr>
      <vt:lpstr>Introduction </vt:lpstr>
      <vt:lpstr>Functionality :-</vt:lpstr>
      <vt:lpstr>Merits :-</vt:lpstr>
      <vt:lpstr>Demerits :-</vt:lpstr>
      <vt:lpstr>Future Scope :-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2023-03-24T12:31:53Z</dcterms:created>
  <dcterms:modified xsi:type="dcterms:W3CDTF">2025-05-31T08:43:22Z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