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523" y="89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- Priyansh Kumawat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555" y="1899477"/>
            <a:ext cx="4998720" cy="1177677"/>
          </a:xfrm>
        </p:spPr>
        <p:txBody>
          <a:bodyPr>
            <a:noAutofit/>
          </a:bodyPr>
          <a:lstStyle/>
          <a:p>
            <a:r>
              <a:rPr lang="en-GB" sz="3600" b="1" dirty="0"/>
              <a:t>Real Time Analysis of Bank Customer</a:t>
            </a:r>
            <a:endParaRPr lang="en-IN" sz="36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7230828" cy="360798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Analyzing the demographic and financial profiles of bank customers to identify key trends and insights that can drive strategic decision-making for customer retention, targeted marketing, and service improvement.</a:t>
            </a:r>
            <a:endParaRPr lang="en-IN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73" y="66559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F27CB-E830-4A77-90BB-365A5C90DB97}"/>
              </a:ext>
            </a:extLst>
          </p:cNvPr>
          <p:cNvSpPr txBox="1"/>
          <p:nvPr/>
        </p:nvSpPr>
        <p:spPr>
          <a:xfrm>
            <a:off x="5958348" y="3383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BF39B58-FA73-43D5-BD99-F8B8E8B8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73" y="778150"/>
            <a:ext cx="1204238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distribution of customers by age, gender, and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any significant demographic trends or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Behavior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distribution of account balances.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average and median balances to gauge the overall financial health of the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 Profile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distribution of customers across different job classifications.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any correlations between job classification and account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Acquisition Trends: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the number of customers joining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any trends or spikes in customer acquisition to inform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correlations between demographic factors (age, gender, region) and financial metrics (account balance).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customer segments with high balances or significant growth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Bank Executives and Senior Management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Marketing and Sales Teams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Customer Relationship Managers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Product Development Teams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Business Analysts and Data Scientists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Risk Management and Compliance Teams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Product Managers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Microsoft excel: Data Cleaning , Data Interpretation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Power Query : Data Transformation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Power BI :</a:t>
            </a:r>
            <a:r>
              <a:rPr lang="en-IN" dirty="0"/>
              <a:t> Data </a:t>
            </a:r>
            <a:r>
              <a:rPr lang="en-US" dirty="0"/>
              <a:t>Visualization , Insights Generation.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2" y="127614"/>
            <a:ext cx="1465358" cy="323892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Dashboard </a:t>
            </a:r>
            <a:endParaRPr lang="en-IN" sz="20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3" y="1431692"/>
            <a:ext cx="10721221" cy="494370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C8D6E-F879-4571-988C-C53510BE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1" y="451506"/>
            <a:ext cx="11550037" cy="61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7" y="193040"/>
            <a:ext cx="4708308" cy="54449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Potential Insights for year 2015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114" y="879676"/>
            <a:ext cx="11366339" cy="5197033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Male Customers hold more balance than female customers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Customers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age between 35-40 are most active </a:t>
            </a:r>
            <a:r>
              <a:rPr lang="en-US" dirty="0">
                <a:solidFill>
                  <a:schemeClr val="tx1"/>
                </a:solidFill>
              </a:rPr>
              <a:t>and hold more money in their account so customers apart from them can be taken into consideration like potential scheme targets.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Customers in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England hold around 85M $ </a:t>
            </a:r>
            <a:r>
              <a:rPr lang="en-IN" dirty="0">
                <a:solidFill>
                  <a:schemeClr val="tx1"/>
                </a:solidFill>
              </a:rPr>
              <a:t>in their account ,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maximum </a:t>
            </a:r>
            <a:r>
              <a:rPr lang="en-IN" dirty="0">
                <a:solidFill>
                  <a:schemeClr val="tx1"/>
                </a:solidFill>
              </a:rPr>
              <a:t>in the neighbouring region. They can be considered as the most trusted and profitable customers for bank.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White collar customers </a:t>
            </a:r>
            <a:r>
              <a:rPr lang="en-IN" dirty="0">
                <a:solidFill>
                  <a:schemeClr val="tx1"/>
                </a:solidFill>
              </a:rPr>
              <a:t>hold most amount of money , around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78M $ highest</a:t>
            </a:r>
            <a:r>
              <a:rPr lang="en-IN" dirty="0">
                <a:solidFill>
                  <a:schemeClr val="tx1"/>
                </a:solidFill>
              </a:rPr>
              <a:t> then other job professions , but the average balance of most of the job professions are around 70K $.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Bank was able to increase the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number of customers </a:t>
            </a:r>
            <a:r>
              <a:rPr lang="en-IN" dirty="0">
                <a:solidFill>
                  <a:schemeClr val="tx1"/>
                </a:solidFill>
              </a:rPr>
              <a:t>from 47 in the month of March to 542 till the end of year , this was the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increase of almost 1053% </a:t>
            </a:r>
            <a:r>
              <a:rPr lang="en-IN" dirty="0">
                <a:solidFill>
                  <a:schemeClr val="tx1"/>
                </a:solidFill>
              </a:rPr>
              <a:t>. This also help to gain more belief into customer to store their money safely in bank.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Quarter 3 and 4 were the best from the balance accumulation point of view where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en-IN" baseline="30000" dirty="0">
                <a:solidFill>
                  <a:schemeClr val="tx1"/>
                </a:solidFill>
                <a:highlight>
                  <a:srgbClr val="FFFF00"/>
                </a:highlight>
              </a:rPr>
              <a:t>rd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 Quarter</a:t>
            </a:r>
            <a:r>
              <a:rPr lang="en-IN" dirty="0">
                <a:solidFill>
                  <a:schemeClr val="tx1"/>
                </a:solidFill>
              </a:rPr>
              <a:t> collected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56.23M $ (35.22%)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  <a:r>
              <a:rPr lang="en-IN" baseline="30000" dirty="0">
                <a:solidFill>
                  <a:schemeClr val="tx1"/>
                </a:solidFill>
                <a:highlight>
                  <a:srgbClr val="FFFF00"/>
                </a:highlight>
              </a:rPr>
              <a:t>th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 Quarter </a:t>
            </a:r>
            <a:r>
              <a:rPr lang="en-IN" dirty="0">
                <a:solidFill>
                  <a:schemeClr val="tx1"/>
                </a:solidFill>
              </a:rPr>
              <a:t>collected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62.67M $ (39.26%).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 this year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Paul Reid </a:t>
            </a:r>
            <a:r>
              <a:rPr lang="en-IN" dirty="0">
                <a:solidFill>
                  <a:schemeClr val="tx1"/>
                </a:solidFill>
              </a:rPr>
              <a:t>was our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top customer </a:t>
            </a:r>
            <a:r>
              <a:rPr lang="en-IN" dirty="0">
                <a:solidFill>
                  <a:schemeClr val="tx1"/>
                </a:solidFill>
              </a:rPr>
              <a:t>with balance of around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200K $ </a:t>
            </a:r>
            <a:r>
              <a:rPr lang="en-IN" dirty="0">
                <a:solidFill>
                  <a:schemeClr val="tx1"/>
                </a:solidFill>
              </a:rPr>
              <a:t>in his England and Scotland account combined.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Dorothy Jackson </a:t>
            </a:r>
            <a:r>
              <a:rPr lang="en-IN" dirty="0">
                <a:solidFill>
                  <a:schemeClr val="tx1"/>
                </a:solidFill>
              </a:rPr>
              <a:t>was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r>
              <a:rPr lang="en-IN" dirty="0">
                <a:solidFill>
                  <a:schemeClr val="tx1"/>
                </a:solidFill>
              </a:rPr>
              <a:t> with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180K $</a:t>
            </a:r>
            <a:r>
              <a:rPr lang="en-IN" dirty="0">
                <a:solidFill>
                  <a:schemeClr val="tx1"/>
                </a:solidFill>
              </a:rPr>
              <a:t> in his Scotland Account.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AEC69-7941-48F8-9670-FA20B8C58ABB}"/>
              </a:ext>
            </a:extLst>
          </p:cNvPr>
          <p:cNvSpPr txBox="1"/>
          <p:nvPr/>
        </p:nvSpPr>
        <p:spPr>
          <a:xfrm>
            <a:off x="5161504" y="6302142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</TotalTime>
  <Words>471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Real Time Analysis of Bank Customer</vt:lpstr>
      <vt:lpstr>PROBLEM  STATEMENT</vt:lpstr>
      <vt:lpstr>Project Description  </vt:lpstr>
      <vt:lpstr>WHO ARE THE END USERS?</vt:lpstr>
      <vt:lpstr>Technology Used</vt:lpstr>
      <vt:lpstr>Dashboard </vt:lpstr>
      <vt:lpstr>Potential Insights for year 2015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priya</cp:lastModifiedBy>
  <cp:revision>82</cp:revision>
  <dcterms:created xsi:type="dcterms:W3CDTF">2021-07-11T13:13:15Z</dcterms:created>
  <dcterms:modified xsi:type="dcterms:W3CDTF">2024-07-24T16:12:58Z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