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88144-5C9F-470C-B5A2-3F8C1A92F282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21AF3-6D44-4349-9DF3-985C061FD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5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21AF3-6D44-4349-9DF3-985C061FDA1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9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4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4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13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3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6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5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64DCD4-DCF3-4B4F-ACBF-E02CF0A7257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B1482B-5A9E-41A0-A8C0-928221E3E6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flickr.com/photos/walmartcorporate/5266815416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5C7801-E534-4063-A406-29CE6623F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79DEC-D40B-40B7-923E-120635DC4B14}"/>
              </a:ext>
            </a:extLst>
          </p:cNvPr>
          <p:cNvSpPr txBox="1"/>
          <p:nvPr/>
        </p:nvSpPr>
        <p:spPr>
          <a:xfrm>
            <a:off x="750729" y="6858000"/>
            <a:ext cx="1028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www.flickr.com/photos/walmartcorporate/5266815416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08" y="2520561"/>
            <a:ext cx="10087583" cy="215142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    Sales Data Analysis </a:t>
            </a:r>
            <a:endParaRPr lang="en-IN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9757" y="4479422"/>
            <a:ext cx="9440034" cy="104986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 : SQL , PgAdmin4 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3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-1221591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 err="1"/>
              <a:t>ChatGPT</a:t>
            </a:r>
            <a:r>
              <a:rPr lang="en-US" sz="4000" dirty="0"/>
              <a:t> 2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160309"/>
            <a:ext cx="9440034" cy="10498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BA0FB-5094-4446-87FC-262B84C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4" y="686009"/>
            <a:ext cx="10105292" cy="5291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701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-1095132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 err="1"/>
              <a:t>ChatGPT</a:t>
            </a:r>
            <a:r>
              <a:rPr lang="en-US" sz="4000" dirty="0"/>
              <a:t> 3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160309"/>
            <a:ext cx="9440034" cy="10498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6EF-772B-4D29-9862-97F09E05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958175"/>
            <a:ext cx="9988061" cy="4941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12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127" y="-365557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/>
              <a:t>Altering the table to add a new column.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305" y="2344366"/>
            <a:ext cx="9440034" cy="1084634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D393F-D531-429B-82A4-479B5B824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97" y="2006663"/>
            <a:ext cx="9440034" cy="3498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173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98647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/>
              <a:t>Using ‘</a:t>
            </a:r>
            <a:r>
              <a:rPr lang="en-US" sz="4000" dirty="0" err="1"/>
              <a:t>to_char</a:t>
            </a:r>
            <a:r>
              <a:rPr lang="en-US" sz="4000" dirty="0"/>
              <a:t>’ function to extract month from date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908" y="2902771"/>
            <a:ext cx="9440034" cy="2844828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883EE-15E1-4759-9FDE-10DD4989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08" y="2533525"/>
            <a:ext cx="9440034" cy="32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16" y="-914401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/>
              <a:t>	Some Generic Questions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24" y="1449109"/>
            <a:ext cx="9440034" cy="4560922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661C5-D825-4DD6-954C-C0E1319CD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2" y="1328616"/>
            <a:ext cx="10300676" cy="3720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337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39" y="-832984"/>
            <a:ext cx="9440034" cy="1828801"/>
          </a:xfrm>
        </p:spPr>
        <p:txBody>
          <a:bodyPr>
            <a:normAutofit/>
          </a:bodyPr>
          <a:lstStyle/>
          <a:p>
            <a:r>
              <a:rPr lang="en-US" sz="2800" dirty="0"/>
              <a:t>	Products related questions</a:t>
            </a:r>
            <a:br>
              <a:rPr lang="en-US" sz="2800" dirty="0"/>
            </a:br>
            <a:r>
              <a:rPr lang="en-US" sz="2800" dirty="0"/>
              <a:t> 	Using ‘Group By’ and ‘Order By’ clause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339" y="1741354"/>
            <a:ext cx="10000193" cy="1361769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43B52-35E3-40F7-B3EF-40A8740B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5816"/>
            <a:ext cx="10660185" cy="52590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237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-2422770"/>
            <a:ext cx="9440034" cy="1828801"/>
          </a:xfrm>
        </p:spPr>
        <p:txBody>
          <a:bodyPr>
            <a:normAutofit/>
          </a:bodyPr>
          <a:lstStyle/>
          <a:p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505" y="54708"/>
            <a:ext cx="9178975" cy="6713415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B5316-2AD7-4849-97E4-2D652D32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85" y="668215"/>
            <a:ext cx="10167815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651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985" y="-1043999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/>
              <a:t>Sales questions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160309"/>
            <a:ext cx="9440034" cy="10498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EE431-9EFF-4BF2-8D27-11526D45A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31" y="784803"/>
            <a:ext cx="10034954" cy="54440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095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723" y="-1129969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/>
              <a:t>Customer Related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160309"/>
            <a:ext cx="9440034" cy="10498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054B6-3B85-488B-8E41-020E5E45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698832"/>
            <a:ext cx="10128739" cy="5608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570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0C92-4FBB-4059-8637-4D1F35F3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308" y="-1192491"/>
            <a:ext cx="9440034" cy="1828801"/>
          </a:xfrm>
        </p:spPr>
        <p:txBody>
          <a:bodyPr>
            <a:normAutofit/>
          </a:bodyPr>
          <a:lstStyle/>
          <a:p>
            <a:r>
              <a:rPr lang="en-US" sz="4000" dirty="0" err="1"/>
              <a:t>ChatGPT</a:t>
            </a:r>
            <a:r>
              <a:rPr lang="en-US" sz="4000" dirty="0"/>
              <a:t> Questions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B0D3-93E6-4046-A1B6-C9806EDF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160309"/>
            <a:ext cx="9440034" cy="10498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60C12-774F-4D2A-8AC5-8CDE5A37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5" y="636310"/>
            <a:ext cx="10141369" cy="5457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1535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76</Words>
  <Application>Microsoft Office PowerPoint</Application>
  <PresentationFormat>Widescreen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Retrospect</vt:lpstr>
      <vt:lpstr>     Sales Data Analysis </vt:lpstr>
      <vt:lpstr>Altering the table to add a new column.</vt:lpstr>
      <vt:lpstr>Using ‘to_char’ function to extract month from date</vt:lpstr>
      <vt:lpstr> Some Generic Questions</vt:lpstr>
      <vt:lpstr> Products related questions   Using ‘Group By’ and ‘Order By’ clause</vt:lpstr>
      <vt:lpstr>PowerPoint Presentation</vt:lpstr>
      <vt:lpstr>Sales questions</vt:lpstr>
      <vt:lpstr>Customer Related</vt:lpstr>
      <vt:lpstr>ChatGPT Questions</vt:lpstr>
      <vt:lpstr>ChatGPT 2</vt:lpstr>
      <vt:lpstr>ChatGPT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</dc:title>
  <dc:creator>priyanshkumawatxx7@gmail.com</dc:creator>
  <cp:lastModifiedBy>priyanshkumawatxx7@gmail.com</cp:lastModifiedBy>
  <cp:revision>2</cp:revision>
  <dcterms:created xsi:type="dcterms:W3CDTF">2024-07-09T14:02:16Z</dcterms:created>
  <dcterms:modified xsi:type="dcterms:W3CDTF">2024-07-09T15:52:26Z</dcterms:modified>
</cp:coreProperties>
</file>