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600" y="762000"/>
            <a:ext cx="10160000" cy="2838450"/>
          </a:xfrm>
        </p:spPr>
        <p:txBody>
          <a:bodyPr/>
          <a:lstStyle>
            <a:lvl1pPr>
              <a:defRPr sz="6600" b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485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3810000"/>
            <a:ext cx="10160000" cy="1752600"/>
          </a:xfrm>
        </p:spPr>
        <p:txBody>
          <a:bodyPr/>
          <a:lstStyle>
            <a:lvl1pPr marL="0" indent="0">
              <a:buFontTx/>
              <a:buNone/>
              <a:defRPr sz="4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48583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584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58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1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9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8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8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3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8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8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8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3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00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9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9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7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7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7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7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7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7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6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5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89" name="Content Placeholder 2"/>
          <p:cNvSpPr>
            <a:spLocks noGrp="1"/>
          </p:cNvSpPr>
          <p:nvPr>
            <p:ph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90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8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8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78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48879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8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8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100000">
              <a:srgbClr val="6666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fld id="{22E7F399-D38D-4B0B-83E1-AFCA9CD99C56}" type="datetimeFigureOut">
              <a:rPr lang="en-US" smtClean="0">
                <a:solidFill>
                  <a:srgbClr val="000000"/>
                </a:solidFill>
              </a:rPr>
              <a:pPr/>
              <a:t>3/30/2017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D8382D0E-2F55-4AB7-BEA3-E5DD5C16EE7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3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627" y="0"/>
            <a:ext cx="8915399" cy="22627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10000"/>
                  </a:schemeClr>
                </a:solidFill>
                <a:latin typeface="Algerian" panose="04020705040A02060702" pitchFamily="82" charset="0"/>
              </a:rPr>
              <a:t>KauN banega crorepati</a:t>
            </a:r>
            <a:endParaRPr lang="en-US" dirty="0">
              <a:solidFill>
                <a:schemeClr val="accent1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7732" y="5120324"/>
            <a:ext cx="9787944" cy="1133341"/>
          </a:xfrm>
        </p:spPr>
        <p:txBody>
          <a:bodyPr>
            <a:noAutofit/>
          </a:bodyPr>
          <a:lstStyle/>
          <a:p>
            <a:r>
              <a:rPr lang="en-US" sz="2000" i="1" dirty="0" smtClean="0"/>
              <a:t>                                                                      Created </a:t>
            </a:r>
            <a:r>
              <a:rPr lang="en-US" sz="2000" i="1" dirty="0"/>
              <a:t>By : </a:t>
            </a:r>
            <a:endParaRPr lang="en-US" sz="2000" i="1" dirty="0" smtClean="0"/>
          </a:p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                                     </a:t>
            </a: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</a:rPr>
              <a:t>Priyansh Agrawal (2014UCP1388)</a:t>
            </a:r>
            <a:br>
              <a:rPr lang="en-US" sz="2400" dirty="0" smtClean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10000"/>
                  </a:schemeClr>
                </a:solidFill>
              </a:rPr>
              <a:t>                                                         Shubham Singhal (2014UCP1420)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        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1164" y="2389517"/>
            <a:ext cx="530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 smtClean="0">
                <a:solidFill>
                  <a:srgbClr val="BBE0E3">
                    <a:lumMod val="10000"/>
                  </a:srgbClr>
                </a:solidFill>
              </a:rPr>
              <a:t>Advance Programming Lab Project</a:t>
            </a:r>
            <a:endParaRPr lang="en-US" sz="2400" b="1" dirty="0">
              <a:solidFill>
                <a:srgbClr val="BBE0E3">
                  <a:lumMod val="1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" y="3336004"/>
            <a:ext cx="5822830" cy="32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7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make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KBC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game, with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repetition of questions and with the consideration of all user interests.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is used for storing the questions along with one correct and three wrong answers and the relative details of users.</a:t>
            </a:r>
            <a:endParaRPr lang="en-US" sz="2400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Tools/Languages used </a:t>
            </a:r>
            <a:r>
              <a:rPr lang="en-US" sz="2400" dirty="0"/>
              <a:t>–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C++ for Logic Implementation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graphical user interface.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938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14" y="1784036"/>
            <a:ext cx="7315200" cy="4210050"/>
          </a:xfrm>
        </p:spPr>
      </p:pic>
    </p:spTree>
    <p:extLst>
      <p:ext uri="{BB962C8B-B14F-4D97-AF65-F5344CB8AC3E}">
        <p14:creationId xmlns:p14="http://schemas.microsoft.com/office/powerpoint/2010/main" val="3582532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30" y="1285336"/>
            <a:ext cx="8220974" cy="5272147"/>
          </a:xfrm>
        </p:spPr>
      </p:pic>
    </p:spTree>
    <p:extLst>
      <p:ext uri="{BB962C8B-B14F-4D97-AF65-F5344CB8AC3E}">
        <p14:creationId xmlns:p14="http://schemas.microsoft.com/office/powerpoint/2010/main" val="2436591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7638"/>
            <a:ext cx="8888441" cy="5127947"/>
          </a:xfrm>
        </p:spPr>
      </p:pic>
    </p:spTree>
    <p:extLst>
      <p:ext uri="{BB962C8B-B14F-4D97-AF65-F5344CB8AC3E}">
        <p14:creationId xmlns:p14="http://schemas.microsoft.com/office/powerpoint/2010/main" val="323831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05" y="-156683"/>
            <a:ext cx="10972800" cy="1143000"/>
          </a:xfrm>
        </p:spPr>
        <p:txBody>
          <a:bodyPr/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70" y="802257"/>
            <a:ext cx="8574656" cy="6133381"/>
          </a:xfrm>
        </p:spPr>
      </p:pic>
    </p:spTree>
    <p:extLst>
      <p:ext uri="{BB962C8B-B14F-4D97-AF65-F5344CB8AC3E}">
        <p14:creationId xmlns:p14="http://schemas.microsoft.com/office/powerpoint/2010/main" val="931783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52" y="1600200"/>
            <a:ext cx="7137095" cy="4525963"/>
          </a:xfrm>
        </p:spPr>
      </p:pic>
    </p:spTree>
    <p:extLst>
      <p:ext uri="{BB962C8B-B14F-4D97-AF65-F5344CB8AC3E}">
        <p14:creationId xmlns:p14="http://schemas.microsoft.com/office/powerpoint/2010/main" val="459896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34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velyLavende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Arial Black</vt:lpstr>
      <vt:lpstr>LovelyLavender</vt:lpstr>
      <vt:lpstr>KauN banega crorepati</vt:lpstr>
      <vt:lpstr>Objective</vt:lpstr>
      <vt:lpstr>DFD Level 0</vt:lpstr>
      <vt:lpstr>DFD Level 1</vt:lpstr>
      <vt:lpstr>DFD Level 2</vt:lpstr>
      <vt:lpstr>Control Flow Graph</vt:lpstr>
      <vt:lpstr>ER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KauN banega crorepati</dc:title>
  <dc:creator>Shubham Singhal</dc:creator>
  <cp:lastModifiedBy>Shubham Singhal</cp:lastModifiedBy>
  <cp:revision>10</cp:revision>
  <dcterms:created xsi:type="dcterms:W3CDTF">2017-03-29T12:35:06Z</dcterms:created>
  <dcterms:modified xsi:type="dcterms:W3CDTF">2017-03-30T10:44:06Z</dcterms:modified>
</cp:coreProperties>
</file>