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r. Priyansh Bairagi" initials="MPB" lastIdx="1" clrIdx="0">
    <p:extLst>
      <p:ext uri="{19B8F6BF-5375-455C-9EA6-DF929625EA0E}">
        <p15:presenceInfo xmlns:p15="http://schemas.microsoft.com/office/powerpoint/2012/main" userId="a97abc6ab459bd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9843C-94B2-403F-BBB4-A1ABBAA246B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32CF9-C62E-4F1E-B93A-B3596F067E11}">
      <dgm:prSet custT="1"/>
      <dgm:spPr/>
      <dgm:t>
        <a:bodyPr/>
        <a:lstStyle/>
        <a:p>
          <a:r>
            <a:rPr lang="en-US" sz="2400" dirty="0"/>
            <a:t>Problem Statement</a:t>
          </a:r>
        </a:p>
      </dgm:t>
    </dgm:pt>
    <dgm:pt modelId="{7B4A1886-ED87-466E-A9B2-EDEDD002ABCF}" type="parTrans" cxnId="{08C8B81A-7AA5-4B8C-8810-54E7BDE794F4}">
      <dgm:prSet/>
      <dgm:spPr/>
      <dgm:t>
        <a:bodyPr/>
        <a:lstStyle/>
        <a:p>
          <a:endParaRPr lang="en-US"/>
        </a:p>
      </dgm:t>
    </dgm:pt>
    <dgm:pt modelId="{439712C5-1D46-4042-9BB3-5F1E009F5E46}" type="sibTrans" cxnId="{08C8B81A-7AA5-4B8C-8810-54E7BDE794F4}">
      <dgm:prSet/>
      <dgm:spPr/>
      <dgm:t>
        <a:bodyPr/>
        <a:lstStyle/>
        <a:p>
          <a:endParaRPr lang="en-US"/>
        </a:p>
      </dgm:t>
    </dgm:pt>
    <dgm:pt modelId="{912AF421-400F-4215-B5E7-7A8F409A3C00}">
      <dgm:prSet custT="1"/>
      <dgm:spPr/>
      <dgm:t>
        <a:bodyPr/>
        <a:lstStyle/>
        <a:p>
          <a:r>
            <a:rPr lang="en-US" sz="2400" dirty="0"/>
            <a:t>Sign Up Flow</a:t>
          </a:r>
        </a:p>
      </dgm:t>
    </dgm:pt>
    <dgm:pt modelId="{37896920-6384-41A7-BEA1-5A96363868C7}" type="parTrans" cxnId="{699D1CB1-28EB-4D45-A5FE-D8C9F53CAEB9}">
      <dgm:prSet/>
      <dgm:spPr/>
      <dgm:t>
        <a:bodyPr/>
        <a:lstStyle/>
        <a:p>
          <a:endParaRPr lang="en-US"/>
        </a:p>
      </dgm:t>
    </dgm:pt>
    <dgm:pt modelId="{6AFEFFF1-3D11-48E6-9C87-F97BBD44DD3A}" type="sibTrans" cxnId="{699D1CB1-28EB-4D45-A5FE-D8C9F53CAEB9}">
      <dgm:prSet/>
      <dgm:spPr/>
      <dgm:t>
        <a:bodyPr/>
        <a:lstStyle/>
        <a:p>
          <a:endParaRPr lang="en-US"/>
        </a:p>
      </dgm:t>
    </dgm:pt>
    <dgm:pt modelId="{4E3AC87F-C4E9-4B1F-9BB5-B5995EDFB408}">
      <dgm:prSet custT="1"/>
      <dgm:spPr/>
      <dgm:t>
        <a:bodyPr/>
        <a:lstStyle/>
        <a:p>
          <a:r>
            <a:rPr lang="en-US" sz="2400" dirty="0"/>
            <a:t>Sign Up Layout</a:t>
          </a:r>
        </a:p>
      </dgm:t>
    </dgm:pt>
    <dgm:pt modelId="{339A1A6C-56A0-4536-81EA-72185CB143DE}" type="parTrans" cxnId="{F9388BCC-5762-4358-AC76-6BF19F16D9B5}">
      <dgm:prSet/>
      <dgm:spPr/>
      <dgm:t>
        <a:bodyPr/>
        <a:lstStyle/>
        <a:p>
          <a:endParaRPr lang="en-US"/>
        </a:p>
      </dgm:t>
    </dgm:pt>
    <dgm:pt modelId="{33CA7188-880D-4C93-BF9A-CEC67BC15BA8}" type="sibTrans" cxnId="{F9388BCC-5762-4358-AC76-6BF19F16D9B5}">
      <dgm:prSet/>
      <dgm:spPr/>
      <dgm:t>
        <a:bodyPr/>
        <a:lstStyle/>
        <a:p>
          <a:endParaRPr lang="en-US"/>
        </a:p>
      </dgm:t>
    </dgm:pt>
    <dgm:pt modelId="{56F1098A-81F6-464A-A29A-468E9C622B05}">
      <dgm:prSet custT="1"/>
      <dgm:spPr/>
      <dgm:t>
        <a:bodyPr/>
        <a:lstStyle/>
        <a:p>
          <a:r>
            <a:rPr lang="en-US" sz="2400" dirty="0"/>
            <a:t>Success Layout</a:t>
          </a:r>
        </a:p>
      </dgm:t>
    </dgm:pt>
    <dgm:pt modelId="{4B1D2E9F-0C5C-49EA-9180-EC58E8B00CAE}" type="parTrans" cxnId="{F9B5E74F-CDC9-46AA-9B58-9BB742AEF07D}">
      <dgm:prSet/>
      <dgm:spPr/>
      <dgm:t>
        <a:bodyPr/>
        <a:lstStyle/>
        <a:p>
          <a:endParaRPr lang="en-US"/>
        </a:p>
      </dgm:t>
    </dgm:pt>
    <dgm:pt modelId="{0E13E6AA-5E69-45EA-9107-4CFB1DAEF760}" type="sibTrans" cxnId="{F9B5E74F-CDC9-46AA-9B58-9BB742AEF07D}">
      <dgm:prSet/>
      <dgm:spPr/>
      <dgm:t>
        <a:bodyPr/>
        <a:lstStyle/>
        <a:p>
          <a:endParaRPr lang="en-US"/>
        </a:p>
      </dgm:t>
    </dgm:pt>
    <dgm:pt modelId="{84EEA1E9-32C6-4652-9825-4ECECAE301FC}">
      <dgm:prSet custT="1"/>
      <dgm:spPr/>
      <dgm:t>
        <a:bodyPr/>
        <a:lstStyle/>
        <a:p>
          <a:r>
            <a:rPr lang="en-US" sz="2400" dirty="0"/>
            <a:t>Verification Process</a:t>
          </a:r>
        </a:p>
      </dgm:t>
    </dgm:pt>
    <dgm:pt modelId="{9E900E2A-E2D8-4ED1-86E6-1C732AB8F668}" type="parTrans" cxnId="{11AD4246-1C0E-414D-8395-B52E6B222FE5}">
      <dgm:prSet/>
      <dgm:spPr/>
      <dgm:t>
        <a:bodyPr/>
        <a:lstStyle/>
        <a:p>
          <a:endParaRPr lang="en-US"/>
        </a:p>
      </dgm:t>
    </dgm:pt>
    <dgm:pt modelId="{3A7C3F89-9590-461C-9463-C7DB9A4EEAB8}" type="sibTrans" cxnId="{11AD4246-1C0E-414D-8395-B52E6B222FE5}">
      <dgm:prSet/>
      <dgm:spPr/>
      <dgm:t>
        <a:bodyPr/>
        <a:lstStyle/>
        <a:p>
          <a:endParaRPr lang="en-US"/>
        </a:p>
      </dgm:t>
    </dgm:pt>
    <dgm:pt modelId="{62C56C7C-BCE0-4D9A-8BA6-562514739C65}">
      <dgm:prSet custT="1"/>
      <dgm:spPr/>
      <dgm:t>
        <a:bodyPr/>
        <a:lstStyle/>
        <a:p>
          <a:r>
            <a:rPr lang="en-US" sz="2400" dirty="0"/>
            <a:t>Assumption, Edge Cases &amp; Call outs</a:t>
          </a:r>
        </a:p>
      </dgm:t>
    </dgm:pt>
    <dgm:pt modelId="{407E8AAF-CBF4-450C-8273-C0A052E48B96}" type="parTrans" cxnId="{8793584E-BEEC-4B30-BDD0-92AA3557F491}">
      <dgm:prSet/>
      <dgm:spPr/>
      <dgm:t>
        <a:bodyPr/>
        <a:lstStyle/>
        <a:p>
          <a:endParaRPr lang="en-US"/>
        </a:p>
      </dgm:t>
    </dgm:pt>
    <dgm:pt modelId="{6BCDB01E-5E84-47F6-B9D2-C9C8EFDBD0F4}" type="sibTrans" cxnId="{8793584E-BEEC-4B30-BDD0-92AA3557F491}">
      <dgm:prSet/>
      <dgm:spPr/>
      <dgm:t>
        <a:bodyPr/>
        <a:lstStyle/>
        <a:p>
          <a:endParaRPr lang="en-US"/>
        </a:p>
      </dgm:t>
    </dgm:pt>
    <dgm:pt modelId="{787D2202-19FC-4AA1-BEA4-F43D926F30EE}">
      <dgm:prSet custT="1"/>
      <dgm:spPr/>
      <dgm:t>
        <a:bodyPr/>
        <a:lstStyle/>
        <a:p>
          <a:r>
            <a:rPr lang="en-US" sz="2400" dirty="0"/>
            <a:t>Questionnaire</a:t>
          </a:r>
        </a:p>
      </dgm:t>
    </dgm:pt>
    <dgm:pt modelId="{91934C8D-B37C-4911-8DFF-756BBA71D64D}" type="parTrans" cxnId="{8733BBF4-5C4C-4C00-B032-028BBFDEC860}">
      <dgm:prSet/>
      <dgm:spPr/>
      <dgm:t>
        <a:bodyPr/>
        <a:lstStyle/>
        <a:p>
          <a:endParaRPr lang="en-US"/>
        </a:p>
      </dgm:t>
    </dgm:pt>
    <dgm:pt modelId="{5E3D1DBC-3D13-46CF-8481-29E96D2ECAE5}" type="sibTrans" cxnId="{8733BBF4-5C4C-4C00-B032-028BBFDEC860}">
      <dgm:prSet/>
      <dgm:spPr/>
      <dgm:t>
        <a:bodyPr/>
        <a:lstStyle/>
        <a:p>
          <a:endParaRPr lang="en-US"/>
        </a:p>
      </dgm:t>
    </dgm:pt>
    <dgm:pt modelId="{5701FCCA-5A6F-4F40-8A4C-608D1DFB6BFD}" type="pres">
      <dgm:prSet presAssocID="{FA79843C-94B2-403F-BBB4-A1ABBAA246B1}" presName="vert0" presStyleCnt="0">
        <dgm:presLayoutVars>
          <dgm:dir/>
          <dgm:animOne val="branch"/>
          <dgm:animLvl val="lvl"/>
        </dgm:presLayoutVars>
      </dgm:prSet>
      <dgm:spPr/>
    </dgm:pt>
    <dgm:pt modelId="{1ED72A22-0C0F-4E96-8218-1C2D0B21C86F}" type="pres">
      <dgm:prSet presAssocID="{33A32CF9-C62E-4F1E-B93A-B3596F067E11}" presName="thickLine" presStyleLbl="alignNode1" presStyleIdx="0" presStyleCnt="7"/>
      <dgm:spPr/>
    </dgm:pt>
    <dgm:pt modelId="{8CDB2656-7C6D-481D-AB1E-0DB61E77D4DD}" type="pres">
      <dgm:prSet presAssocID="{33A32CF9-C62E-4F1E-B93A-B3596F067E11}" presName="horz1" presStyleCnt="0"/>
      <dgm:spPr/>
    </dgm:pt>
    <dgm:pt modelId="{017B1A47-DC43-4C01-AA06-C12CF00473A6}" type="pres">
      <dgm:prSet presAssocID="{33A32CF9-C62E-4F1E-B93A-B3596F067E11}" presName="tx1" presStyleLbl="revTx" presStyleIdx="0" presStyleCnt="7"/>
      <dgm:spPr/>
    </dgm:pt>
    <dgm:pt modelId="{D4F16F26-6CAB-4E34-AB19-C81FDD8F297C}" type="pres">
      <dgm:prSet presAssocID="{33A32CF9-C62E-4F1E-B93A-B3596F067E11}" presName="vert1" presStyleCnt="0"/>
      <dgm:spPr/>
    </dgm:pt>
    <dgm:pt modelId="{B0EA45BD-3E9C-45A4-BB18-926421D9303B}" type="pres">
      <dgm:prSet presAssocID="{912AF421-400F-4215-B5E7-7A8F409A3C00}" presName="thickLine" presStyleLbl="alignNode1" presStyleIdx="1" presStyleCnt="7"/>
      <dgm:spPr/>
    </dgm:pt>
    <dgm:pt modelId="{D9E6F998-F9A5-427C-9591-3BCF95B9F2EC}" type="pres">
      <dgm:prSet presAssocID="{912AF421-400F-4215-B5E7-7A8F409A3C00}" presName="horz1" presStyleCnt="0"/>
      <dgm:spPr/>
    </dgm:pt>
    <dgm:pt modelId="{981F0FBB-D58F-453C-954F-C47F3FD89C2E}" type="pres">
      <dgm:prSet presAssocID="{912AF421-400F-4215-B5E7-7A8F409A3C00}" presName="tx1" presStyleLbl="revTx" presStyleIdx="1" presStyleCnt="7"/>
      <dgm:spPr/>
    </dgm:pt>
    <dgm:pt modelId="{932D1A63-8959-45DC-AB3A-F5532D7561FC}" type="pres">
      <dgm:prSet presAssocID="{912AF421-400F-4215-B5E7-7A8F409A3C00}" presName="vert1" presStyleCnt="0"/>
      <dgm:spPr/>
    </dgm:pt>
    <dgm:pt modelId="{E401A8FF-0258-4B6E-82DF-2F93A03F0FC7}" type="pres">
      <dgm:prSet presAssocID="{4E3AC87F-C4E9-4B1F-9BB5-B5995EDFB408}" presName="thickLine" presStyleLbl="alignNode1" presStyleIdx="2" presStyleCnt="7"/>
      <dgm:spPr/>
    </dgm:pt>
    <dgm:pt modelId="{E78F3B9A-44D9-452E-9EAA-661908452803}" type="pres">
      <dgm:prSet presAssocID="{4E3AC87F-C4E9-4B1F-9BB5-B5995EDFB408}" presName="horz1" presStyleCnt="0"/>
      <dgm:spPr/>
    </dgm:pt>
    <dgm:pt modelId="{053D6DB2-FD67-4B3A-BA53-9DD75FA708E2}" type="pres">
      <dgm:prSet presAssocID="{4E3AC87F-C4E9-4B1F-9BB5-B5995EDFB408}" presName="tx1" presStyleLbl="revTx" presStyleIdx="2" presStyleCnt="7"/>
      <dgm:spPr/>
    </dgm:pt>
    <dgm:pt modelId="{4308FD97-324C-454D-84E4-7BC723AAB669}" type="pres">
      <dgm:prSet presAssocID="{4E3AC87F-C4E9-4B1F-9BB5-B5995EDFB408}" presName="vert1" presStyleCnt="0"/>
      <dgm:spPr/>
    </dgm:pt>
    <dgm:pt modelId="{33F5AA3C-6C42-4145-8491-7EC9E302C6DE}" type="pres">
      <dgm:prSet presAssocID="{56F1098A-81F6-464A-A29A-468E9C622B05}" presName="thickLine" presStyleLbl="alignNode1" presStyleIdx="3" presStyleCnt="7"/>
      <dgm:spPr/>
    </dgm:pt>
    <dgm:pt modelId="{3FD02040-54DA-45F8-B2E2-6AD5A263914C}" type="pres">
      <dgm:prSet presAssocID="{56F1098A-81F6-464A-A29A-468E9C622B05}" presName="horz1" presStyleCnt="0"/>
      <dgm:spPr/>
    </dgm:pt>
    <dgm:pt modelId="{B26A8958-3AF1-485B-8DFD-747354474C30}" type="pres">
      <dgm:prSet presAssocID="{56F1098A-81F6-464A-A29A-468E9C622B05}" presName="tx1" presStyleLbl="revTx" presStyleIdx="3" presStyleCnt="7"/>
      <dgm:spPr/>
    </dgm:pt>
    <dgm:pt modelId="{B2E7B6E5-9AB1-444A-A9EA-0F3602990DBF}" type="pres">
      <dgm:prSet presAssocID="{56F1098A-81F6-464A-A29A-468E9C622B05}" presName="vert1" presStyleCnt="0"/>
      <dgm:spPr/>
    </dgm:pt>
    <dgm:pt modelId="{A20CF23B-CC98-4D5D-AB5F-F736DCF35416}" type="pres">
      <dgm:prSet presAssocID="{84EEA1E9-32C6-4652-9825-4ECECAE301FC}" presName="thickLine" presStyleLbl="alignNode1" presStyleIdx="4" presStyleCnt="7"/>
      <dgm:spPr/>
    </dgm:pt>
    <dgm:pt modelId="{8A5B4CD1-BB80-4C9A-B1DB-CC6FE48C3D3C}" type="pres">
      <dgm:prSet presAssocID="{84EEA1E9-32C6-4652-9825-4ECECAE301FC}" presName="horz1" presStyleCnt="0"/>
      <dgm:spPr/>
    </dgm:pt>
    <dgm:pt modelId="{3284EE99-8676-49B1-B9D3-71C72DC116F2}" type="pres">
      <dgm:prSet presAssocID="{84EEA1E9-32C6-4652-9825-4ECECAE301FC}" presName="tx1" presStyleLbl="revTx" presStyleIdx="4" presStyleCnt="7"/>
      <dgm:spPr/>
    </dgm:pt>
    <dgm:pt modelId="{649BD015-CE91-4C17-BEA8-6A4B248F0260}" type="pres">
      <dgm:prSet presAssocID="{84EEA1E9-32C6-4652-9825-4ECECAE301FC}" presName="vert1" presStyleCnt="0"/>
      <dgm:spPr/>
    </dgm:pt>
    <dgm:pt modelId="{D3911901-D5D7-469C-93CD-5AAF295AFE83}" type="pres">
      <dgm:prSet presAssocID="{62C56C7C-BCE0-4D9A-8BA6-562514739C65}" presName="thickLine" presStyleLbl="alignNode1" presStyleIdx="5" presStyleCnt="7"/>
      <dgm:spPr/>
    </dgm:pt>
    <dgm:pt modelId="{003B82B4-BADD-43C6-9F84-FF7906685812}" type="pres">
      <dgm:prSet presAssocID="{62C56C7C-BCE0-4D9A-8BA6-562514739C65}" presName="horz1" presStyleCnt="0"/>
      <dgm:spPr/>
    </dgm:pt>
    <dgm:pt modelId="{A26D09E9-61E0-4905-994C-793A31AEF39D}" type="pres">
      <dgm:prSet presAssocID="{62C56C7C-BCE0-4D9A-8BA6-562514739C65}" presName="tx1" presStyleLbl="revTx" presStyleIdx="5" presStyleCnt="7"/>
      <dgm:spPr/>
    </dgm:pt>
    <dgm:pt modelId="{150B1F10-C014-48C8-9D39-25C924E6C32C}" type="pres">
      <dgm:prSet presAssocID="{62C56C7C-BCE0-4D9A-8BA6-562514739C65}" presName="vert1" presStyleCnt="0"/>
      <dgm:spPr/>
    </dgm:pt>
    <dgm:pt modelId="{84FAC432-F0DE-448E-957A-943BA3CE84A7}" type="pres">
      <dgm:prSet presAssocID="{787D2202-19FC-4AA1-BEA4-F43D926F30EE}" presName="thickLine" presStyleLbl="alignNode1" presStyleIdx="6" presStyleCnt="7"/>
      <dgm:spPr/>
    </dgm:pt>
    <dgm:pt modelId="{76D92A18-A425-4B70-A1B0-6005E513386B}" type="pres">
      <dgm:prSet presAssocID="{787D2202-19FC-4AA1-BEA4-F43D926F30EE}" presName="horz1" presStyleCnt="0"/>
      <dgm:spPr/>
    </dgm:pt>
    <dgm:pt modelId="{A80F6D1A-4668-4FF7-9CD5-C8A51EF8FA2A}" type="pres">
      <dgm:prSet presAssocID="{787D2202-19FC-4AA1-BEA4-F43D926F30EE}" presName="tx1" presStyleLbl="revTx" presStyleIdx="6" presStyleCnt="7"/>
      <dgm:spPr/>
    </dgm:pt>
    <dgm:pt modelId="{E41BDB54-F760-49E7-B604-2FB4A88643FC}" type="pres">
      <dgm:prSet presAssocID="{787D2202-19FC-4AA1-BEA4-F43D926F30EE}" presName="vert1" presStyleCnt="0"/>
      <dgm:spPr/>
    </dgm:pt>
  </dgm:ptLst>
  <dgm:cxnLst>
    <dgm:cxn modelId="{08C8B81A-7AA5-4B8C-8810-54E7BDE794F4}" srcId="{FA79843C-94B2-403F-BBB4-A1ABBAA246B1}" destId="{33A32CF9-C62E-4F1E-B93A-B3596F067E11}" srcOrd="0" destOrd="0" parTransId="{7B4A1886-ED87-466E-A9B2-EDEDD002ABCF}" sibTransId="{439712C5-1D46-4042-9BB3-5F1E009F5E46}"/>
    <dgm:cxn modelId="{9BA9171F-83A1-471E-B487-8FEC248DD716}" type="presOf" srcId="{4E3AC87F-C4E9-4B1F-9BB5-B5995EDFB408}" destId="{053D6DB2-FD67-4B3A-BA53-9DD75FA708E2}" srcOrd="0" destOrd="0" presId="urn:microsoft.com/office/officeart/2008/layout/LinedList"/>
    <dgm:cxn modelId="{EC853B21-0552-44DF-9771-24117710FD86}" type="presOf" srcId="{912AF421-400F-4215-B5E7-7A8F409A3C00}" destId="{981F0FBB-D58F-453C-954F-C47F3FD89C2E}" srcOrd="0" destOrd="0" presId="urn:microsoft.com/office/officeart/2008/layout/LinedList"/>
    <dgm:cxn modelId="{52E6FD5E-E764-49B9-8BAA-ABF0185770C5}" type="presOf" srcId="{787D2202-19FC-4AA1-BEA4-F43D926F30EE}" destId="{A80F6D1A-4668-4FF7-9CD5-C8A51EF8FA2A}" srcOrd="0" destOrd="0" presId="urn:microsoft.com/office/officeart/2008/layout/LinedList"/>
    <dgm:cxn modelId="{11AD4246-1C0E-414D-8395-B52E6B222FE5}" srcId="{FA79843C-94B2-403F-BBB4-A1ABBAA246B1}" destId="{84EEA1E9-32C6-4652-9825-4ECECAE301FC}" srcOrd="4" destOrd="0" parTransId="{9E900E2A-E2D8-4ED1-86E6-1C732AB8F668}" sibTransId="{3A7C3F89-9590-461C-9463-C7DB9A4EEAB8}"/>
    <dgm:cxn modelId="{1D49F747-4837-498A-9886-AF487439D5FD}" type="presOf" srcId="{62C56C7C-BCE0-4D9A-8BA6-562514739C65}" destId="{A26D09E9-61E0-4905-994C-793A31AEF39D}" srcOrd="0" destOrd="0" presId="urn:microsoft.com/office/officeart/2008/layout/LinedList"/>
    <dgm:cxn modelId="{BA726B6A-A70F-49C5-B7B5-F5E45D2A3883}" type="presOf" srcId="{33A32CF9-C62E-4F1E-B93A-B3596F067E11}" destId="{017B1A47-DC43-4C01-AA06-C12CF00473A6}" srcOrd="0" destOrd="0" presId="urn:microsoft.com/office/officeart/2008/layout/LinedList"/>
    <dgm:cxn modelId="{8793584E-BEEC-4B30-BDD0-92AA3557F491}" srcId="{FA79843C-94B2-403F-BBB4-A1ABBAA246B1}" destId="{62C56C7C-BCE0-4D9A-8BA6-562514739C65}" srcOrd="5" destOrd="0" parTransId="{407E8AAF-CBF4-450C-8273-C0A052E48B96}" sibTransId="{6BCDB01E-5E84-47F6-B9D2-C9C8EFDBD0F4}"/>
    <dgm:cxn modelId="{F9B5E74F-CDC9-46AA-9B58-9BB742AEF07D}" srcId="{FA79843C-94B2-403F-BBB4-A1ABBAA246B1}" destId="{56F1098A-81F6-464A-A29A-468E9C622B05}" srcOrd="3" destOrd="0" parTransId="{4B1D2E9F-0C5C-49EA-9180-EC58E8B00CAE}" sibTransId="{0E13E6AA-5E69-45EA-9107-4CFB1DAEF760}"/>
    <dgm:cxn modelId="{3BB1DA52-5E57-4F27-8FDA-F97E4A54B8BD}" type="presOf" srcId="{84EEA1E9-32C6-4652-9825-4ECECAE301FC}" destId="{3284EE99-8676-49B1-B9D3-71C72DC116F2}" srcOrd="0" destOrd="0" presId="urn:microsoft.com/office/officeart/2008/layout/LinedList"/>
    <dgm:cxn modelId="{813DBA7A-6101-434B-88D2-BF6370528B77}" type="presOf" srcId="{FA79843C-94B2-403F-BBB4-A1ABBAA246B1}" destId="{5701FCCA-5A6F-4F40-8A4C-608D1DFB6BFD}" srcOrd="0" destOrd="0" presId="urn:microsoft.com/office/officeart/2008/layout/LinedList"/>
    <dgm:cxn modelId="{708851AB-FABC-4308-A206-05C6387EECD5}" type="presOf" srcId="{56F1098A-81F6-464A-A29A-468E9C622B05}" destId="{B26A8958-3AF1-485B-8DFD-747354474C30}" srcOrd="0" destOrd="0" presId="urn:microsoft.com/office/officeart/2008/layout/LinedList"/>
    <dgm:cxn modelId="{699D1CB1-28EB-4D45-A5FE-D8C9F53CAEB9}" srcId="{FA79843C-94B2-403F-BBB4-A1ABBAA246B1}" destId="{912AF421-400F-4215-B5E7-7A8F409A3C00}" srcOrd="1" destOrd="0" parTransId="{37896920-6384-41A7-BEA1-5A96363868C7}" sibTransId="{6AFEFFF1-3D11-48E6-9C87-F97BBD44DD3A}"/>
    <dgm:cxn modelId="{F9388BCC-5762-4358-AC76-6BF19F16D9B5}" srcId="{FA79843C-94B2-403F-BBB4-A1ABBAA246B1}" destId="{4E3AC87F-C4E9-4B1F-9BB5-B5995EDFB408}" srcOrd="2" destOrd="0" parTransId="{339A1A6C-56A0-4536-81EA-72185CB143DE}" sibTransId="{33CA7188-880D-4C93-BF9A-CEC67BC15BA8}"/>
    <dgm:cxn modelId="{8733BBF4-5C4C-4C00-B032-028BBFDEC860}" srcId="{FA79843C-94B2-403F-BBB4-A1ABBAA246B1}" destId="{787D2202-19FC-4AA1-BEA4-F43D926F30EE}" srcOrd="6" destOrd="0" parTransId="{91934C8D-B37C-4911-8DFF-756BBA71D64D}" sibTransId="{5E3D1DBC-3D13-46CF-8481-29E96D2ECAE5}"/>
    <dgm:cxn modelId="{471B6FAB-CBFD-409E-BB1B-0AAF353AFDDE}" type="presParOf" srcId="{5701FCCA-5A6F-4F40-8A4C-608D1DFB6BFD}" destId="{1ED72A22-0C0F-4E96-8218-1C2D0B21C86F}" srcOrd="0" destOrd="0" presId="urn:microsoft.com/office/officeart/2008/layout/LinedList"/>
    <dgm:cxn modelId="{F78745F2-79B5-4C92-A2EE-36A86E14C436}" type="presParOf" srcId="{5701FCCA-5A6F-4F40-8A4C-608D1DFB6BFD}" destId="{8CDB2656-7C6D-481D-AB1E-0DB61E77D4DD}" srcOrd="1" destOrd="0" presId="urn:microsoft.com/office/officeart/2008/layout/LinedList"/>
    <dgm:cxn modelId="{A74D3CF3-8B23-447E-8C19-FF85BC5C8D03}" type="presParOf" srcId="{8CDB2656-7C6D-481D-AB1E-0DB61E77D4DD}" destId="{017B1A47-DC43-4C01-AA06-C12CF00473A6}" srcOrd="0" destOrd="0" presId="urn:microsoft.com/office/officeart/2008/layout/LinedList"/>
    <dgm:cxn modelId="{11672DDB-DB48-47A1-8A85-41DCBDEBFC32}" type="presParOf" srcId="{8CDB2656-7C6D-481D-AB1E-0DB61E77D4DD}" destId="{D4F16F26-6CAB-4E34-AB19-C81FDD8F297C}" srcOrd="1" destOrd="0" presId="urn:microsoft.com/office/officeart/2008/layout/LinedList"/>
    <dgm:cxn modelId="{5F76859A-B281-46CF-BBD4-CBBDE7F81A10}" type="presParOf" srcId="{5701FCCA-5A6F-4F40-8A4C-608D1DFB6BFD}" destId="{B0EA45BD-3E9C-45A4-BB18-926421D9303B}" srcOrd="2" destOrd="0" presId="urn:microsoft.com/office/officeart/2008/layout/LinedList"/>
    <dgm:cxn modelId="{6A2A4693-359A-470A-B949-57CD79B8AD82}" type="presParOf" srcId="{5701FCCA-5A6F-4F40-8A4C-608D1DFB6BFD}" destId="{D9E6F998-F9A5-427C-9591-3BCF95B9F2EC}" srcOrd="3" destOrd="0" presId="urn:microsoft.com/office/officeart/2008/layout/LinedList"/>
    <dgm:cxn modelId="{CBB0C946-03BD-4E36-B063-93874C5F0D3F}" type="presParOf" srcId="{D9E6F998-F9A5-427C-9591-3BCF95B9F2EC}" destId="{981F0FBB-D58F-453C-954F-C47F3FD89C2E}" srcOrd="0" destOrd="0" presId="urn:microsoft.com/office/officeart/2008/layout/LinedList"/>
    <dgm:cxn modelId="{F54BB63C-AE57-4940-9FE5-6F3D148CAA49}" type="presParOf" srcId="{D9E6F998-F9A5-427C-9591-3BCF95B9F2EC}" destId="{932D1A63-8959-45DC-AB3A-F5532D7561FC}" srcOrd="1" destOrd="0" presId="urn:microsoft.com/office/officeart/2008/layout/LinedList"/>
    <dgm:cxn modelId="{69B1A38D-A96A-4D91-B1BB-FE8849F9C783}" type="presParOf" srcId="{5701FCCA-5A6F-4F40-8A4C-608D1DFB6BFD}" destId="{E401A8FF-0258-4B6E-82DF-2F93A03F0FC7}" srcOrd="4" destOrd="0" presId="urn:microsoft.com/office/officeart/2008/layout/LinedList"/>
    <dgm:cxn modelId="{1A7CCCEC-AB5F-4D5C-981B-4CC535EE1BA3}" type="presParOf" srcId="{5701FCCA-5A6F-4F40-8A4C-608D1DFB6BFD}" destId="{E78F3B9A-44D9-452E-9EAA-661908452803}" srcOrd="5" destOrd="0" presId="urn:microsoft.com/office/officeart/2008/layout/LinedList"/>
    <dgm:cxn modelId="{A19B7CF2-0661-4C23-A7F7-21CDC368C79F}" type="presParOf" srcId="{E78F3B9A-44D9-452E-9EAA-661908452803}" destId="{053D6DB2-FD67-4B3A-BA53-9DD75FA708E2}" srcOrd="0" destOrd="0" presId="urn:microsoft.com/office/officeart/2008/layout/LinedList"/>
    <dgm:cxn modelId="{F9CFDA72-09FA-490D-B4A7-FFE7D1BC4EF2}" type="presParOf" srcId="{E78F3B9A-44D9-452E-9EAA-661908452803}" destId="{4308FD97-324C-454D-84E4-7BC723AAB669}" srcOrd="1" destOrd="0" presId="urn:microsoft.com/office/officeart/2008/layout/LinedList"/>
    <dgm:cxn modelId="{D7EC80BC-AF80-4D53-9133-029AC3633F1E}" type="presParOf" srcId="{5701FCCA-5A6F-4F40-8A4C-608D1DFB6BFD}" destId="{33F5AA3C-6C42-4145-8491-7EC9E302C6DE}" srcOrd="6" destOrd="0" presId="urn:microsoft.com/office/officeart/2008/layout/LinedList"/>
    <dgm:cxn modelId="{1CEFEB5D-1151-4B70-A06D-4E2B68C3771C}" type="presParOf" srcId="{5701FCCA-5A6F-4F40-8A4C-608D1DFB6BFD}" destId="{3FD02040-54DA-45F8-B2E2-6AD5A263914C}" srcOrd="7" destOrd="0" presId="urn:microsoft.com/office/officeart/2008/layout/LinedList"/>
    <dgm:cxn modelId="{E48EAC25-B895-4253-896F-1EAEE866CF2C}" type="presParOf" srcId="{3FD02040-54DA-45F8-B2E2-6AD5A263914C}" destId="{B26A8958-3AF1-485B-8DFD-747354474C30}" srcOrd="0" destOrd="0" presId="urn:microsoft.com/office/officeart/2008/layout/LinedList"/>
    <dgm:cxn modelId="{7E02AE72-9DA8-4059-82D8-F614E006C5EF}" type="presParOf" srcId="{3FD02040-54DA-45F8-B2E2-6AD5A263914C}" destId="{B2E7B6E5-9AB1-444A-A9EA-0F3602990DBF}" srcOrd="1" destOrd="0" presId="urn:microsoft.com/office/officeart/2008/layout/LinedList"/>
    <dgm:cxn modelId="{1791E461-9AE5-4E2A-823B-BCAD01547C04}" type="presParOf" srcId="{5701FCCA-5A6F-4F40-8A4C-608D1DFB6BFD}" destId="{A20CF23B-CC98-4D5D-AB5F-F736DCF35416}" srcOrd="8" destOrd="0" presId="urn:microsoft.com/office/officeart/2008/layout/LinedList"/>
    <dgm:cxn modelId="{0D6A9A32-B7D2-42BF-BFFA-0F20687FCE6A}" type="presParOf" srcId="{5701FCCA-5A6F-4F40-8A4C-608D1DFB6BFD}" destId="{8A5B4CD1-BB80-4C9A-B1DB-CC6FE48C3D3C}" srcOrd="9" destOrd="0" presId="urn:microsoft.com/office/officeart/2008/layout/LinedList"/>
    <dgm:cxn modelId="{FB0D331A-47A8-46D6-92F7-01A45459F3C8}" type="presParOf" srcId="{8A5B4CD1-BB80-4C9A-B1DB-CC6FE48C3D3C}" destId="{3284EE99-8676-49B1-B9D3-71C72DC116F2}" srcOrd="0" destOrd="0" presId="urn:microsoft.com/office/officeart/2008/layout/LinedList"/>
    <dgm:cxn modelId="{4CB9E8DD-8A51-4D5C-9D4E-A1FCD8BE9CC7}" type="presParOf" srcId="{8A5B4CD1-BB80-4C9A-B1DB-CC6FE48C3D3C}" destId="{649BD015-CE91-4C17-BEA8-6A4B248F0260}" srcOrd="1" destOrd="0" presId="urn:microsoft.com/office/officeart/2008/layout/LinedList"/>
    <dgm:cxn modelId="{975D126F-CA08-4C45-A65C-54594CEE1C96}" type="presParOf" srcId="{5701FCCA-5A6F-4F40-8A4C-608D1DFB6BFD}" destId="{D3911901-D5D7-469C-93CD-5AAF295AFE83}" srcOrd="10" destOrd="0" presId="urn:microsoft.com/office/officeart/2008/layout/LinedList"/>
    <dgm:cxn modelId="{D2B2862E-7BDA-4F1B-86B5-233C403883D0}" type="presParOf" srcId="{5701FCCA-5A6F-4F40-8A4C-608D1DFB6BFD}" destId="{003B82B4-BADD-43C6-9F84-FF7906685812}" srcOrd="11" destOrd="0" presId="urn:microsoft.com/office/officeart/2008/layout/LinedList"/>
    <dgm:cxn modelId="{3B73AA92-831D-4FF2-96F5-80A7A2AC8A97}" type="presParOf" srcId="{003B82B4-BADD-43C6-9F84-FF7906685812}" destId="{A26D09E9-61E0-4905-994C-793A31AEF39D}" srcOrd="0" destOrd="0" presId="urn:microsoft.com/office/officeart/2008/layout/LinedList"/>
    <dgm:cxn modelId="{C90DAB88-289D-4EFE-AA10-1928A116EF06}" type="presParOf" srcId="{003B82B4-BADD-43C6-9F84-FF7906685812}" destId="{150B1F10-C014-48C8-9D39-25C924E6C32C}" srcOrd="1" destOrd="0" presId="urn:microsoft.com/office/officeart/2008/layout/LinedList"/>
    <dgm:cxn modelId="{FBC5BDD8-3CC9-489D-9604-15503455E8E3}" type="presParOf" srcId="{5701FCCA-5A6F-4F40-8A4C-608D1DFB6BFD}" destId="{84FAC432-F0DE-448E-957A-943BA3CE84A7}" srcOrd="12" destOrd="0" presId="urn:microsoft.com/office/officeart/2008/layout/LinedList"/>
    <dgm:cxn modelId="{594117C5-D268-46C1-ADAF-A662553F7C20}" type="presParOf" srcId="{5701FCCA-5A6F-4F40-8A4C-608D1DFB6BFD}" destId="{76D92A18-A425-4B70-A1B0-6005E513386B}" srcOrd="13" destOrd="0" presId="urn:microsoft.com/office/officeart/2008/layout/LinedList"/>
    <dgm:cxn modelId="{DA672B40-E765-41BC-9E65-1C18EC5D5555}" type="presParOf" srcId="{76D92A18-A425-4B70-A1B0-6005E513386B}" destId="{A80F6D1A-4668-4FF7-9CD5-C8A51EF8FA2A}" srcOrd="0" destOrd="0" presId="urn:microsoft.com/office/officeart/2008/layout/LinedList"/>
    <dgm:cxn modelId="{0587CC35-1A74-4D7F-A28A-7D206433E34D}" type="presParOf" srcId="{76D92A18-A425-4B70-A1B0-6005E513386B}" destId="{E41BDB54-F760-49E7-B604-2FB4A88643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72A22-0C0F-4E96-8218-1C2D0B21C86F}">
      <dsp:nvSpPr>
        <dsp:cNvPr id="0" name=""/>
        <dsp:cNvSpPr/>
      </dsp:nvSpPr>
      <dsp:spPr>
        <a:xfrm>
          <a:off x="0" y="518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B1A47-DC43-4C01-AA06-C12CF00473A6}">
      <dsp:nvSpPr>
        <dsp:cNvPr id="0" name=""/>
        <dsp:cNvSpPr/>
      </dsp:nvSpPr>
      <dsp:spPr>
        <a:xfrm>
          <a:off x="0" y="518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Problem Statement</a:t>
          </a:r>
        </a:p>
      </dsp:txBody>
      <dsp:txXfrm>
        <a:off x="0" y="518"/>
        <a:ext cx="8108342" cy="606611"/>
      </dsp:txXfrm>
    </dsp:sp>
    <dsp:sp modelId="{B0EA45BD-3E9C-45A4-BB18-926421D9303B}">
      <dsp:nvSpPr>
        <dsp:cNvPr id="0" name=""/>
        <dsp:cNvSpPr/>
      </dsp:nvSpPr>
      <dsp:spPr>
        <a:xfrm>
          <a:off x="0" y="607129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F0FBB-D58F-453C-954F-C47F3FD89C2E}">
      <dsp:nvSpPr>
        <dsp:cNvPr id="0" name=""/>
        <dsp:cNvSpPr/>
      </dsp:nvSpPr>
      <dsp:spPr>
        <a:xfrm>
          <a:off x="0" y="607129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Sign Up Flow</a:t>
          </a:r>
        </a:p>
      </dsp:txBody>
      <dsp:txXfrm>
        <a:off x="0" y="607129"/>
        <a:ext cx="8108342" cy="606611"/>
      </dsp:txXfrm>
    </dsp:sp>
    <dsp:sp modelId="{E401A8FF-0258-4B6E-82DF-2F93A03F0FC7}">
      <dsp:nvSpPr>
        <dsp:cNvPr id="0" name=""/>
        <dsp:cNvSpPr/>
      </dsp:nvSpPr>
      <dsp:spPr>
        <a:xfrm>
          <a:off x="0" y="1213741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D6DB2-FD67-4B3A-BA53-9DD75FA708E2}">
      <dsp:nvSpPr>
        <dsp:cNvPr id="0" name=""/>
        <dsp:cNvSpPr/>
      </dsp:nvSpPr>
      <dsp:spPr>
        <a:xfrm>
          <a:off x="0" y="1213741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Sign Up Layout</a:t>
          </a:r>
        </a:p>
      </dsp:txBody>
      <dsp:txXfrm>
        <a:off x="0" y="1213741"/>
        <a:ext cx="8108342" cy="606611"/>
      </dsp:txXfrm>
    </dsp:sp>
    <dsp:sp modelId="{33F5AA3C-6C42-4145-8491-7EC9E302C6DE}">
      <dsp:nvSpPr>
        <dsp:cNvPr id="0" name=""/>
        <dsp:cNvSpPr/>
      </dsp:nvSpPr>
      <dsp:spPr>
        <a:xfrm>
          <a:off x="0" y="1820352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A8958-3AF1-485B-8DFD-747354474C30}">
      <dsp:nvSpPr>
        <dsp:cNvPr id="0" name=""/>
        <dsp:cNvSpPr/>
      </dsp:nvSpPr>
      <dsp:spPr>
        <a:xfrm>
          <a:off x="0" y="1820352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Success Layout</a:t>
          </a:r>
        </a:p>
      </dsp:txBody>
      <dsp:txXfrm>
        <a:off x="0" y="1820352"/>
        <a:ext cx="8108342" cy="606611"/>
      </dsp:txXfrm>
    </dsp:sp>
    <dsp:sp modelId="{A20CF23B-CC98-4D5D-AB5F-F736DCF35416}">
      <dsp:nvSpPr>
        <dsp:cNvPr id="0" name=""/>
        <dsp:cNvSpPr/>
      </dsp:nvSpPr>
      <dsp:spPr>
        <a:xfrm>
          <a:off x="0" y="2426964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4EE99-8676-49B1-B9D3-71C72DC116F2}">
      <dsp:nvSpPr>
        <dsp:cNvPr id="0" name=""/>
        <dsp:cNvSpPr/>
      </dsp:nvSpPr>
      <dsp:spPr>
        <a:xfrm>
          <a:off x="0" y="2426964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Verification Process</a:t>
          </a:r>
        </a:p>
      </dsp:txBody>
      <dsp:txXfrm>
        <a:off x="0" y="2426964"/>
        <a:ext cx="8108342" cy="606611"/>
      </dsp:txXfrm>
    </dsp:sp>
    <dsp:sp modelId="{D3911901-D5D7-469C-93CD-5AAF295AFE83}">
      <dsp:nvSpPr>
        <dsp:cNvPr id="0" name=""/>
        <dsp:cNvSpPr/>
      </dsp:nvSpPr>
      <dsp:spPr>
        <a:xfrm>
          <a:off x="0" y="3033575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09E9-61E0-4905-994C-793A31AEF39D}">
      <dsp:nvSpPr>
        <dsp:cNvPr id="0" name=""/>
        <dsp:cNvSpPr/>
      </dsp:nvSpPr>
      <dsp:spPr>
        <a:xfrm>
          <a:off x="0" y="3033575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Assumption, Edge Cases &amp; Call outs</a:t>
          </a:r>
        </a:p>
      </dsp:txBody>
      <dsp:txXfrm>
        <a:off x="0" y="3033575"/>
        <a:ext cx="8108342" cy="606611"/>
      </dsp:txXfrm>
    </dsp:sp>
    <dsp:sp modelId="{84FAC432-F0DE-448E-957A-943BA3CE84A7}">
      <dsp:nvSpPr>
        <dsp:cNvPr id="0" name=""/>
        <dsp:cNvSpPr/>
      </dsp:nvSpPr>
      <dsp:spPr>
        <a:xfrm>
          <a:off x="0" y="3640187"/>
          <a:ext cx="8108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F6D1A-4668-4FF7-9CD5-C8A51EF8FA2A}">
      <dsp:nvSpPr>
        <dsp:cNvPr id="0" name=""/>
        <dsp:cNvSpPr/>
      </dsp:nvSpPr>
      <dsp:spPr>
        <a:xfrm>
          <a:off x="0" y="3640187"/>
          <a:ext cx="8108342" cy="60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Questionnaire</a:t>
          </a:r>
        </a:p>
      </dsp:txBody>
      <dsp:txXfrm>
        <a:off x="0" y="3640187"/>
        <a:ext cx="8108342" cy="60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8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696B5C8-095C-419B-AED5-2B22CEFA0CE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F26DCF1-4FF2-446C-A52F-5C30882C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priyanshbairagi14@gmail.com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3118-6EE8-4891-BF97-967A44B8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85" y="2719345"/>
            <a:ext cx="9538915" cy="284656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9600" dirty="0"/>
              <a:t>PM Case Study</a:t>
            </a: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r>
              <a:rPr lang="en-US" sz="4900" dirty="0"/>
              <a:t>Design careers page form for applicant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B492C-8784-4DB7-B832-34D1B1B7A5B4}"/>
              </a:ext>
            </a:extLst>
          </p:cNvPr>
          <p:cNvSpPr txBox="1"/>
          <p:nvPr/>
        </p:nvSpPr>
        <p:spPr>
          <a:xfrm>
            <a:off x="516835" y="644056"/>
            <a:ext cx="8466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AGENDA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0EF7DB54-42A4-2716-0E1F-3FC4F1D58A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618234"/>
              </p:ext>
            </p:extLst>
          </p:nvPr>
        </p:nvGraphicFramePr>
        <p:xfrm>
          <a:off x="1033671" y="1478944"/>
          <a:ext cx="8108342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22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47EEA-0F74-4F0B-BCEB-D8684A4CE8F4}"/>
              </a:ext>
            </a:extLst>
          </p:cNvPr>
          <p:cNvSpPr txBox="1"/>
          <p:nvPr/>
        </p:nvSpPr>
        <p:spPr>
          <a:xfrm>
            <a:off x="174928" y="135172"/>
            <a:ext cx="1166456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  </a:t>
            </a:r>
          </a:p>
          <a:p>
            <a:endParaRPr lang="en-US" sz="1600" b="1" dirty="0"/>
          </a:p>
          <a:p>
            <a:r>
              <a:rPr lang="en-US" sz="1400" dirty="0"/>
              <a:t>WTR is a product-based company building HR management systems for Media &amp; Telecommunications industries. The Product team at WTR corporation is planning to revamp the careers page on the WTR website.</a:t>
            </a:r>
          </a:p>
          <a:p>
            <a:r>
              <a:rPr lang="en-US" sz="1400" dirty="0"/>
              <a:t>The plan is to allow applicants to sign up on the WTR's website with their details and then allow them to apply for the jobs they are interested in.</a:t>
            </a:r>
          </a:p>
          <a:p>
            <a:endParaRPr lang="en-US" sz="1400" dirty="0"/>
          </a:p>
          <a:p>
            <a:r>
              <a:rPr lang="en-US" sz="1600" b="1" dirty="0"/>
              <a:t>Task:</a:t>
            </a:r>
          </a:p>
          <a:p>
            <a:endParaRPr lang="en-US" sz="1400" dirty="0"/>
          </a:p>
          <a:p>
            <a:r>
              <a:rPr lang="en-US" sz="1400" dirty="0"/>
              <a:t>Assuming user has hit the ‘Signup’ button, design the following -</a:t>
            </a:r>
          </a:p>
          <a:p>
            <a:r>
              <a:rPr lang="en-US" sz="1400" dirty="0"/>
              <a:t>1. Signup form with required inputs for registering</a:t>
            </a:r>
          </a:p>
          <a:p>
            <a:r>
              <a:rPr lang="en-US" sz="1400" dirty="0"/>
              <a:t>2. Success message on submitting the signup form ( redirecting to email for verification)</a:t>
            </a:r>
          </a:p>
          <a:p>
            <a:r>
              <a:rPr lang="en-US" sz="1400" dirty="0"/>
              <a:t>3. Verification email for activating the profile</a:t>
            </a:r>
          </a:p>
          <a:p>
            <a:endParaRPr lang="en-US" sz="1400" dirty="0"/>
          </a:p>
          <a:p>
            <a:r>
              <a:rPr lang="en-US" sz="1600" b="1" dirty="0"/>
              <a:t>You will be evaluated on following –</a:t>
            </a:r>
          </a:p>
          <a:p>
            <a:endParaRPr lang="en-US" sz="1400" dirty="0"/>
          </a:p>
          <a:p>
            <a:r>
              <a:rPr lang="en-US" sz="1400" dirty="0"/>
              <a:t>1. Wireframes, messaging &amp; product specifications for:</a:t>
            </a:r>
          </a:p>
          <a:p>
            <a:r>
              <a:rPr lang="en-US" sz="1400" dirty="0"/>
              <a:t>a. The 'signup form'</a:t>
            </a:r>
          </a:p>
          <a:p>
            <a:r>
              <a:rPr lang="en-US" sz="1400" dirty="0"/>
              <a:t>b. The post submission 'success message' for the form</a:t>
            </a:r>
          </a:p>
          <a:p>
            <a:r>
              <a:rPr lang="en-US" sz="1400" dirty="0"/>
              <a:t>2. 'Email format and content' used for verifying email address</a:t>
            </a:r>
          </a:p>
          <a:p>
            <a:r>
              <a:rPr lang="en-US" sz="1400" dirty="0"/>
              <a:t>3. Input fields covered, checks and validations for the input fields defined</a:t>
            </a:r>
          </a:p>
          <a:p>
            <a:r>
              <a:rPr lang="en-US" sz="1400" dirty="0"/>
              <a:t>4. Structure and format of the document submitted</a:t>
            </a:r>
          </a:p>
          <a:p>
            <a:endParaRPr lang="en-US" sz="1400" dirty="0"/>
          </a:p>
          <a:p>
            <a:r>
              <a:rPr lang="en-US" sz="1600" b="1" dirty="0"/>
              <a:t>Important Notes:</a:t>
            </a:r>
          </a:p>
          <a:p>
            <a:endParaRPr lang="en-US" sz="1400" dirty="0"/>
          </a:p>
          <a:p>
            <a:r>
              <a:rPr lang="en-US" sz="1400" dirty="0"/>
              <a:t>1. Explain the wireframes showing the user journey</a:t>
            </a:r>
          </a:p>
          <a:p>
            <a:r>
              <a:rPr lang="en-US" sz="1400" dirty="0"/>
              <a:t>2. Describe the functionality and provide details for the Engineering team</a:t>
            </a:r>
          </a:p>
          <a:p>
            <a:r>
              <a:rPr lang="en-US" sz="1400" dirty="0"/>
              <a:t>3. Cover the assumptions, callouts and edge cases in the case study </a:t>
            </a:r>
          </a:p>
        </p:txBody>
      </p:sp>
    </p:spTree>
    <p:extLst>
      <p:ext uri="{BB962C8B-B14F-4D97-AF65-F5344CB8AC3E}">
        <p14:creationId xmlns:p14="http://schemas.microsoft.com/office/powerpoint/2010/main" val="25002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25AEF61-99E7-4A38-BD97-C5492EA52B94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Sign up flow -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EF194B-AE8F-4C3F-A5B4-8F3335176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9" y="1283421"/>
            <a:ext cx="6882269" cy="4301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565C47-4F38-4298-9ED2-5DCD00A524FE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b="1" dirty="0"/>
              <a:t>&lt; WTR Website Layout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/>
              <a:t>User click on career icon it will redirect to sign up page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b="1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/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3139D0-B415-43BA-B1B8-4AC5D3CDFD80}"/>
              </a:ext>
            </a:extLst>
          </p:cNvPr>
          <p:cNvSpPr txBox="1"/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</a:t>
            </a:r>
            <a:r>
              <a:rPr lang="en-US" sz="25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WTR Sign Up Layout </a:t>
            </a:r>
            <a:r>
              <a:rPr lang="en-US" sz="25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–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 &lt; Wireframe 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5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169403-A39D-4922-B8E7-1801EF446E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83421"/>
            <a:ext cx="6882269" cy="4301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EF805-D7A2-4636-940E-8249FF3B25E3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Functionality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Email</a:t>
            </a:r>
            <a:r>
              <a:rPr lang="en-US" sz="1100"/>
              <a:t> : Required field, should be a valid email format (example@example.com), unique check with backend.(</a:t>
            </a:r>
            <a:r>
              <a:rPr lang="en-US" sz="1100" i="1"/>
              <a:t>Only Email ID based Login, not phone number based or social ID based Login applicable</a:t>
            </a:r>
            <a:r>
              <a:rPr lang="en-US" sz="1100"/>
              <a:t>)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Full name </a:t>
            </a:r>
            <a:r>
              <a:rPr lang="en-US" sz="1100"/>
              <a:t>: Required field, should accept alphabets only.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Password </a:t>
            </a:r>
            <a:r>
              <a:rPr lang="en-US" sz="1100"/>
              <a:t>: Required field, minimum length of 8 characters, should include at least one uppercase letter, one lowercase letter, one number, and one special character.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Confirm Password </a:t>
            </a:r>
            <a:r>
              <a:rPr lang="en-US" sz="1100"/>
              <a:t>: Required field, should match the password field.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1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100" b="1"/>
              <a:t>Sign Up Button </a:t>
            </a:r>
            <a:r>
              <a:rPr lang="en-US" sz="1100"/>
              <a:t>:  Clicking on Sign up button submits the form for validation.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33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2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20571-1F4B-4D5B-83B4-4137DEEF5970}"/>
              </a:ext>
            </a:extLst>
          </p:cNvPr>
          <p:cNvSpPr txBox="1"/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Success Message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&lt; Wireframe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3E33F2D4-C795-4331-95FC-9F8AA7FDF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83421"/>
            <a:ext cx="6882269" cy="4301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BA511-024C-47E7-BCCC-220201F0C4D5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/>
              <a:t>Functionality</a:t>
            </a:r>
            <a:r>
              <a:rPr lang="en-US" sz="1600"/>
              <a:t>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Upon successful submission of the signup form, the user sees a success message.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Notifies the user about the next step in the signup process.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8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91B98-4D76-4C45-840D-4E92DCA21870}"/>
              </a:ext>
            </a:extLst>
          </p:cNvPr>
          <p:cNvSpPr txBox="1"/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Verification Process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&lt; Wireframe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b="1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5F16F9-751E-4536-988D-DA634690A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83421"/>
            <a:ext cx="6882269" cy="4301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95B77-E038-4BAF-AB0F-71409B497885}"/>
              </a:ext>
            </a:extLst>
          </p:cNvPr>
          <p:cNvSpPr txBox="1"/>
          <p:nvPr/>
        </p:nvSpPr>
        <p:spPr>
          <a:xfrm>
            <a:off x="8156351" y="2121408"/>
            <a:ext cx="3544034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/>
              <a:t>Functionality 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b="1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Contains a unique verification link for each user.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/>
              <a:t>Upon clicking the Verify my Email button, the user's email address is verified, and their account is activated.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81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31943-99A5-40C5-AD77-B41BB1379A2C}"/>
              </a:ext>
            </a:extLst>
          </p:cNvPr>
          <p:cNvSpPr txBox="1"/>
          <p:nvPr/>
        </p:nvSpPr>
        <p:spPr>
          <a:xfrm>
            <a:off x="214685" y="278296"/>
            <a:ext cx="113783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Assumptions, Edge Cases &amp; Call Outs </a:t>
            </a:r>
            <a:r>
              <a:rPr lang="en-US" sz="2000" dirty="0"/>
              <a:t>:</a:t>
            </a:r>
          </a:p>
          <a:p>
            <a:endParaRPr lang="en-US" dirty="0"/>
          </a:p>
          <a:p>
            <a:r>
              <a:rPr lang="en-US" b="1" dirty="0"/>
              <a:t>Assumption</a:t>
            </a:r>
            <a:r>
              <a:rPr lang="en-US" dirty="0"/>
              <a:t>: </a:t>
            </a:r>
            <a:r>
              <a:rPr lang="en-US" sz="1600" dirty="0"/>
              <a:t>The user provides valid inputs in the signup form</a:t>
            </a:r>
            <a:r>
              <a:rPr lang="en-US" sz="2000" dirty="0"/>
              <a:t>.</a:t>
            </a:r>
          </a:p>
          <a:p>
            <a:endParaRPr lang="en-US" dirty="0"/>
          </a:p>
          <a:p>
            <a:r>
              <a:rPr lang="en-US" b="1" dirty="0"/>
              <a:t>Edge Case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attempts to signup with an already registered email address, display an error message prompting the user to login or use a different email.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User enters mismatching passwords in the password and confirm password fields, display an error message.</a:t>
            </a:r>
          </a:p>
          <a:p>
            <a:endParaRPr lang="en-US" dirty="0"/>
          </a:p>
          <a:p>
            <a:r>
              <a:rPr lang="en-US" b="1" dirty="0"/>
              <a:t>Callout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success message emphasizes checking the email for verification to guide the user on the next steps.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verification email should be sent instantly upon successful signup to ensure a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63622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337BF-CBD3-4618-8CFC-9F7C069ADF04}"/>
              </a:ext>
            </a:extLst>
          </p:cNvPr>
          <p:cNvSpPr txBox="1"/>
          <p:nvPr/>
        </p:nvSpPr>
        <p:spPr>
          <a:xfrm>
            <a:off x="1051560" y="643468"/>
            <a:ext cx="9966960" cy="3592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FF5FD-9638-4971-A902-C8B2D3A56CCA}"/>
              </a:ext>
            </a:extLst>
          </p:cNvPr>
          <p:cNvSpPr txBox="1"/>
          <p:nvPr/>
        </p:nvSpPr>
        <p:spPr>
          <a:xfrm>
            <a:off x="1069848" y="4913336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Priyansh Bairagi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  <a:hlinkClick r:id="rId6"/>
              </a:rPr>
              <a:t>priyanshbairagi14@gmail.com</a:t>
            </a:r>
            <a:endParaRPr lang="en-US" sz="2200" dirty="0">
              <a:solidFill>
                <a:srgbClr val="000000"/>
              </a:solidFill>
            </a:endParaRP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200" dirty="0">
                <a:solidFill>
                  <a:srgbClr val="000000"/>
                </a:solidFill>
              </a:rPr>
              <a:t>+91 -9907755803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01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276</TotalTime>
  <Words>578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 PM Case Study   Design careers page form for applicant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Tracxn  APM Case Study Design careers page form for applicant</dc:title>
  <dc:creator>Mr. Priyansh Bairagi</dc:creator>
  <cp:lastModifiedBy>Mr. Priyansh Bairagi</cp:lastModifiedBy>
  <cp:revision>16</cp:revision>
  <dcterms:created xsi:type="dcterms:W3CDTF">2024-04-07T06:04:41Z</dcterms:created>
  <dcterms:modified xsi:type="dcterms:W3CDTF">2024-05-04T20:03:50Z</dcterms:modified>
</cp:coreProperties>
</file>