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322" r:id="rId6"/>
    <p:sldId id="323" r:id="rId7"/>
    <p:sldId id="324" r:id="rId8"/>
    <p:sldId id="260" r:id="rId9"/>
    <p:sldId id="262" r:id="rId10"/>
    <p:sldId id="312" r:id="rId11"/>
    <p:sldId id="313" r:id="rId12"/>
    <p:sldId id="314" r:id="rId13"/>
    <p:sldId id="315" r:id="rId14"/>
    <p:sldId id="317" r:id="rId15"/>
    <p:sldId id="316" r:id="rId16"/>
    <p:sldId id="267" r:id="rId17"/>
    <p:sldId id="270" r:id="rId18"/>
    <p:sldId id="318" r:id="rId19"/>
  </p:sldIdLst>
  <p:sldSz cx="9144000" cy="5143500"/>
  <p:notesSz cx="6858000" cy="9144000"/>
  <p:embeddedFontLst>
    <p:embeddedFont>
      <p:font typeface="Proxima Nova" charset="0"/>
      <p:regular r:id="rId23"/>
      <p:bold r:id="rId24"/>
      <p:italic r:id="rId25"/>
      <p:boldItalic r:id="rId26"/>
    </p:embeddedFont>
    <p:embeddedFont>
      <p:font typeface="Roboto Medium" charset="0"/>
      <p:regular r:id="rId27"/>
      <p:bold r:id="rId28"/>
      <p:italic r:id="rId29"/>
      <p:boldItalic r:id="rId30"/>
    </p:embeddedFont>
    <p:embeddedFont>
      <p:font typeface="Fredoka One" charset="0"/>
      <p:regular r:id="rId31"/>
    </p:embeddedFont>
    <p:embeddedFont>
      <p:font typeface="Amatic SC" charset="0"/>
      <p:regular r:id="rId32"/>
      <p:bold r:id="rId33"/>
    </p:embeddedFont>
    <p:embeddedFont>
      <p:font typeface="Anaheim" charset="0"/>
      <p:regular r:id="rId34"/>
    </p:embeddedFont>
    <p:embeddedFont>
      <p:font typeface="Manrope" charset="0"/>
      <p:regular r:id="rId35"/>
      <p:bold r:id="rId36"/>
    </p:embeddedFont>
    <p:embeddedFont>
      <p:font typeface="PT Sans" charset="0"/>
      <p:regular r:id="rId37"/>
      <p:bold r:id="rId38"/>
      <p:italic r:id="rId39"/>
      <p:boldItalic r:id="rId40"/>
    </p:embeddedFont>
    <p:embeddedFont>
      <p:font typeface="DM Sans"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font" Target="fonts/font22.fntdata"/><Relationship Id="rId43" Type="http://schemas.openxmlformats.org/officeDocument/2006/relationships/font" Target="fonts/font21.fntdata"/><Relationship Id="rId42" Type="http://schemas.openxmlformats.org/officeDocument/2006/relationships/font" Target="fonts/font20.fntdata"/><Relationship Id="rId41" Type="http://schemas.openxmlformats.org/officeDocument/2006/relationships/font" Target="fonts/font19.fntdata"/><Relationship Id="rId40" Type="http://schemas.openxmlformats.org/officeDocument/2006/relationships/font" Target="fonts/font18.fntdata"/><Relationship Id="rId4" Type="http://schemas.openxmlformats.org/officeDocument/2006/relationships/notesMaster" Target="notesMasters/notesMaster1.xml"/><Relationship Id="rId39" Type="http://schemas.openxmlformats.org/officeDocument/2006/relationships/font" Target="fonts/font17.fntdata"/><Relationship Id="rId38" Type="http://schemas.openxmlformats.org/officeDocument/2006/relationships/font" Target="fonts/font16.fntdata"/><Relationship Id="rId37" Type="http://schemas.openxmlformats.org/officeDocument/2006/relationships/font" Target="fonts/font15.fntdata"/><Relationship Id="rId36" Type="http://schemas.openxmlformats.org/officeDocument/2006/relationships/font" Target="fonts/font14.fntdata"/><Relationship Id="rId35" Type="http://schemas.openxmlformats.org/officeDocument/2006/relationships/font" Target="fonts/font13.fntdata"/><Relationship Id="rId34" Type="http://schemas.openxmlformats.org/officeDocument/2006/relationships/font" Target="fonts/font12.fntdata"/><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72" name="Shape 5172"/>
        <p:cNvGrpSpPr/>
        <p:nvPr/>
      </p:nvGrpSpPr>
      <p:grpSpPr>
        <a:xfrm>
          <a:off x="0" y="0"/>
          <a:ext cx="0" cy="0"/>
          <a:chOff x="0" y="0"/>
          <a:chExt cx="0" cy="0"/>
        </a:xfrm>
      </p:grpSpPr>
      <p:sp>
        <p:nvSpPr>
          <p:cNvPr id="5173" name="Google Shape;5173;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4" name="Google Shape;5174;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67" name="Shape 5767"/>
        <p:cNvGrpSpPr/>
        <p:nvPr/>
      </p:nvGrpSpPr>
      <p:grpSpPr>
        <a:xfrm>
          <a:off x="0" y="0"/>
          <a:ext cx="0" cy="0"/>
          <a:chOff x="0" y="0"/>
          <a:chExt cx="0" cy="0"/>
        </a:xfrm>
      </p:grpSpPr>
      <p:sp>
        <p:nvSpPr>
          <p:cNvPr id="5768" name="Google Shape;5768;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9" name="Google Shape;5769;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11" name="Shape 6811"/>
        <p:cNvGrpSpPr/>
        <p:nvPr/>
      </p:nvGrpSpPr>
      <p:grpSpPr>
        <a:xfrm>
          <a:off x="0" y="0"/>
          <a:ext cx="0" cy="0"/>
          <a:chOff x="0" y="0"/>
          <a:chExt cx="0" cy="0"/>
        </a:xfrm>
      </p:grpSpPr>
      <p:sp>
        <p:nvSpPr>
          <p:cNvPr id="6812" name="Google Shape;6812;g54dda1946d_4_27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3" name="Google Shape;6813;g54dda1946d_4_27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01" name="Shape 5901"/>
        <p:cNvGrpSpPr/>
        <p:nvPr/>
      </p:nvGrpSpPr>
      <p:grpSpPr>
        <a:xfrm>
          <a:off x="0" y="0"/>
          <a:ext cx="0" cy="0"/>
          <a:chOff x="0" y="0"/>
          <a:chExt cx="0" cy="0"/>
        </a:xfrm>
      </p:grpSpPr>
      <p:sp>
        <p:nvSpPr>
          <p:cNvPr id="5902" name="Google Shape;5902;g1371426f83c_0_10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3" name="Google Shape;5903;g1371426f83c_0_10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01" name="Shape 5901"/>
        <p:cNvGrpSpPr/>
        <p:nvPr/>
      </p:nvGrpSpPr>
      <p:grpSpPr>
        <a:xfrm>
          <a:off x="0" y="0"/>
          <a:ext cx="0" cy="0"/>
          <a:chOff x="0" y="0"/>
          <a:chExt cx="0" cy="0"/>
        </a:xfrm>
      </p:grpSpPr>
      <p:sp>
        <p:nvSpPr>
          <p:cNvPr id="5902" name="Google Shape;5902;g1371426f83c_0_10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3" name="Google Shape;5903;g1371426f83c_0_10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12" name="Shape 6212"/>
        <p:cNvGrpSpPr/>
        <p:nvPr/>
      </p:nvGrpSpPr>
      <p:grpSpPr>
        <a:xfrm>
          <a:off x="0" y="0"/>
          <a:ext cx="0" cy="0"/>
          <a:chOff x="0" y="0"/>
          <a:chExt cx="0" cy="0"/>
        </a:xfrm>
      </p:grpSpPr>
      <p:sp>
        <p:nvSpPr>
          <p:cNvPr id="6213" name="Google Shape;6213;g1436fbdfd81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4" name="Google Shape;6214;g1436fbdfd81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84" name="Shape 6384"/>
        <p:cNvGrpSpPr/>
        <p:nvPr/>
      </p:nvGrpSpPr>
      <p:grpSpPr>
        <a:xfrm>
          <a:off x="0" y="0"/>
          <a:ext cx="0" cy="0"/>
          <a:chOff x="0" y="0"/>
          <a:chExt cx="0" cy="0"/>
        </a:xfrm>
      </p:grpSpPr>
      <p:sp>
        <p:nvSpPr>
          <p:cNvPr id="6385" name="Google Shape;6385;g1436fbdfd81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6" name="Google Shape;6386;g1436fbdfd81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84" name="Shape 6384"/>
        <p:cNvGrpSpPr/>
        <p:nvPr/>
      </p:nvGrpSpPr>
      <p:grpSpPr>
        <a:xfrm>
          <a:off x="0" y="0"/>
          <a:ext cx="0" cy="0"/>
          <a:chOff x="0" y="0"/>
          <a:chExt cx="0" cy="0"/>
        </a:xfrm>
      </p:grpSpPr>
      <p:sp>
        <p:nvSpPr>
          <p:cNvPr id="6385" name="Google Shape;6385;g1436fbdfd81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6" name="Google Shape;6386;g1436fbdfd81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54" name="Shape 5654"/>
        <p:cNvGrpSpPr/>
        <p:nvPr/>
      </p:nvGrpSpPr>
      <p:grpSpPr>
        <a:xfrm>
          <a:off x="0" y="0"/>
          <a:ext cx="0" cy="0"/>
          <a:chOff x="0" y="0"/>
          <a:chExt cx="0" cy="0"/>
        </a:xfrm>
      </p:grpSpPr>
      <p:sp>
        <p:nvSpPr>
          <p:cNvPr id="5655" name="Google Shape;5655;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6" name="Google Shape;5656;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67" name="Shape 5767"/>
        <p:cNvGrpSpPr/>
        <p:nvPr/>
      </p:nvGrpSpPr>
      <p:grpSpPr>
        <a:xfrm>
          <a:off x="0" y="0"/>
          <a:ext cx="0" cy="0"/>
          <a:chOff x="0" y="0"/>
          <a:chExt cx="0" cy="0"/>
        </a:xfrm>
      </p:grpSpPr>
      <p:sp>
        <p:nvSpPr>
          <p:cNvPr id="5768" name="Google Shape;5768;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9" name="Google Shape;5769;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01" name="Shape 5901"/>
        <p:cNvGrpSpPr/>
        <p:nvPr/>
      </p:nvGrpSpPr>
      <p:grpSpPr>
        <a:xfrm>
          <a:off x="0" y="0"/>
          <a:ext cx="0" cy="0"/>
          <a:chOff x="0" y="0"/>
          <a:chExt cx="0" cy="0"/>
        </a:xfrm>
      </p:grpSpPr>
      <p:sp>
        <p:nvSpPr>
          <p:cNvPr id="5902" name="Google Shape;5902;g1371426f83c_0_10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3" name="Google Shape;5903;g1371426f83c_0_10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01" name="Shape 5901"/>
        <p:cNvGrpSpPr/>
        <p:nvPr/>
      </p:nvGrpSpPr>
      <p:grpSpPr>
        <a:xfrm>
          <a:off x="0" y="0"/>
          <a:ext cx="0" cy="0"/>
          <a:chOff x="0" y="0"/>
          <a:chExt cx="0" cy="0"/>
        </a:xfrm>
      </p:grpSpPr>
      <p:sp>
        <p:nvSpPr>
          <p:cNvPr id="5902" name="Google Shape;5902;g1371426f83c_0_10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3" name="Google Shape;5903;g1371426f83c_0_10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67" name="Shape 5767"/>
        <p:cNvGrpSpPr/>
        <p:nvPr/>
      </p:nvGrpSpPr>
      <p:grpSpPr>
        <a:xfrm>
          <a:off x="0" y="0"/>
          <a:ext cx="0" cy="0"/>
          <a:chOff x="0" y="0"/>
          <a:chExt cx="0" cy="0"/>
        </a:xfrm>
      </p:grpSpPr>
      <p:sp>
        <p:nvSpPr>
          <p:cNvPr id="5768" name="Google Shape;5768;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9" name="Google Shape;5769;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01" name="Shape 5901"/>
        <p:cNvGrpSpPr/>
        <p:nvPr/>
      </p:nvGrpSpPr>
      <p:grpSpPr>
        <a:xfrm>
          <a:off x="0" y="0"/>
          <a:ext cx="0" cy="0"/>
          <a:chOff x="0" y="0"/>
          <a:chExt cx="0" cy="0"/>
        </a:xfrm>
      </p:grpSpPr>
      <p:sp>
        <p:nvSpPr>
          <p:cNvPr id="5902" name="Google Shape;5902;g1371426f83c_0_10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3" name="Google Shape;5903;g1371426f83c_0_10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67" name="Shape 5767"/>
        <p:cNvGrpSpPr/>
        <p:nvPr/>
      </p:nvGrpSpPr>
      <p:grpSpPr>
        <a:xfrm>
          <a:off x="0" y="0"/>
          <a:ext cx="0" cy="0"/>
          <a:chOff x="0" y="0"/>
          <a:chExt cx="0" cy="0"/>
        </a:xfrm>
      </p:grpSpPr>
      <p:sp>
        <p:nvSpPr>
          <p:cNvPr id="5768" name="Google Shape;5768;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9" name="Google Shape;5769;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01" name="Shape 5901"/>
        <p:cNvGrpSpPr/>
        <p:nvPr/>
      </p:nvGrpSpPr>
      <p:grpSpPr>
        <a:xfrm>
          <a:off x="0" y="0"/>
          <a:ext cx="0" cy="0"/>
          <a:chOff x="0" y="0"/>
          <a:chExt cx="0" cy="0"/>
        </a:xfrm>
      </p:grpSpPr>
      <p:sp>
        <p:nvSpPr>
          <p:cNvPr id="5902" name="Google Shape;5902;g1371426f83c_0_10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3" name="Google Shape;5903;g1371426f83c_0_10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70692" y="-607254"/>
            <a:ext cx="9285368" cy="5415992"/>
            <a:chOff x="1410350" y="1168200"/>
            <a:chExt cx="4919400" cy="2869400"/>
          </a:xfrm>
        </p:grpSpPr>
        <p:sp>
          <p:nvSpPr>
            <p:cNvPr id="10" name="Google Shape;10;p2"/>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1977925" y="3835500"/>
              <a:ext cx="29025" cy="29050"/>
            </a:xfrm>
            <a:custGeom>
              <a:avLst/>
              <a:gdLst/>
              <a:ahLst/>
              <a:cxnLst/>
              <a:rect l="l" t="t" r="r" b="b"/>
              <a:pathLst>
                <a:path w="1161" h="1162" extrusionOk="0">
                  <a:moveTo>
                    <a:pt x="580" y="0"/>
                  </a:moveTo>
                  <a:cubicBezTo>
                    <a:pt x="260" y="0"/>
                    <a:pt x="1" y="261"/>
                    <a:pt x="1" y="580"/>
                  </a:cubicBezTo>
                  <a:cubicBezTo>
                    <a:pt x="1" y="902"/>
                    <a:pt x="260" y="1161"/>
                    <a:pt x="580" y="1161"/>
                  </a:cubicBezTo>
                  <a:cubicBezTo>
                    <a:pt x="901" y="1161"/>
                    <a:pt x="1160" y="902"/>
                    <a:pt x="1160" y="580"/>
                  </a:cubicBezTo>
                  <a:cubicBezTo>
                    <a:pt x="1160" y="260"/>
                    <a:pt x="899" y="0"/>
                    <a:pt x="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5431125" y="3080525"/>
              <a:ext cx="23425" cy="23500"/>
            </a:xfrm>
            <a:custGeom>
              <a:avLst/>
              <a:gdLst/>
              <a:ahLst/>
              <a:cxnLst/>
              <a:rect l="l" t="t" r="r" b="b"/>
              <a:pathLst>
                <a:path w="937" h="940" extrusionOk="0">
                  <a:moveTo>
                    <a:pt x="467" y="1"/>
                  </a:moveTo>
                  <a:cubicBezTo>
                    <a:pt x="210" y="1"/>
                    <a:pt x="0" y="210"/>
                    <a:pt x="0" y="470"/>
                  </a:cubicBezTo>
                  <a:cubicBezTo>
                    <a:pt x="0" y="728"/>
                    <a:pt x="209" y="940"/>
                    <a:pt x="467" y="940"/>
                  </a:cubicBezTo>
                  <a:cubicBezTo>
                    <a:pt x="727" y="940"/>
                    <a:pt x="936" y="730"/>
                    <a:pt x="936" y="470"/>
                  </a:cubicBezTo>
                  <a:cubicBezTo>
                    <a:pt x="936" y="210"/>
                    <a:pt x="727"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4896638" y="3158767"/>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5668263" y="2730804"/>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2700300" y="3428875"/>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5066844" y="3261771"/>
              <a:ext cx="32450" cy="32500"/>
            </a:xfrm>
            <a:custGeom>
              <a:avLst/>
              <a:gdLst/>
              <a:ahLst/>
              <a:cxnLst/>
              <a:rect l="l" t="t" r="r" b="b"/>
              <a:pathLst>
                <a:path w="1298" h="1300" extrusionOk="0">
                  <a:moveTo>
                    <a:pt x="648" y="1"/>
                  </a:moveTo>
                  <a:cubicBezTo>
                    <a:pt x="290" y="1"/>
                    <a:pt x="0" y="291"/>
                    <a:pt x="0" y="650"/>
                  </a:cubicBezTo>
                  <a:cubicBezTo>
                    <a:pt x="0" y="1010"/>
                    <a:pt x="290" y="1299"/>
                    <a:pt x="648" y="1299"/>
                  </a:cubicBezTo>
                  <a:cubicBezTo>
                    <a:pt x="1007" y="1299"/>
                    <a:pt x="1298" y="1010"/>
                    <a:pt x="1298" y="650"/>
                  </a:cubicBezTo>
                  <a:cubicBezTo>
                    <a:pt x="1298" y="292"/>
                    <a:pt x="1007"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2506925" y="3492450"/>
              <a:ext cx="27150" cy="27125"/>
            </a:xfrm>
            <a:custGeom>
              <a:avLst/>
              <a:gdLst/>
              <a:ahLst/>
              <a:cxnLst/>
              <a:rect l="l" t="t" r="r" b="b"/>
              <a:pathLst>
                <a:path w="1086" h="1085" extrusionOk="0">
                  <a:moveTo>
                    <a:pt x="542" y="0"/>
                  </a:moveTo>
                  <a:cubicBezTo>
                    <a:pt x="243" y="0"/>
                    <a:pt x="0" y="243"/>
                    <a:pt x="0" y="542"/>
                  </a:cubicBezTo>
                  <a:cubicBezTo>
                    <a:pt x="0" y="842"/>
                    <a:pt x="244" y="1085"/>
                    <a:pt x="544" y="1085"/>
                  </a:cubicBezTo>
                  <a:cubicBezTo>
                    <a:pt x="842" y="1085"/>
                    <a:pt x="1086" y="842"/>
                    <a:pt x="1086" y="542"/>
                  </a:cubicBezTo>
                  <a:cubicBezTo>
                    <a:pt x="1086" y="243"/>
                    <a:pt x="842" y="0"/>
                    <a:pt x="544" y="0"/>
                  </a:cubicBezTo>
                  <a:cubicBezTo>
                    <a:pt x="543" y="0"/>
                    <a:pt x="542"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1669512" y="2674317"/>
              <a:ext cx="22950" cy="22975"/>
            </a:xfrm>
            <a:custGeom>
              <a:avLst/>
              <a:gdLst/>
              <a:ahLst/>
              <a:cxnLst/>
              <a:rect l="l" t="t" r="r" b="b"/>
              <a:pathLst>
                <a:path w="918" h="919" extrusionOk="0">
                  <a:moveTo>
                    <a:pt x="460" y="0"/>
                  </a:moveTo>
                  <a:cubicBezTo>
                    <a:pt x="206" y="0"/>
                    <a:pt x="0" y="207"/>
                    <a:pt x="0" y="459"/>
                  </a:cubicBezTo>
                  <a:cubicBezTo>
                    <a:pt x="0" y="713"/>
                    <a:pt x="206" y="918"/>
                    <a:pt x="460" y="918"/>
                  </a:cubicBezTo>
                  <a:cubicBezTo>
                    <a:pt x="713" y="918"/>
                    <a:pt x="918" y="713"/>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1730083"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3564025" y="1567004"/>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2190400" y="2178667"/>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4511850" y="2021375"/>
              <a:ext cx="22950" cy="22975"/>
            </a:xfrm>
            <a:custGeom>
              <a:avLst/>
              <a:gdLst/>
              <a:ahLst/>
              <a:cxnLst/>
              <a:rect l="l" t="t" r="r" b="b"/>
              <a:pathLst>
                <a:path w="918" h="919" extrusionOk="0">
                  <a:moveTo>
                    <a:pt x="458" y="1"/>
                  </a:moveTo>
                  <a:cubicBezTo>
                    <a:pt x="205" y="1"/>
                    <a:pt x="1" y="206"/>
                    <a:pt x="1" y="460"/>
                  </a:cubicBezTo>
                  <a:cubicBezTo>
                    <a:pt x="1" y="713"/>
                    <a:pt x="205" y="918"/>
                    <a:pt x="458" y="918"/>
                  </a:cubicBezTo>
                  <a:cubicBezTo>
                    <a:pt x="711" y="918"/>
                    <a:pt x="918" y="713"/>
                    <a:pt x="918" y="460"/>
                  </a:cubicBezTo>
                  <a:cubicBezTo>
                    <a:pt x="918" y="206"/>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5754263" y="2656037"/>
              <a:ext cx="22950" cy="23025"/>
            </a:xfrm>
            <a:custGeom>
              <a:avLst/>
              <a:gdLst/>
              <a:ahLst/>
              <a:cxnLst/>
              <a:rect l="l" t="t" r="r" b="b"/>
              <a:pathLst>
                <a:path w="918" h="921" extrusionOk="0">
                  <a:moveTo>
                    <a:pt x="459" y="1"/>
                  </a:moveTo>
                  <a:cubicBezTo>
                    <a:pt x="206" y="1"/>
                    <a:pt x="0" y="208"/>
                    <a:pt x="0" y="461"/>
                  </a:cubicBezTo>
                  <a:cubicBezTo>
                    <a:pt x="0" y="715"/>
                    <a:pt x="206" y="921"/>
                    <a:pt x="459" y="921"/>
                  </a:cubicBezTo>
                  <a:cubicBezTo>
                    <a:pt x="713" y="921"/>
                    <a:pt x="918" y="715"/>
                    <a:pt x="918" y="461"/>
                  </a:cubicBezTo>
                  <a:cubicBezTo>
                    <a:pt x="918" y="206"/>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2161550" y="3329550"/>
              <a:ext cx="26200" cy="23025"/>
            </a:xfrm>
            <a:custGeom>
              <a:avLst/>
              <a:gdLst/>
              <a:ahLst/>
              <a:cxnLst/>
              <a:rect l="l" t="t" r="r" b="b"/>
              <a:pathLst>
                <a:path w="1048" h="921" extrusionOk="0">
                  <a:moveTo>
                    <a:pt x="523" y="0"/>
                  </a:moveTo>
                  <a:cubicBezTo>
                    <a:pt x="453" y="0"/>
                    <a:pt x="382" y="16"/>
                    <a:pt x="315" y="51"/>
                  </a:cubicBezTo>
                  <a:cubicBezTo>
                    <a:pt x="89" y="165"/>
                    <a:pt x="0" y="441"/>
                    <a:pt x="115" y="669"/>
                  </a:cubicBezTo>
                  <a:cubicBezTo>
                    <a:pt x="195" y="828"/>
                    <a:pt x="355" y="920"/>
                    <a:pt x="522" y="920"/>
                  </a:cubicBezTo>
                  <a:cubicBezTo>
                    <a:pt x="593" y="920"/>
                    <a:pt x="664" y="904"/>
                    <a:pt x="732" y="869"/>
                  </a:cubicBezTo>
                  <a:cubicBezTo>
                    <a:pt x="959" y="754"/>
                    <a:pt x="1048" y="477"/>
                    <a:pt x="933" y="251"/>
                  </a:cubicBezTo>
                  <a:cubicBezTo>
                    <a:pt x="852"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2247800" y="2028050"/>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5928400" y="3024125"/>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4239100" y="324240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5828275" y="3617350"/>
              <a:ext cx="23100" cy="23150"/>
            </a:xfrm>
            <a:custGeom>
              <a:avLst/>
              <a:gdLst/>
              <a:ahLst/>
              <a:cxnLst/>
              <a:rect l="l" t="t" r="r" b="b"/>
              <a:pathLst>
                <a:path w="924" h="926" extrusionOk="0">
                  <a:moveTo>
                    <a:pt x="461" y="0"/>
                  </a:moveTo>
                  <a:cubicBezTo>
                    <a:pt x="207" y="2"/>
                    <a:pt x="0" y="208"/>
                    <a:pt x="0" y="464"/>
                  </a:cubicBezTo>
                  <a:cubicBezTo>
                    <a:pt x="0" y="719"/>
                    <a:pt x="207" y="925"/>
                    <a:pt x="461" y="925"/>
                  </a:cubicBezTo>
                  <a:cubicBezTo>
                    <a:pt x="716" y="925"/>
                    <a:pt x="924" y="719"/>
                    <a:pt x="924" y="464"/>
                  </a:cubicBezTo>
                  <a:cubicBezTo>
                    <a:pt x="924" y="208"/>
                    <a:pt x="716"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3703725" y="3323050"/>
              <a:ext cx="23950" cy="24025"/>
            </a:xfrm>
            <a:custGeom>
              <a:avLst/>
              <a:gdLst/>
              <a:ahLst/>
              <a:cxnLst/>
              <a:rect l="l" t="t" r="r" b="b"/>
              <a:pathLst>
                <a:path w="958" h="961" extrusionOk="0">
                  <a:moveTo>
                    <a:pt x="479" y="1"/>
                  </a:moveTo>
                  <a:cubicBezTo>
                    <a:pt x="214" y="1"/>
                    <a:pt x="0" y="215"/>
                    <a:pt x="0" y="480"/>
                  </a:cubicBezTo>
                  <a:cubicBezTo>
                    <a:pt x="0" y="745"/>
                    <a:pt x="214" y="960"/>
                    <a:pt x="479" y="960"/>
                  </a:cubicBezTo>
                  <a:cubicBezTo>
                    <a:pt x="743" y="960"/>
                    <a:pt x="958" y="745"/>
                    <a:pt x="958" y="480"/>
                  </a:cubicBezTo>
                  <a:cubicBezTo>
                    <a:pt x="958" y="215"/>
                    <a:pt x="74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2482100" y="2071700"/>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3411350" y="3249075"/>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4310850" y="3144217"/>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5871975" y="2083200"/>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1680829" y="3092442"/>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2387550" y="2239575"/>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2974658" y="180928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2670175" y="1962933"/>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2768200" y="219670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2770100" y="3821600"/>
              <a:ext cx="26225" cy="23000"/>
            </a:xfrm>
            <a:custGeom>
              <a:avLst/>
              <a:gdLst/>
              <a:ahLst/>
              <a:cxnLst/>
              <a:rect l="l" t="t" r="r" b="b"/>
              <a:pathLst>
                <a:path w="1049" h="920" extrusionOk="0">
                  <a:moveTo>
                    <a:pt x="525" y="1"/>
                  </a:moveTo>
                  <a:cubicBezTo>
                    <a:pt x="455" y="1"/>
                    <a:pt x="384" y="17"/>
                    <a:pt x="317" y="51"/>
                  </a:cubicBezTo>
                  <a:cubicBezTo>
                    <a:pt x="91" y="166"/>
                    <a:pt x="1" y="443"/>
                    <a:pt x="116" y="669"/>
                  </a:cubicBezTo>
                  <a:cubicBezTo>
                    <a:pt x="196" y="828"/>
                    <a:pt x="358" y="920"/>
                    <a:pt x="526" y="920"/>
                  </a:cubicBezTo>
                  <a:cubicBezTo>
                    <a:pt x="596" y="920"/>
                    <a:pt x="668" y="903"/>
                    <a:pt x="734" y="869"/>
                  </a:cubicBezTo>
                  <a:cubicBezTo>
                    <a:pt x="959" y="755"/>
                    <a:pt x="1049" y="479"/>
                    <a:pt x="935" y="251"/>
                  </a:cubicBezTo>
                  <a:cubicBezTo>
                    <a:pt x="853" y="92"/>
                    <a:pt x="692"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4281550" y="1893450"/>
              <a:ext cx="23000" cy="22975"/>
            </a:xfrm>
            <a:custGeom>
              <a:avLst/>
              <a:gdLst/>
              <a:ahLst/>
              <a:cxnLst/>
              <a:rect l="l" t="t" r="r" b="b"/>
              <a:pathLst>
                <a:path w="920" h="919" extrusionOk="0">
                  <a:moveTo>
                    <a:pt x="460" y="1"/>
                  </a:moveTo>
                  <a:cubicBezTo>
                    <a:pt x="207" y="1"/>
                    <a:pt x="1" y="206"/>
                    <a:pt x="1" y="459"/>
                  </a:cubicBezTo>
                  <a:cubicBezTo>
                    <a:pt x="1" y="713"/>
                    <a:pt x="207" y="918"/>
                    <a:pt x="460" y="918"/>
                  </a:cubicBezTo>
                  <a:cubicBezTo>
                    <a:pt x="715" y="918"/>
                    <a:pt x="920" y="714"/>
                    <a:pt x="920" y="459"/>
                  </a:cubicBezTo>
                  <a:cubicBezTo>
                    <a:pt x="920" y="205"/>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5853175" y="296640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4495650" y="3227550"/>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3024650" y="334642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4312025" y="1691700"/>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1724237" y="2843750"/>
              <a:ext cx="26250" cy="22975"/>
            </a:xfrm>
            <a:custGeom>
              <a:avLst/>
              <a:gdLst/>
              <a:ahLst/>
              <a:cxnLst/>
              <a:rect l="l" t="t" r="r" b="b"/>
              <a:pathLst>
                <a:path w="1050" h="919" extrusionOk="0">
                  <a:moveTo>
                    <a:pt x="527" y="1"/>
                  </a:moveTo>
                  <a:cubicBezTo>
                    <a:pt x="359" y="1"/>
                    <a:pt x="197" y="93"/>
                    <a:pt x="115" y="252"/>
                  </a:cubicBezTo>
                  <a:cubicBezTo>
                    <a:pt x="1" y="478"/>
                    <a:pt x="90" y="754"/>
                    <a:pt x="317" y="869"/>
                  </a:cubicBezTo>
                  <a:cubicBezTo>
                    <a:pt x="384" y="903"/>
                    <a:pt x="455" y="919"/>
                    <a:pt x="525" y="919"/>
                  </a:cubicBezTo>
                  <a:cubicBezTo>
                    <a:pt x="692" y="919"/>
                    <a:pt x="854" y="827"/>
                    <a:pt x="934" y="668"/>
                  </a:cubicBezTo>
                  <a:cubicBezTo>
                    <a:pt x="1050" y="443"/>
                    <a:pt x="958" y="166"/>
                    <a:pt x="733" y="50"/>
                  </a:cubicBezTo>
                  <a:cubicBezTo>
                    <a:pt x="667" y="17"/>
                    <a:pt x="596"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5368213" y="2788650"/>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2541175" y="3081025"/>
              <a:ext cx="23025" cy="22950"/>
            </a:xfrm>
            <a:custGeom>
              <a:avLst/>
              <a:gdLst/>
              <a:ahLst/>
              <a:cxnLst/>
              <a:rect l="l" t="t" r="r" b="b"/>
              <a:pathLst>
                <a:path w="921" h="918" extrusionOk="0">
                  <a:moveTo>
                    <a:pt x="460" y="0"/>
                  </a:moveTo>
                  <a:cubicBezTo>
                    <a:pt x="207" y="0"/>
                    <a:pt x="0" y="206"/>
                    <a:pt x="0" y="460"/>
                  </a:cubicBezTo>
                  <a:cubicBezTo>
                    <a:pt x="0" y="712"/>
                    <a:pt x="207" y="918"/>
                    <a:pt x="460" y="918"/>
                  </a:cubicBezTo>
                  <a:cubicBezTo>
                    <a:pt x="714" y="918"/>
                    <a:pt x="920" y="712"/>
                    <a:pt x="920" y="460"/>
                  </a:cubicBezTo>
                  <a:cubicBezTo>
                    <a:pt x="920"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a:off x="3112800" y="2181033"/>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
            <p:cNvSpPr/>
            <p:nvPr/>
          </p:nvSpPr>
          <p:spPr>
            <a:xfrm>
              <a:off x="5807650" y="2092000"/>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a:off x="5063000" y="3771550"/>
              <a:ext cx="22975" cy="22950"/>
            </a:xfrm>
            <a:custGeom>
              <a:avLst/>
              <a:gdLst/>
              <a:ahLst/>
              <a:cxnLst/>
              <a:rect l="l" t="t" r="r" b="b"/>
              <a:pathLst>
                <a:path w="919" h="918" extrusionOk="0">
                  <a:moveTo>
                    <a:pt x="460" y="0"/>
                  </a:moveTo>
                  <a:cubicBezTo>
                    <a:pt x="206" y="0"/>
                    <a:pt x="0" y="205"/>
                    <a:pt x="0" y="460"/>
                  </a:cubicBezTo>
                  <a:cubicBezTo>
                    <a:pt x="0" y="713"/>
                    <a:pt x="206" y="918"/>
                    <a:pt x="460" y="918"/>
                  </a:cubicBezTo>
                  <a:cubicBezTo>
                    <a:pt x="713" y="918"/>
                    <a:pt x="918" y="712"/>
                    <a:pt x="918" y="460"/>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3230500" y="3664375"/>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a:off x="5570050" y="249592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a:off x="5424450" y="2164350"/>
              <a:ext cx="22925" cy="22950"/>
            </a:xfrm>
            <a:custGeom>
              <a:avLst/>
              <a:gdLst/>
              <a:ahLst/>
              <a:cxnLst/>
              <a:rect l="l" t="t" r="r" b="b"/>
              <a:pathLst>
                <a:path w="917" h="918" extrusionOk="0">
                  <a:moveTo>
                    <a:pt x="457" y="0"/>
                  </a:moveTo>
                  <a:cubicBezTo>
                    <a:pt x="205" y="0"/>
                    <a:pt x="0" y="206"/>
                    <a:pt x="0" y="459"/>
                  </a:cubicBezTo>
                  <a:cubicBezTo>
                    <a:pt x="0" y="712"/>
                    <a:pt x="205" y="918"/>
                    <a:pt x="457" y="918"/>
                  </a:cubicBezTo>
                  <a:cubicBezTo>
                    <a:pt x="711" y="918"/>
                    <a:pt x="917" y="712"/>
                    <a:pt x="917" y="459"/>
                  </a:cubicBezTo>
                  <a:cubicBezTo>
                    <a:pt x="917" y="206"/>
                    <a:pt x="710"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2"/>
            <p:cNvSpPr/>
            <p:nvPr/>
          </p:nvSpPr>
          <p:spPr>
            <a:xfrm>
              <a:off x="3836366" y="2072729"/>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p:nvPr/>
          </p:nvSpPr>
          <p:spPr>
            <a:xfrm>
              <a:off x="2236725" y="198727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
            <p:cNvSpPr/>
            <p:nvPr/>
          </p:nvSpPr>
          <p:spPr>
            <a:xfrm>
              <a:off x="4732875" y="3143825"/>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
            <p:cNvSpPr/>
            <p:nvPr/>
          </p:nvSpPr>
          <p:spPr>
            <a:xfrm>
              <a:off x="4838075" y="2061516"/>
              <a:ext cx="26225" cy="23050"/>
            </a:xfrm>
            <a:custGeom>
              <a:avLst/>
              <a:gdLst/>
              <a:ahLst/>
              <a:cxnLst/>
              <a:rect l="l" t="t" r="r" b="b"/>
              <a:pathLst>
                <a:path w="1049" h="922" extrusionOk="0">
                  <a:moveTo>
                    <a:pt x="525" y="1"/>
                  </a:moveTo>
                  <a:cubicBezTo>
                    <a:pt x="358" y="1"/>
                    <a:pt x="196" y="93"/>
                    <a:pt x="115" y="252"/>
                  </a:cubicBezTo>
                  <a:cubicBezTo>
                    <a:pt x="0" y="478"/>
                    <a:pt x="92" y="754"/>
                    <a:pt x="317" y="870"/>
                  </a:cubicBezTo>
                  <a:cubicBezTo>
                    <a:pt x="384" y="905"/>
                    <a:pt x="455" y="921"/>
                    <a:pt x="525" y="921"/>
                  </a:cubicBezTo>
                  <a:cubicBezTo>
                    <a:pt x="692" y="921"/>
                    <a:pt x="853" y="828"/>
                    <a:pt x="935" y="669"/>
                  </a:cubicBezTo>
                  <a:cubicBezTo>
                    <a:pt x="1048" y="444"/>
                    <a:pt x="960" y="166"/>
                    <a:pt x="732"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
            <p:cNvSpPr/>
            <p:nvPr/>
          </p:nvSpPr>
          <p:spPr>
            <a:xfrm>
              <a:off x="3100400" y="3784950"/>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
            <p:cNvSpPr/>
            <p:nvPr/>
          </p:nvSpPr>
          <p:spPr>
            <a:xfrm>
              <a:off x="5034875" y="3062875"/>
              <a:ext cx="18325" cy="18325"/>
            </a:xfrm>
            <a:custGeom>
              <a:avLst/>
              <a:gdLst/>
              <a:ahLst/>
              <a:cxnLst/>
              <a:rect l="l" t="t" r="r" b="b"/>
              <a:pathLst>
                <a:path w="733" h="733" extrusionOk="0">
                  <a:moveTo>
                    <a:pt x="367" y="1"/>
                  </a:moveTo>
                  <a:cubicBezTo>
                    <a:pt x="165" y="1"/>
                    <a:pt x="1" y="164"/>
                    <a:pt x="1" y="367"/>
                  </a:cubicBezTo>
                  <a:cubicBezTo>
                    <a:pt x="1" y="570"/>
                    <a:pt x="165" y="732"/>
                    <a:pt x="367" y="732"/>
                  </a:cubicBezTo>
                  <a:cubicBezTo>
                    <a:pt x="569" y="732"/>
                    <a:pt x="732" y="570"/>
                    <a:pt x="732" y="367"/>
                  </a:cubicBezTo>
                  <a:cubicBezTo>
                    <a:pt x="732" y="164"/>
                    <a:pt x="569"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
            <p:cNvSpPr/>
            <p:nvPr/>
          </p:nvSpPr>
          <p:spPr>
            <a:xfrm>
              <a:off x="5516500" y="3313900"/>
              <a:ext cx="14525" cy="14500"/>
            </a:xfrm>
            <a:custGeom>
              <a:avLst/>
              <a:gdLst/>
              <a:ahLst/>
              <a:cxnLst/>
              <a:rect l="l" t="t" r="r" b="b"/>
              <a:pathLst>
                <a:path w="581" h="580" extrusionOk="0">
                  <a:moveTo>
                    <a:pt x="290" y="0"/>
                  </a:moveTo>
                  <a:cubicBezTo>
                    <a:pt x="130" y="0"/>
                    <a:pt x="0" y="129"/>
                    <a:pt x="0" y="289"/>
                  </a:cubicBezTo>
                  <a:cubicBezTo>
                    <a:pt x="0" y="450"/>
                    <a:pt x="130" y="579"/>
                    <a:pt x="290" y="579"/>
                  </a:cubicBezTo>
                  <a:cubicBezTo>
                    <a:pt x="452" y="579"/>
                    <a:pt x="581" y="448"/>
                    <a:pt x="581" y="289"/>
                  </a:cubicBezTo>
                  <a:cubicBezTo>
                    <a:pt x="581" y="129"/>
                    <a:pt x="452"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
            <p:cNvSpPr/>
            <p:nvPr/>
          </p:nvSpPr>
          <p:spPr>
            <a:xfrm>
              <a:off x="4667825" y="3455850"/>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
            <p:cNvSpPr/>
            <p:nvPr/>
          </p:nvSpPr>
          <p:spPr>
            <a:xfrm>
              <a:off x="3157875" y="1911350"/>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
            <p:cNvSpPr/>
            <p:nvPr/>
          </p:nvSpPr>
          <p:spPr>
            <a:xfrm>
              <a:off x="4901950" y="3344125"/>
              <a:ext cx="26200" cy="22975"/>
            </a:xfrm>
            <a:custGeom>
              <a:avLst/>
              <a:gdLst/>
              <a:ahLst/>
              <a:cxnLst/>
              <a:rect l="l" t="t" r="r" b="b"/>
              <a:pathLst>
                <a:path w="1048" h="919" extrusionOk="0">
                  <a:moveTo>
                    <a:pt x="524" y="0"/>
                  </a:moveTo>
                  <a:cubicBezTo>
                    <a:pt x="357" y="0"/>
                    <a:pt x="195" y="92"/>
                    <a:pt x="115" y="251"/>
                  </a:cubicBezTo>
                  <a:cubicBezTo>
                    <a:pt x="0" y="477"/>
                    <a:pt x="88" y="754"/>
                    <a:pt x="316" y="869"/>
                  </a:cubicBezTo>
                  <a:cubicBezTo>
                    <a:pt x="382" y="903"/>
                    <a:pt x="452" y="919"/>
                    <a:pt x="522" y="919"/>
                  </a:cubicBezTo>
                  <a:cubicBezTo>
                    <a:pt x="690" y="919"/>
                    <a:pt x="853" y="827"/>
                    <a:pt x="934" y="669"/>
                  </a:cubicBezTo>
                  <a:cubicBezTo>
                    <a:pt x="1047" y="442"/>
                    <a:pt x="957" y="165"/>
                    <a:pt x="732" y="51"/>
                  </a:cubicBezTo>
                  <a:cubicBezTo>
                    <a:pt x="665" y="17"/>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
            <p:cNvSpPr/>
            <p:nvPr/>
          </p:nvSpPr>
          <p:spPr>
            <a:xfrm>
              <a:off x="5243950" y="3266525"/>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
            <p:cNvSpPr/>
            <p:nvPr/>
          </p:nvSpPr>
          <p:spPr>
            <a:xfrm>
              <a:off x="4969250" y="3509400"/>
              <a:ext cx="32500" cy="32500"/>
            </a:xfrm>
            <a:custGeom>
              <a:avLst/>
              <a:gdLst/>
              <a:ahLst/>
              <a:cxnLst/>
              <a:rect l="l" t="t" r="r" b="b"/>
              <a:pathLst>
                <a:path w="1300" h="1300" extrusionOk="0">
                  <a:moveTo>
                    <a:pt x="650" y="0"/>
                  </a:moveTo>
                  <a:cubicBezTo>
                    <a:pt x="292" y="0"/>
                    <a:pt x="0" y="292"/>
                    <a:pt x="0" y="650"/>
                  </a:cubicBezTo>
                  <a:cubicBezTo>
                    <a:pt x="0" y="1010"/>
                    <a:pt x="292" y="1300"/>
                    <a:pt x="650" y="1300"/>
                  </a:cubicBezTo>
                  <a:cubicBezTo>
                    <a:pt x="1009" y="1300"/>
                    <a:pt x="1300" y="1009"/>
                    <a:pt x="1300" y="650"/>
                  </a:cubicBezTo>
                  <a:cubicBezTo>
                    <a:pt x="1300" y="292"/>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
            <p:cNvSpPr/>
            <p:nvPr/>
          </p:nvSpPr>
          <p:spPr>
            <a:xfrm>
              <a:off x="2971150" y="3662475"/>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
            <p:cNvSpPr/>
            <p:nvPr/>
          </p:nvSpPr>
          <p:spPr>
            <a:xfrm>
              <a:off x="4659200" y="363280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
            <p:cNvSpPr/>
            <p:nvPr/>
          </p:nvSpPr>
          <p:spPr>
            <a:xfrm>
              <a:off x="2879375" y="3876825"/>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
            <p:cNvSpPr/>
            <p:nvPr/>
          </p:nvSpPr>
          <p:spPr>
            <a:xfrm>
              <a:off x="4324250" y="3347650"/>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
            <p:cNvSpPr/>
            <p:nvPr/>
          </p:nvSpPr>
          <p:spPr>
            <a:xfrm>
              <a:off x="4600825" y="2090300"/>
              <a:ext cx="22950" cy="22950"/>
            </a:xfrm>
            <a:custGeom>
              <a:avLst/>
              <a:gdLst/>
              <a:ahLst/>
              <a:cxnLst/>
              <a:rect l="l" t="t" r="r" b="b"/>
              <a:pathLst>
                <a:path w="918" h="918" extrusionOk="0">
                  <a:moveTo>
                    <a:pt x="459" y="0"/>
                  </a:moveTo>
                  <a:cubicBezTo>
                    <a:pt x="205" y="0"/>
                    <a:pt x="0" y="206"/>
                    <a:pt x="0" y="458"/>
                  </a:cubicBezTo>
                  <a:cubicBezTo>
                    <a:pt x="0" y="712"/>
                    <a:pt x="205" y="918"/>
                    <a:pt x="459" y="918"/>
                  </a:cubicBezTo>
                  <a:cubicBezTo>
                    <a:pt x="712" y="918"/>
                    <a:pt x="917" y="712"/>
                    <a:pt x="917" y="458"/>
                  </a:cubicBezTo>
                  <a:cubicBezTo>
                    <a:pt x="917" y="206"/>
                    <a:pt x="712"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2"/>
            <p:cNvSpPr/>
            <p:nvPr/>
          </p:nvSpPr>
          <p:spPr>
            <a:xfrm>
              <a:off x="5128075" y="3840450"/>
              <a:ext cx="22975" cy="22975"/>
            </a:xfrm>
            <a:custGeom>
              <a:avLst/>
              <a:gdLst/>
              <a:ahLst/>
              <a:cxnLst/>
              <a:rect l="l" t="t" r="r" b="b"/>
              <a:pathLst>
                <a:path w="919" h="919" extrusionOk="0">
                  <a:moveTo>
                    <a:pt x="459" y="1"/>
                  </a:moveTo>
                  <a:cubicBezTo>
                    <a:pt x="206" y="1"/>
                    <a:pt x="0" y="206"/>
                    <a:pt x="0" y="459"/>
                  </a:cubicBezTo>
                  <a:cubicBezTo>
                    <a:pt x="0" y="713"/>
                    <a:pt x="206" y="918"/>
                    <a:pt x="459" y="918"/>
                  </a:cubicBezTo>
                  <a:cubicBezTo>
                    <a:pt x="712" y="918"/>
                    <a:pt x="918" y="713"/>
                    <a:pt x="918" y="459"/>
                  </a:cubicBezTo>
                  <a:cubicBezTo>
                    <a:pt x="918" y="205"/>
                    <a:pt x="712"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
            <p:cNvSpPr/>
            <p:nvPr/>
          </p:nvSpPr>
          <p:spPr>
            <a:xfrm>
              <a:off x="4217075" y="3833750"/>
              <a:ext cx="22975" cy="23000"/>
            </a:xfrm>
            <a:custGeom>
              <a:avLst/>
              <a:gdLst/>
              <a:ahLst/>
              <a:cxnLst/>
              <a:rect l="l" t="t" r="r" b="b"/>
              <a:pathLst>
                <a:path w="919" h="920" extrusionOk="0">
                  <a:moveTo>
                    <a:pt x="462" y="0"/>
                  </a:moveTo>
                  <a:cubicBezTo>
                    <a:pt x="461" y="0"/>
                    <a:pt x="461" y="1"/>
                    <a:pt x="460" y="1"/>
                  </a:cubicBezTo>
                  <a:cubicBezTo>
                    <a:pt x="206" y="1"/>
                    <a:pt x="1" y="207"/>
                    <a:pt x="1" y="460"/>
                  </a:cubicBezTo>
                  <a:cubicBezTo>
                    <a:pt x="1" y="714"/>
                    <a:pt x="206" y="919"/>
                    <a:pt x="460" y="919"/>
                  </a:cubicBezTo>
                  <a:cubicBezTo>
                    <a:pt x="713" y="919"/>
                    <a:pt x="918" y="714"/>
                    <a:pt x="918" y="460"/>
                  </a:cubicBezTo>
                  <a:cubicBezTo>
                    <a:pt x="918" y="208"/>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
            <p:cNvSpPr/>
            <p:nvPr/>
          </p:nvSpPr>
          <p:spPr>
            <a:xfrm>
              <a:off x="5351025" y="341655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
            <p:cNvSpPr/>
            <p:nvPr/>
          </p:nvSpPr>
          <p:spPr>
            <a:xfrm>
              <a:off x="3523625" y="1683146"/>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
            <p:cNvSpPr/>
            <p:nvPr/>
          </p:nvSpPr>
          <p:spPr>
            <a:xfrm>
              <a:off x="5817325" y="3162525"/>
              <a:ext cx="24350" cy="24400"/>
            </a:xfrm>
            <a:custGeom>
              <a:avLst/>
              <a:gdLst/>
              <a:ahLst/>
              <a:cxnLst/>
              <a:rect l="l" t="t" r="r" b="b"/>
              <a:pathLst>
                <a:path w="974" h="976" extrusionOk="0">
                  <a:moveTo>
                    <a:pt x="486" y="0"/>
                  </a:moveTo>
                  <a:cubicBezTo>
                    <a:pt x="217" y="0"/>
                    <a:pt x="0" y="219"/>
                    <a:pt x="0" y="487"/>
                  </a:cubicBezTo>
                  <a:cubicBezTo>
                    <a:pt x="0" y="756"/>
                    <a:pt x="217" y="975"/>
                    <a:pt x="486" y="975"/>
                  </a:cubicBezTo>
                  <a:cubicBezTo>
                    <a:pt x="754" y="975"/>
                    <a:pt x="973" y="756"/>
                    <a:pt x="973" y="487"/>
                  </a:cubicBezTo>
                  <a:cubicBezTo>
                    <a:pt x="973" y="219"/>
                    <a:pt x="754" y="0"/>
                    <a:pt x="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2"/>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2"/>
            <p:cNvSpPr/>
            <p:nvPr/>
          </p:nvSpPr>
          <p:spPr>
            <a:xfrm>
              <a:off x="3037575" y="2135525"/>
              <a:ext cx="22975" cy="22975"/>
            </a:xfrm>
            <a:custGeom>
              <a:avLst/>
              <a:gdLst/>
              <a:ahLst/>
              <a:cxnLst/>
              <a:rect l="l" t="t" r="r" b="b"/>
              <a:pathLst>
                <a:path w="919" h="919" extrusionOk="0">
                  <a:moveTo>
                    <a:pt x="457" y="0"/>
                  </a:moveTo>
                  <a:cubicBezTo>
                    <a:pt x="204" y="0"/>
                    <a:pt x="0" y="207"/>
                    <a:pt x="0" y="459"/>
                  </a:cubicBezTo>
                  <a:cubicBezTo>
                    <a:pt x="0" y="714"/>
                    <a:pt x="206" y="919"/>
                    <a:pt x="459" y="919"/>
                  </a:cubicBezTo>
                  <a:cubicBezTo>
                    <a:pt x="712" y="919"/>
                    <a:pt x="918" y="712"/>
                    <a:pt x="918" y="459"/>
                  </a:cubicBezTo>
                  <a:cubicBezTo>
                    <a:pt x="918" y="207"/>
                    <a:pt x="712" y="0"/>
                    <a:pt x="459" y="0"/>
                  </a:cubicBezTo>
                  <a:cubicBezTo>
                    <a:pt x="458" y="0"/>
                    <a:pt x="457"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
            <p:cNvSpPr/>
            <p:nvPr/>
          </p:nvSpPr>
          <p:spPr>
            <a:xfrm>
              <a:off x="5076204" y="189387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2"/>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
            <p:cNvSpPr/>
            <p:nvPr/>
          </p:nvSpPr>
          <p:spPr>
            <a:xfrm>
              <a:off x="1756217"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
            <p:cNvSpPr/>
            <p:nvPr/>
          </p:nvSpPr>
          <p:spPr>
            <a:xfrm>
              <a:off x="2222125" y="3563275"/>
              <a:ext cx="26200" cy="23000"/>
            </a:xfrm>
            <a:custGeom>
              <a:avLst/>
              <a:gdLst/>
              <a:ahLst/>
              <a:cxnLst/>
              <a:rect l="l" t="t" r="r" b="b"/>
              <a:pathLst>
                <a:path w="1048" h="920" extrusionOk="0">
                  <a:moveTo>
                    <a:pt x="525" y="1"/>
                  </a:moveTo>
                  <a:cubicBezTo>
                    <a:pt x="358" y="1"/>
                    <a:pt x="196" y="93"/>
                    <a:pt x="114" y="252"/>
                  </a:cubicBezTo>
                  <a:cubicBezTo>
                    <a:pt x="0" y="479"/>
                    <a:pt x="89" y="755"/>
                    <a:pt x="316" y="869"/>
                  </a:cubicBezTo>
                  <a:cubicBezTo>
                    <a:pt x="383" y="904"/>
                    <a:pt x="454" y="920"/>
                    <a:pt x="524" y="920"/>
                  </a:cubicBezTo>
                  <a:cubicBezTo>
                    <a:pt x="691" y="920"/>
                    <a:pt x="853" y="828"/>
                    <a:pt x="933" y="668"/>
                  </a:cubicBezTo>
                  <a:cubicBezTo>
                    <a:pt x="1048" y="442"/>
                    <a:pt x="958" y="165"/>
                    <a:pt x="732" y="50"/>
                  </a:cubicBezTo>
                  <a:cubicBezTo>
                    <a:pt x="665"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
            <p:cNvSpPr/>
            <p:nvPr/>
          </p:nvSpPr>
          <p:spPr>
            <a:xfrm>
              <a:off x="5172425"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
            <p:cNvSpPr/>
            <p:nvPr/>
          </p:nvSpPr>
          <p:spPr>
            <a:xfrm>
              <a:off x="2458566" y="1826562"/>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
            <p:cNvSpPr/>
            <p:nvPr/>
          </p:nvSpPr>
          <p:spPr>
            <a:xfrm>
              <a:off x="5147725" y="3765825"/>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
            <p:cNvSpPr/>
            <p:nvPr/>
          </p:nvSpPr>
          <p:spPr>
            <a:xfrm>
              <a:off x="5992470" y="2323830"/>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
            <p:cNvSpPr/>
            <p:nvPr/>
          </p:nvSpPr>
          <p:spPr>
            <a:xfrm>
              <a:off x="2688600"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
            <p:cNvSpPr/>
            <p:nvPr/>
          </p:nvSpPr>
          <p:spPr>
            <a:xfrm>
              <a:off x="2475525" y="331797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
            <p:cNvSpPr/>
            <p:nvPr/>
          </p:nvSpPr>
          <p:spPr>
            <a:xfrm>
              <a:off x="3607284" y="2113037"/>
              <a:ext cx="22925" cy="22925"/>
            </a:xfrm>
            <a:custGeom>
              <a:avLst/>
              <a:gdLst/>
              <a:ahLst/>
              <a:cxnLst/>
              <a:rect l="l" t="t" r="r" b="b"/>
              <a:pathLst>
                <a:path w="917" h="917" extrusionOk="0">
                  <a:moveTo>
                    <a:pt x="458" y="0"/>
                  </a:moveTo>
                  <a:cubicBezTo>
                    <a:pt x="206" y="0"/>
                    <a:pt x="0" y="206"/>
                    <a:pt x="0" y="460"/>
                  </a:cubicBezTo>
                  <a:cubicBezTo>
                    <a:pt x="0" y="711"/>
                    <a:pt x="206" y="917"/>
                    <a:pt x="458" y="917"/>
                  </a:cubicBezTo>
                  <a:cubicBezTo>
                    <a:pt x="711" y="917"/>
                    <a:pt x="917" y="712"/>
                    <a:pt x="917" y="460"/>
                  </a:cubicBezTo>
                  <a:cubicBezTo>
                    <a:pt x="917" y="206"/>
                    <a:pt x="711"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
            <p:cNvSpPr/>
            <p:nvPr/>
          </p:nvSpPr>
          <p:spPr>
            <a:xfrm>
              <a:off x="1494858" y="3214004"/>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
            <p:cNvSpPr/>
            <p:nvPr/>
          </p:nvSpPr>
          <p:spPr>
            <a:xfrm>
              <a:off x="2183675" y="338322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
            <p:cNvSpPr/>
            <p:nvPr/>
          </p:nvSpPr>
          <p:spPr>
            <a:xfrm>
              <a:off x="5431755" y="2392175"/>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
            <p:cNvSpPr/>
            <p:nvPr/>
          </p:nvSpPr>
          <p:spPr>
            <a:xfrm>
              <a:off x="4566400" y="215010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2"/>
            <p:cNvSpPr/>
            <p:nvPr/>
          </p:nvSpPr>
          <p:spPr>
            <a:xfrm>
              <a:off x="4468075" y="1573029"/>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2"/>
            <p:cNvSpPr/>
            <p:nvPr/>
          </p:nvSpPr>
          <p:spPr>
            <a:xfrm>
              <a:off x="6186320" y="1800483"/>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2"/>
            <p:cNvSpPr/>
            <p:nvPr/>
          </p:nvSpPr>
          <p:spPr>
            <a:xfrm>
              <a:off x="4890600" y="3775775"/>
              <a:ext cx="54725" cy="54775"/>
            </a:xfrm>
            <a:custGeom>
              <a:avLst/>
              <a:gdLst/>
              <a:ahLst/>
              <a:cxnLst/>
              <a:rect l="l" t="t" r="r" b="b"/>
              <a:pathLst>
                <a:path w="2189" h="2191" fill="none" extrusionOk="0">
                  <a:moveTo>
                    <a:pt x="2189" y="1095"/>
                  </a:moveTo>
                  <a:cubicBezTo>
                    <a:pt x="2189" y="1700"/>
                    <a:pt x="1700" y="2191"/>
                    <a:pt x="1095" y="2191"/>
                  </a:cubicBezTo>
                  <a:cubicBezTo>
                    <a:pt x="491" y="2191"/>
                    <a:pt x="0" y="1700"/>
                    <a:pt x="0" y="1095"/>
                  </a:cubicBezTo>
                  <a:cubicBezTo>
                    <a:pt x="0" y="491"/>
                    <a:pt x="490" y="1"/>
                    <a:pt x="1095" y="1"/>
                  </a:cubicBezTo>
                  <a:cubicBezTo>
                    <a:pt x="1700"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
            <p:cNvSpPr/>
            <p:nvPr/>
          </p:nvSpPr>
          <p:spPr>
            <a:xfrm>
              <a:off x="2090875" y="2051875"/>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 name="Google Shape;180;p2"/>
          <p:cNvGrpSpPr/>
          <p:nvPr/>
        </p:nvGrpSpPr>
        <p:grpSpPr>
          <a:xfrm>
            <a:off x="269342" y="226106"/>
            <a:ext cx="8605316" cy="4691288"/>
            <a:chOff x="1303900" y="914125"/>
            <a:chExt cx="4873600" cy="2656900"/>
          </a:xfrm>
        </p:grpSpPr>
        <p:sp>
          <p:nvSpPr>
            <p:cNvPr id="181" name="Google Shape;181;p2"/>
            <p:cNvSpPr/>
            <p:nvPr/>
          </p:nvSpPr>
          <p:spPr>
            <a:xfrm>
              <a:off x="5704125" y="3097650"/>
              <a:ext cx="473350" cy="473375"/>
            </a:xfrm>
            <a:custGeom>
              <a:avLst/>
              <a:gdLst/>
              <a:ahLst/>
              <a:cxnLst/>
              <a:rect l="l" t="t" r="r" b="b"/>
              <a:pathLst>
                <a:path w="18934" h="18935" fill="none" extrusionOk="0">
                  <a:moveTo>
                    <a:pt x="4734" y="14202"/>
                  </a:moveTo>
                  <a:lnTo>
                    <a:pt x="1" y="14202"/>
                  </a:lnTo>
                  <a:lnTo>
                    <a:pt x="1" y="9469"/>
                  </a:lnTo>
                  <a:lnTo>
                    <a:pt x="18933" y="9469"/>
                  </a:lnTo>
                  <a:lnTo>
                    <a:pt x="18933" y="18934"/>
                  </a:lnTo>
                  <a:lnTo>
                    <a:pt x="9468" y="18934"/>
                  </a:lnTo>
                  <a:lnTo>
                    <a:pt x="9468" y="1"/>
                  </a:lnTo>
                  <a:lnTo>
                    <a:pt x="14201" y="1"/>
                  </a:lnTo>
                  <a:lnTo>
                    <a:pt x="14201" y="1420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
            <p:cNvSpPr/>
            <p:nvPr/>
          </p:nvSpPr>
          <p:spPr>
            <a:xfrm>
              <a:off x="1303900" y="3097650"/>
              <a:ext cx="473350" cy="473300"/>
            </a:xfrm>
            <a:custGeom>
              <a:avLst/>
              <a:gdLst/>
              <a:ahLst/>
              <a:cxnLst/>
              <a:rect l="l" t="t" r="r" b="b"/>
              <a:pathLst>
                <a:path w="18934" h="18932" fill="none" extrusionOk="0">
                  <a:moveTo>
                    <a:pt x="4732" y="4734"/>
                  </a:moveTo>
                  <a:lnTo>
                    <a:pt x="4732" y="1"/>
                  </a:lnTo>
                  <a:lnTo>
                    <a:pt x="9466" y="1"/>
                  </a:lnTo>
                  <a:lnTo>
                    <a:pt x="9465" y="18932"/>
                  </a:lnTo>
                  <a:lnTo>
                    <a:pt x="0" y="18932"/>
                  </a:lnTo>
                  <a:lnTo>
                    <a:pt x="0" y="9467"/>
                  </a:lnTo>
                  <a:lnTo>
                    <a:pt x="18934" y="9467"/>
                  </a:lnTo>
                  <a:lnTo>
                    <a:pt x="18934" y="14200"/>
                  </a:lnTo>
                  <a:lnTo>
                    <a:pt x="4732" y="14200"/>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
            <p:cNvSpPr/>
            <p:nvPr/>
          </p:nvSpPr>
          <p:spPr>
            <a:xfrm>
              <a:off x="1303900" y="2784675"/>
              <a:ext cx="118325" cy="118325"/>
            </a:xfrm>
            <a:custGeom>
              <a:avLst/>
              <a:gdLst/>
              <a:ahLst/>
              <a:cxnLst/>
              <a:rect l="l" t="t" r="r" b="b"/>
              <a:pathLst>
                <a:path w="4733" h="4733" fill="none" extrusionOk="0">
                  <a:moveTo>
                    <a:pt x="0" y="0"/>
                  </a:moveTo>
                  <a:lnTo>
                    <a:pt x="4732" y="0"/>
                  </a:lnTo>
                  <a:lnTo>
                    <a:pt x="4732" y="4732"/>
                  </a:lnTo>
                  <a:lnTo>
                    <a:pt x="0" y="4732"/>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
            <p:cNvSpPr/>
            <p:nvPr/>
          </p:nvSpPr>
          <p:spPr>
            <a:xfrm>
              <a:off x="1971900" y="3452600"/>
              <a:ext cx="118400" cy="118350"/>
            </a:xfrm>
            <a:custGeom>
              <a:avLst/>
              <a:gdLst/>
              <a:ahLst/>
              <a:cxnLst/>
              <a:rect l="l" t="t" r="r" b="b"/>
              <a:pathLst>
                <a:path w="4736" h="4734" fill="none" extrusionOk="0">
                  <a:moveTo>
                    <a:pt x="0" y="4734"/>
                  </a:moveTo>
                  <a:lnTo>
                    <a:pt x="4735" y="4734"/>
                  </a:lnTo>
                  <a:lnTo>
                    <a:pt x="4735" y="1"/>
                  </a:lnTo>
                  <a:lnTo>
                    <a:pt x="0" y="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
            <p:cNvSpPr/>
            <p:nvPr/>
          </p:nvSpPr>
          <p:spPr>
            <a:xfrm>
              <a:off x="6146875" y="1194775"/>
              <a:ext cx="0" cy="25"/>
            </a:xfrm>
            <a:custGeom>
              <a:avLst/>
              <a:gdLst/>
              <a:ahLst/>
              <a:cxnLst/>
              <a:rect l="l" t="t" r="r" b="b"/>
              <a:pathLst>
                <a:path h="1" fill="none" extrusionOk="0">
                  <a:moveTo>
                    <a:pt x="0" y="1"/>
                  </a:move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
            <p:cNvSpPr/>
            <p:nvPr/>
          </p:nvSpPr>
          <p:spPr>
            <a:xfrm>
              <a:off x="1303900" y="2696325"/>
              <a:ext cx="4873575" cy="874700"/>
            </a:xfrm>
            <a:custGeom>
              <a:avLst/>
              <a:gdLst/>
              <a:ahLst/>
              <a:cxnLst/>
              <a:rect l="l" t="t" r="r" b="b"/>
              <a:pathLst>
                <a:path w="194943" h="34988" fill="none" extrusionOk="0">
                  <a:moveTo>
                    <a:pt x="1224" y="0"/>
                  </a:moveTo>
                  <a:lnTo>
                    <a:pt x="4732" y="0"/>
                  </a:lnTo>
                  <a:lnTo>
                    <a:pt x="4732" y="3534"/>
                  </a:lnTo>
                  <a:lnTo>
                    <a:pt x="7114" y="3534"/>
                  </a:lnTo>
                  <a:lnTo>
                    <a:pt x="7114" y="11322"/>
                  </a:lnTo>
                  <a:lnTo>
                    <a:pt x="0" y="11322"/>
                  </a:lnTo>
                  <a:lnTo>
                    <a:pt x="0" y="20788"/>
                  </a:lnTo>
                  <a:lnTo>
                    <a:pt x="14201" y="20788"/>
                  </a:lnTo>
                  <a:lnTo>
                    <a:pt x="14201" y="34985"/>
                  </a:lnTo>
                  <a:lnTo>
                    <a:pt x="23668" y="34985"/>
                  </a:lnTo>
                  <a:lnTo>
                    <a:pt x="23668" y="27874"/>
                  </a:lnTo>
                  <a:lnTo>
                    <a:pt x="31455" y="27874"/>
                  </a:lnTo>
                  <a:lnTo>
                    <a:pt x="31455" y="30252"/>
                  </a:lnTo>
                  <a:lnTo>
                    <a:pt x="34988" y="30252"/>
                  </a:lnTo>
                  <a:lnTo>
                    <a:pt x="34988" y="33761"/>
                  </a:lnTo>
                  <a:lnTo>
                    <a:pt x="159958" y="33763"/>
                  </a:lnTo>
                  <a:lnTo>
                    <a:pt x="159958" y="30254"/>
                  </a:lnTo>
                  <a:lnTo>
                    <a:pt x="163489" y="30254"/>
                  </a:lnTo>
                  <a:lnTo>
                    <a:pt x="163489" y="27875"/>
                  </a:lnTo>
                  <a:lnTo>
                    <a:pt x="171278" y="27875"/>
                  </a:lnTo>
                  <a:lnTo>
                    <a:pt x="171278" y="34987"/>
                  </a:lnTo>
                  <a:lnTo>
                    <a:pt x="180745" y="34987"/>
                  </a:lnTo>
                  <a:lnTo>
                    <a:pt x="180745" y="20787"/>
                  </a:lnTo>
                  <a:lnTo>
                    <a:pt x="194942" y="20787"/>
                  </a:lnTo>
                  <a:lnTo>
                    <a:pt x="194942" y="11320"/>
                  </a:lnTo>
                  <a:lnTo>
                    <a:pt x="187831" y="11320"/>
                  </a:lnTo>
                  <a:lnTo>
                    <a:pt x="187831" y="3531"/>
                  </a:lnTo>
                  <a:lnTo>
                    <a:pt x="190208" y="3531"/>
                  </a:lnTo>
                  <a:lnTo>
                    <a:pt x="190208" y="0"/>
                  </a:lnTo>
                  <a:lnTo>
                    <a:pt x="193716"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2"/>
            <p:cNvSpPr/>
            <p:nvPr/>
          </p:nvSpPr>
          <p:spPr>
            <a:xfrm>
              <a:off x="5391125" y="3452650"/>
              <a:ext cx="118375" cy="118325"/>
            </a:xfrm>
            <a:custGeom>
              <a:avLst/>
              <a:gdLst/>
              <a:ahLst/>
              <a:cxnLst/>
              <a:rect l="l" t="t" r="r" b="b"/>
              <a:pathLst>
                <a:path w="4735" h="4733" fill="none" extrusionOk="0">
                  <a:moveTo>
                    <a:pt x="0" y="1"/>
                  </a:moveTo>
                  <a:lnTo>
                    <a:pt x="4734" y="1"/>
                  </a:lnTo>
                  <a:lnTo>
                    <a:pt x="4734" y="4733"/>
                  </a:lnTo>
                  <a:lnTo>
                    <a:pt x="0" y="4733"/>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2"/>
            <p:cNvSpPr/>
            <p:nvPr/>
          </p:nvSpPr>
          <p:spPr>
            <a:xfrm>
              <a:off x="6059075" y="2784600"/>
              <a:ext cx="118425" cy="118400"/>
            </a:xfrm>
            <a:custGeom>
              <a:avLst/>
              <a:gdLst/>
              <a:ahLst/>
              <a:cxnLst/>
              <a:rect l="l" t="t" r="r" b="b"/>
              <a:pathLst>
                <a:path w="4737" h="4736" fill="none" extrusionOk="0">
                  <a:moveTo>
                    <a:pt x="1" y="0"/>
                  </a:moveTo>
                  <a:lnTo>
                    <a:pt x="4736" y="0"/>
                  </a:lnTo>
                  <a:lnTo>
                    <a:pt x="4736" y="4735"/>
                  </a:lnTo>
                  <a:lnTo>
                    <a:pt x="1" y="4735"/>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
            <p:cNvSpPr/>
            <p:nvPr/>
          </p:nvSpPr>
          <p:spPr>
            <a:xfrm>
              <a:off x="5704125" y="914125"/>
              <a:ext cx="473350" cy="371800"/>
            </a:xfrm>
            <a:custGeom>
              <a:avLst/>
              <a:gdLst/>
              <a:ahLst/>
              <a:cxnLst/>
              <a:rect l="l" t="t" r="r" b="b"/>
              <a:pathLst>
                <a:path w="18934" h="14872" fill="none" extrusionOk="0">
                  <a:moveTo>
                    <a:pt x="4734" y="3717"/>
                  </a:moveTo>
                  <a:lnTo>
                    <a:pt x="1" y="3717"/>
                  </a:lnTo>
                  <a:lnTo>
                    <a:pt x="1" y="7435"/>
                  </a:lnTo>
                  <a:lnTo>
                    <a:pt x="18933" y="7435"/>
                  </a:lnTo>
                  <a:lnTo>
                    <a:pt x="18933" y="1"/>
                  </a:lnTo>
                  <a:lnTo>
                    <a:pt x="9468" y="1"/>
                  </a:lnTo>
                  <a:lnTo>
                    <a:pt x="9468" y="14871"/>
                  </a:lnTo>
                  <a:lnTo>
                    <a:pt x="14201" y="14871"/>
                  </a:lnTo>
                  <a:lnTo>
                    <a:pt x="14201"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
            <p:cNvSpPr/>
            <p:nvPr/>
          </p:nvSpPr>
          <p:spPr>
            <a:xfrm>
              <a:off x="1303900" y="914175"/>
              <a:ext cx="473350" cy="371750"/>
            </a:xfrm>
            <a:custGeom>
              <a:avLst/>
              <a:gdLst/>
              <a:ahLst/>
              <a:cxnLst/>
              <a:rect l="l" t="t" r="r" b="b"/>
              <a:pathLst>
                <a:path w="18934" h="14870" fill="none" extrusionOk="0">
                  <a:moveTo>
                    <a:pt x="4732" y="11152"/>
                  </a:moveTo>
                  <a:lnTo>
                    <a:pt x="4732" y="14869"/>
                  </a:lnTo>
                  <a:lnTo>
                    <a:pt x="9466" y="14869"/>
                  </a:lnTo>
                  <a:lnTo>
                    <a:pt x="9465" y="0"/>
                  </a:lnTo>
                  <a:lnTo>
                    <a:pt x="0" y="0"/>
                  </a:lnTo>
                  <a:lnTo>
                    <a:pt x="0" y="7434"/>
                  </a:lnTo>
                  <a:lnTo>
                    <a:pt x="18934" y="7434"/>
                  </a:lnTo>
                  <a:lnTo>
                    <a:pt x="18934" y="3717"/>
                  </a:lnTo>
                  <a:lnTo>
                    <a:pt x="4732"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
            <p:cNvSpPr/>
            <p:nvPr/>
          </p:nvSpPr>
          <p:spPr>
            <a:xfrm>
              <a:off x="1303900" y="1438775"/>
              <a:ext cx="118325" cy="92925"/>
            </a:xfrm>
            <a:custGeom>
              <a:avLst/>
              <a:gdLst/>
              <a:ahLst/>
              <a:cxnLst/>
              <a:rect l="l" t="t" r="r" b="b"/>
              <a:pathLst>
                <a:path w="4733" h="3717" fill="none" extrusionOk="0">
                  <a:moveTo>
                    <a:pt x="0" y="0"/>
                  </a:moveTo>
                  <a:lnTo>
                    <a:pt x="4732" y="0"/>
                  </a:lnTo>
                  <a:lnTo>
                    <a:pt x="4732"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
            <p:cNvSpPr/>
            <p:nvPr/>
          </p:nvSpPr>
          <p:spPr>
            <a:xfrm>
              <a:off x="1971900" y="914175"/>
              <a:ext cx="118400" cy="92975"/>
            </a:xfrm>
            <a:custGeom>
              <a:avLst/>
              <a:gdLst/>
              <a:ahLst/>
              <a:cxnLst/>
              <a:rect l="l" t="t" r="r" b="b"/>
              <a:pathLst>
                <a:path w="4736" h="3719" fill="none" extrusionOk="0">
                  <a:moveTo>
                    <a:pt x="0" y="0"/>
                  </a:moveTo>
                  <a:lnTo>
                    <a:pt x="4735" y="0"/>
                  </a:lnTo>
                  <a:lnTo>
                    <a:pt x="4735" y="3718"/>
                  </a:lnTo>
                  <a:lnTo>
                    <a:pt x="0"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
            <p:cNvSpPr/>
            <p:nvPr/>
          </p:nvSpPr>
          <p:spPr>
            <a:xfrm>
              <a:off x="1303900" y="914125"/>
              <a:ext cx="4873575" cy="1866200"/>
            </a:xfrm>
            <a:custGeom>
              <a:avLst/>
              <a:gdLst/>
              <a:ahLst/>
              <a:cxnLst/>
              <a:rect l="l" t="t" r="r" b="b"/>
              <a:pathLst>
                <a:path w="194943" h="74648" fill="none" extrusionOk="0">
                  <a:moveTo>
                    <a:pt x="1226" y="74645"/>
                  </a:moveTo>
                  <a:lnTo>
                    <a:pt x="1224" y="27478"/>
                  </a:lnTo>
                  <a:lnTo>
                    <a:pt x="4732" y="27478"/>
                  </a:lnTo>
                  <a:lnTo>
                    <a:pt x="4732" y="24704"/>
                  </a:lnTo>
                  <a:lnTo>
                    <a:pt x="7114" y="24704"/>
                  </a:lnTo>
                  <a:lnTo>
                    <a:pt x="7114" y="18588"/>
                  </a:lnTo>
                  <a:lnTo>
                    <a:pt x="0" y="18588"/>
                  </a:lnTo>
                  <a:lnTo>
                    <a:pt x="0" y="11153"/>
                  </a:lnTo>
                  <a:lnTo>
                    <a:pt x="14201" y="11153"/>
                  </a:lnTo>
                  <a:lnTo>
                    <a:pt x="14201" y="2"/>
                  </a:lnTo>
                  <a:lnTo>
                    <a:pt x="23668" y="2"/>
                  </a:lnTo>
                  <a:lnTo>
                    <a:pt x="23668" y="5588"/>
                  </a:lnTo>
                  <a:lnTo>
                    <a:pt x="31455" y="5588"/>
                  </a:lnTo>
                  <a:lnTo>
                    <a:pt x="31455" y="3720"/>
                  </a:lnTo>
                  <a:lnTo>
                    <a:pt x="34988" y="3720"/>
                  </a:lnTo>
                  <a:lnTo>
                    <a:pt x="34988" y="965"/>
                  </a:lnTo>
                  <a:lnTo>
                    <a:pt x="159958" y="963"/>
                  </a:lnTo>
                  <a:lnTo>
                    <a:pt x="159958" y="3717"/>
                  </a:lnTo>
                  <a:lnTo>
                    <a:pt x="163489" y="3717"/>
                  </a:lnTo>
                  <a:lnTo>
                    <a:pt x="163489" y="5588"/>
                  </a:lnTo>
                  <a:lnTo>
                    <a:pt x="171278" y="5588"/>
                  </a:lnTo>
                  <a:lnTo>
                    <a:pt x="171278" y="1"/>
                  </a:lnTo>
                  <a:lnTo>
                    <a:pt x="180745" y="1"/>
                  </a:lnTo>
                  <a:lnTo>
                    <a:pt x="180745" y="11154"/>
                  </a:lnTo>
                  <a:lnTo>
                    <a:pt x="194942" y="11154"/>
                  </a:lnTo>
                  <a:lnTo>
                    <a:pt x="194942" y="18588"/>
                  </a:lnTo>
                  <a:lnTo>
                    <a:pt x="187831" y="18588"/>
                  </a:lnTo>
                  <a:lnTo>
                    <a:pt x="187831" y="24706"/>
                  </a:lnTo>
                  <a:lnTo>
                    <a:pt x="190208" y="24706"/>
                  </a:lnTo>
                  <a:lnTo>
                    <a:pt x="190208" y="27478"/>
                  </a:lnTo>
                  <a:lnTo>
                    <a:pt x="193716" y="27478"/>
                  </a:lnTo>
                  <a:lnTo>
                    <a:pt x="193719" y="74648"/>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
            <p:cNvSpPr/>
            <p:nvPr/>
          </p:nvSpPr>
          <p:spPr>
            <a:xfrm>
              <a:off x="5391125" y="914125"/>
              <a:ext cx="118375" cy="92950"/>
            </a:xfrm>
            <a:custGeom>
              <a:avLst/>
              <a:gdLst/>
              <a:ahLst/>
              <a:cxnLst/>
              <a:rect l="l" t="t" r="r" b="b"/>
              <a:pathLst>
                <a:path w="4735" h="3718" fill="none" extrusionOk="0">
                  <a:moveTo>
                    <a:pt x="0" y="1"/>
                  </a:moveTo>
                  <a:lnTo>
                    <a:pt x="4734" y="1"/>
                  </a:lnTo>
                  <a:lnTo>
                    <a:pt x="4734"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
            <p:cNvSpPr/>
            <p:nvPr/>
          </p:nvSpPr>
          <p:spPr>
            <a:xfrm>
              <a:off x="6059075" y="1438775"/>
              <a:ext cx="118425" cy="92950"/>
            </a:xfrm>
            <a:custGeom>
              <a:avLst/>
              <a:gdLst/>
              <a:ahLst/>
              <a:cxnLst/>
              <a:rect l="l" t="t" r="r" b="b"/>
              <a:pathLst>
                <a:path w="4737" h="3718" fill="none" extrusionOk="0">
                  <a:moveTo>
                    <a:pt x="1" y="0"/>
                  </a:moveTo>
                  <a:lnTo>
                    <a:pt x="4736" y="0"/>
                  </a:lnTo>
                  <a:lnTo>
                    <a:pt x="4736" y="3718"/>
                  </a:lnTo>
                  <a:lnTo>
                    <a:pt x="1"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6" name="Google Shape;196;p2"/>
          <p:cNvSpPr txBox="1"/>
          <p:nvPr>
            <p:ph type="subTitle" idx="1"/>
          </p:nvPr>
        </p:nvSpPr>
        <p:spPr>
          <a:xfrm>
            <a:off x="713225" y="3167400"/>
            <a:ext cx="4528800" cy="475800"/>
          </a:xfrm>
          <a:prstGeom prst="rect">
            <a:avLst/>
          </a:prstGeom>
          <a:solidFill>
            <a:schemeClr val="lt2"/>
          </a:solid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7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7" name="Google Shape;197;p2"/>
          <p:cNvSpPr txBox="1"/>
          <p:nvPr>
            <p:ph type="ctrTitle"/>
          </p:nvPr>
        </p:nvSpPr>
        <p:spPr>
          <a:xfrm>
            <a:off x="713225" y="1494775"/>
            <a:ext cx="6544500" cy="14085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143" name="Shape 1143"/>
        <p:cNvGrpSpPr/>
        <p:nvPr/>
      </p:nvGrpSpPr>
      <p:grpSpPr>
        <a:xfrm>
          <a:off x="0" y="0"/>
          <a:ext cx="0" cy="0"/>
          <a:chOff x="0" y="0"/>
          <a:chExt cx="0" cy="0"/>
        </a:xfrm>
      </p:grpSpPr>
      <p:sp>
        <p:nvSpPr>
          <p:cNvPr id="1144" name="Google Shape;1144;p11"/>
          <p:cNvSpPr txBox="1"/>
          <p:nvPr>
            <p:ph type="title" hasCustomPrompt="1"/>
          </p:nvPr>
        </p:nvSpPr>
        <p:spPr>
          <a:xfrm>
            <a:off x="838200" y="2036025"/>
            <a:ext cx="7467600" cy="15882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45" name="Google Shape;1145;p11"/>
          <p:cNvSpPr txBox="1"/>
          <p:nvPr>
            <p:ph type="subTitle" idx="1"/>
          </p:nvPr>
        </p:nvSpPr>
        <p:spPr>
          <a:xfrm>
            <a:off x="2009700" y="3624225"/>
            <a:ext cx="5124600" cy="4755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700">
                <a:solidFill>
                  <a:schemeClr val="accent5"/>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1146" name="Google Shape;1146;p11"/>
          <p:cNvGrpSpPr/>
          <p:nvPr/>
        </p:nvGrpSpPr>
        <p:grpSpPr>
          <a:xfrm flipH="1">
            <a:off x="-70692" y="-607254"/>
            <a:ext cx="9285368" cy="5415992"/>
            <a:chOff x="1410350" y="1168200"/>
            <a:chExt cx="4919400" cy="2869400"/>
          </a:xfrm>
        </p:grpSpPr>
        <p:sp>
          <p:nvSpPr>
            <p:cNvPr id="1147" name="Google Shape;1147;p11"/>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11"/>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11"/>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11"/>
            <p:cNvSpPr/>
            <p:nvPr/>
          </p:nvSpPr>
          <p:spPr>
            <a:xfrm>
              <a:off x="1965336" y="3734825"/>
              <a:ext cx="29025" cy="29050"/>
            </a:xfrm>
            <a:custGeom>
              <a:avLst/>
              <a:gdLst/>
              <a:ahLst/>
              <a:cxnLst/>
              <a:rect l="l" t="t" r="r" b="b"/>
              <a:pathLst>
                <a:path w="1161" h="1162" extrusionOk="0">
                  <a:moveTo>
                    <a:pt x="580" y="0"/>
                  </a:moveTo>
                  <a:cubicBezTo>
                    <a:pt x="260" y="0"/>
                    <a:pt x="1" y="261"/>
                    <a:pt x="1" y="580"/>
                  </a:cubicBezTo>
                  <a:cubicBezTo>
                    <a:pt x="1" y="902"/>
                    <a:pt x="260" y="1161"/>
                    <a:pt x="580" y="1161"/>
                  </a:cubicBezTo>
                  <a:cubicBezTo>
                    <a:pt x="901" y="1161"/>
                    <a:pt x="1160" y="902"/>
                    <a:pt x="1160" y="580"/>
                  </a:cubicBezTo>
                  <a:cubicBezTo>
                    <a:pt x="1160" y="260"/>
                    <a:pt x="899" y="0"/>
                    <a:pt x="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11"/>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11"/>
            <p:cNvSpPr/>
            <p:nvPr/>
          </p:nvSpPr>
          <p:spPr>
            <a:xfrm>
              <a:off x="6205774" y="3586002"/>
              <a:ext cx="23425" cy="23500"/>
            </a:xfrm>
            <a:custGeom>
              <a:avLst/>
              <a:gdLst/>
              <a:ahLst/>
              <a:cxnLst/>
              <a:rect l="l" t="t" r="r" b="b"/>
              <a:pathLst>
                <a:path w="937" h="940" extrusionOk="0">
                  <a:moveTo>
                    <a:pt x="467" y="1"/>
                  </a:moveTo>
                  <a:cubicBezTo>
                    <a:pt x="210" y="1"/>
                    <a:pt x="0" y="210"/>
                    <a:pt x="0" y="470"/>
                  </a:cubicBezTo>
                  <a:cubicBezTo>
                    <a:pt x="0" y="728"/>
                    <a:pt x="209" y="940"/>
                    <a:pt x="467" y="940"/>
                  </a:cubicBezTo>
                  <a:cubicBezTo>
                    <a:pt x="727" y="940"/>
                    <a:pt x="936" y="730"/>
                    <a:pt x="936" y="470"/>
                  </a:cubicBezTo>
                  <a:cubicBezTo>
                    <a:pt x="936" y="210"/>
                    <a:pt x="727"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11"/>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11"/>
            <p:cNvSpPr/>
            <p:nvPr/>
          </p:nvSpPr>
          <p:spPr>
            <a:xfrm>
              <a:off x="2700300" y="3428875"/>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11"/>
            <p:cNvSpPr/>
            <p:nvPr/>
          </p:nvSpPr>
          <p:spPr>
            <a:xfrm>
              <a:off x="5365082" y="3581506"/>
              <a:ext cx="32450" cy="32500"/>
            </a:xfrm>
            <a:custGeom>
              <a:avLst/>
              <a:gdLst/>
              <a:ahLst/>
              <a:cxnLst/>
              <a:rect l="l" t="t" r="r" b="b"/>
              <a:pathLst>
                <a:path w="1298" h="1300" extrusionOk="0">
                  <a:moveTo>
                    <a:pt x="648" y="1"/>
                  </a:moveTo>
                  <a:cubicBezTo>
                    <a:pt x="290" y="1"/>
                    <a:pt x="0" y="291"/>
                    <a:pt x="0" y="650"/>
                  </a:cubicBezTo>
                  <a:cubicBezTo>
                    <a:pt x="0" y="1010"/>
                    <a:pt x="290" y="1299"/>
                    <a:pt x="648" y="1299"/>
                  </a:cubicBezTo>
                  <a:cubicBezTo>
                    <a:pt x="1007" y="1299"/>
                    <a:pt x="1298" y="1010"/>
                    <a:pt x="1298" y="650"/>
                  </a:cubicBezTo>
                  <a:cubicBezTo>
                    <a:pt x="1298" y="292"/>
                    <a:pt x="1007"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11"/>
            <p:cNvSpPr/>
            <p:nvPr/>
          </p:nvSpPr>
          <p:spPr>
            <a:xfrm>
              <a:off x="2020951" y="2938874"/>
              <a:ext cx="27150" cy="27125"/>
            </a:xfrm>
            <a:custGeom>
              <a:avLst/>
              <a:gdLst/>
              <a:ahLst/>
              <a:cxnLst/>
              <a:rect l="l" t="t" r="r" b="b"/>
              <a:pathLst>
                <a:path w="1086" h="1085" extrusionOk="0">
                  <a:moveTo>
                    <a:pt x="542" y="0"/>
                  </a:moveTo>
                  <a:cubicBezTo>
                    <a:pt x="243" y="0"/>
                    <a:pt x="0" y="243"/>
                    <a:pt x="0" y="542"/>
                  </a:cubicBezTo>
                  <a:cubicBezTo>
                    <a:pt x="0" y="842"/>
                    <a:pt x="244" y="1085"/>
                    <a:pt x="544" y="1085"/>
                  </a:cubicBezTo>
                  <a:cubicBezTo>
                    <a:pt x="842" y="1085"/>
                    <a:pt x="1086" y="842"/>
                    <a:pt x="1086" y="542"/>
                  </a:cubicBezTo>
                  <a:cubicBezTo>
                    <a:pt x="1086" y="243"/>
                    <a:pt x="842" y="0"/>
                    <a:pt x="544" y="0"/>
                  </a:cubicBezTo>
                  <a:cubicBezTo>
                    <a:pt x="543" y="0"/>
                    <a:pt x="542"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11"/>
            <p:cNvSpPr/>
            <p:nvPr/>
          </p:nvSpPr>
          <p:spPr>
            <a:xfrm>
              <a:off x="1481021"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11"/>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11"/>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11"/>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11"/>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11"/>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11"/>
            <p:cNvSpPr/>
            <p:nvPr/>
          </p:nvSpPr>
          <p:spPr>
            <a:xfrm>
              <a:off x="1669512" y="2674317"/>
              <a:ext cx="22950" cy="22975"/>
            </a:xfrm>
            <a:custGeom>
              <a:avLst/>
              <a:gdLst/>
              <a:ahLst/>
              <a:cxnLst/>
              <a:rect l="l" t="t" r="r" b="b"/>
              <a:pathLst>
                <a:path w="918" h="919" extrusionOk="0">
                  <a:moveTo>
                    <a:pt x="460" y="0"/>
                  </a:moveTo>
                  <a:cubicBezTo>
                    <a:pt x="206" y="0"/>
                    <a:pt x="0" y="207"/>
                    <a:pt x="0" y="459"/>
                  </a:cubicBezTo>
                  <a:cubicBezTo>
                    <a:pt x="0" y="713"/>
                    <a:pt x="206" y="918"/>
                    <a:pt x="460" y="918"/>
                  </a:cubicBezTo>
                  <a:cubicBezTo>
                    <a:pt x="713" y="918"/>
                    <a:pt x="918" y="713"/>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11"/>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1"/>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11"/>
            <p:cNvSpPr/>
            <p:nvPr/>
          </p:nvSpPr>
          <p:spPr>
            <a:xfrm>
              <a:off x="1730083"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11"/>
            <p:cNvSpPr/>
            <p:nvPr/>
          </p:nvSpPr>
          <p:spPr>
            <a:xfrm>
              <a:off x="3564025" y="1567004"/>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11"/>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11"/>
            <p:cNvSpPr/>
            <p:nvPr/>
          </p:nvSpPr>
          <p:spPr>
            <a:xfrm>
              <a:off x="2190400" y="2178667"/>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11"/>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11"/>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11"/>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11"/>
            <p:cNvSpPr/>
            <p:nvPr/>
          </p:nvSpPr>
          <p:spPr>
            <a:xfrm>
              <a:off x="5956117" y="2656037"/>
              <a:ext cx="22950" cy="23025"/>
            </a:xfrm>
            <a:custGeom>
              <a:avLst/>
              <a:gdLst/>
              <a:ahLst/>
              <a:cxnLst/>
              <a:rect l="l" t="t" r="r" b="b"/>
              <a:pathLst>
                <a:path w="918" h="921" extrusionOk="0">
                  <a:moveTo>
                    <a:pt x="459" y="1"/>
                  </a:moveTo>
                  <a:cubicBezTo>
                    <a:pt x="206" y="1"/>
                    <a:pt x="0" y="208"/>
                    <a:pt x="0" y="461"/>
                  </a:cubicBezTo>
                  <a:cubicBezTo>
                    <a:pt x="0" y="715"/>
                    <a:pt x="206" y="921"/>
                    <a:pt x="459" y="921"/>
                  </a:cubicBezTo>
                  <a:cubicBezTo>
                    <a:pt x="713" y="921"/>
                    <a:pt x="918" y="715"/>
                    <a:pt x="918" y="461"/>
                  </a:cubicBezTo>
                  <a:cubicBezTo>
                    <a:pt x="918" y="206"/>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11"/>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11"/>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11"/>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11"/>
            <p:cNvSpPr/>
            <p:nvPr/>
          </p:nvSpPr>
          <p:spPr>
            <a:xfrm>
              <a:off x="2161550" y="3329550"/>
              <a:ext cx="26200" cy="23025"/>
            </a:xfrm>
            <a:custGeom>
              <a:avLst/>
              <a:gdLst/>
              <a:ahLst/>
              <a:cxnLst/>
              <a:rect l="l" t="t" r="r" b="b"/>
              <a:pathLst>
                <a:path w="1048" h="921" extrusionOk="0">
                  <a:moveTo>
                    <a:pt x="523" y="0"/>
                  </a:moveTo>
                  <a:cubicBezTo>
                    <a:pt x="453" y="0"/>
                    <a:pt x="382" y="16"/>
                    <a:pt x="315" y="51"/>
                  </a:cubicBezTo>
                  <a:cubicBezTo>
                    <a:pt x="89" y="165"/>
                    <a:pt x="0" y="441"/>
                    <a:pt x="115" y="669"/>
                  </a:cubicBezTo>
                  <a:cubicBezTo>
                    <a:pt x="195" y="828"/>
                    <a:pt x="355" y="920"/>
                    <a:pt x="522" y="920"/>
                  </a:cubicBezTo>
                  <a:cubicBezTo>
                    <a:pt x="593" y="920"/>
                    <a:pt x="664" y="904"/>
                    <a:pt x="732" y="869"/>
                  </a:cubicBezTo>
                  <a:cubicBezTo>
                    <a:pt x="959" y="754"/>
                    <a:pt x="1048" y="477"/>
                    <a:pt x="933" y="251"/>
                  </a:cubicBezTo>
                  <a:cubicBezTo>
                    <a:pt x="852"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11"/>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11"/>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11"/>
            <p:cNvSpPr/>
            <p:nvPr/>
          </p:nvSpPr>
          <p:spPr>
            <a:xfrm>
              <a:off x="2247800" y="2028050"/>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11"/>
            <p:cNvSpPr/>
            <p:nvPr/>
          </p:nvSpPr>
          <p:spPr>
            <a:xfrm>
              <a:off x="5928400" y="3024125"/>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11"/>
            <p:cNvSpPr/>
            <p:nvPr/>
          </p:nvSpPr>
          <p:spPr>
            <a:xfrm>
              <a:off x="4315040" y="3541897"/>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11"/>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11"/>
            <p:cNvSpPr/>
            <p:nvPr/>
          </p:nvSpPr>
          <p:spPr>
            <a:xfrm>
              <a:off x="1497746"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11"/>
            <p:cNvSpPr/>
            <p:nvPr/>
          </p:nvSpPr>
          <p:spPr>
            <a:xfrm>
              <a:off x="5828275" y="3617350"/>
              <a:ext cx="23100" cy="23150"/>
            </a:xfrm>
            <a:custGeom>
              <a:avLst/>
              <a:gdLst/>
              <a:ahLst/>
              <a:cxnLst/>
              <a:rect l="l" t="t" r="r" b="b"/>
              <a:pathLst>
                <a:path w="924" h="926" extrusionOk="0">
                  <a:moveTo>
                    <a:pt x="461" y="0"/>
                  </a:moveTo>
                  <a:cubicBezTo>
                    <a:pt x="207" y="2"/>
                    <a:pt x="0" y="208"/>
                    <a:pt x="0" y="464"/>
                  </a:cubicBezTo>
                  <a:cubicBezTo>
                    <a:pt x="0" y="719"/>
                    <a:pt x="207" y="925"/>
                    <a:pt x="461" y="925"/>
                  </a:cubicBezTo>
                  <a:cubicBezTo>
                    <a:pt x="716" y="925"/>
                    <a:pt x="924" y="719"/>
                    <a:pt x="924" y="464"/>
                  </a:cubicBezTo>
                  <a:cubicBezTo>
                    <a:pt x="924" y="208"/>
                    <a:pt x="716"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11"/>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11"/>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11"/>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11"/>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11"/>
            <p:cNvSpPr/>
            <p:nvPr/>
          </p:nvSpPr>
          <p:spPr>
            <a:xfrm>
              <a:off x="5786208" y="2451447"/>
              <a:ext cx="23950" cy="24025"/>
            </a:xfrm>
            <a:custGeom>
              <a:avLst/>
              <a:gdLst/>
              <a:ahLst/>
              <a:cxnLst/>
              <a:rect l="l" t="t" r="r" b="b"/>
              <a:pathLst>
                <a:path w="958" h="961" extrusionOk="0">
                  <a:moveTo>
                    <a:pt x="479" y="1"/>
                  </a:moveTo>
                  <a:cubicBezTo>
                    <a:pt x="214" y="1"/>
                    <a:pt x="0" y="215"/>
                    <a:pt x="0" y="480"/>
                  </a:cubicBezTo>
                  <a:cubicBezTo>
                    <a:pt x="0" y="745"/>
                    <a:pt x="214" y="960"/>
                    <a:pt x="479" y="960"/>
                  </a:cubicBezTo>
                  <a:cubicBezTo>
                    <a:pt x="743" y="960"/>
                    <a:pt x="958" y="745"/>
                    <a:pt x="958" y="480"/>
                  </a:cubicBezTo>
                  <a:cubicBezTo>
                    <a:pt x="958" y="215"/>
                    <a:pt x="74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11"/>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11"/>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11"/>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11"/>
            <p:cNvSpPr/>
            <p:nvPr/>
          </p:nvSpPr>
          <p:spPr>
            <a:xfrm>
              <a:off x="2364584" y="1552937"/>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11"/>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11"/>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11"/>
            <p:cNvSpPr/>
            <p:nvPr/>
          </p:nvSpPr>
          <p:spPr>
            <a:xfrm>
              <a:off x="1492946"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11"/>
            <p:cNvSpPr/>
            <p:nvPr/>
          </p:nvSpPr>
          <p:spPr>
            <a:xfrm>
              <a:off x="2482100" y="2071700"/>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11"/>
            <p:cNvSpPr/>
            <p:nvPr/>
          </p:nvSpPr>
          <p:spPr>
            <a:xfrm>
              <a:off x="2023032" y="334765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11"/>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11"/>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11"/>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11"/>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11"/>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11"/>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11"/>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11"/>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11"/>
            <p:cNvSpPr/>
            <p:nvPr/>
          </p:nvSpPr>
          <p:spPr>
            <a:xfrm>
              <a:off x="5978777" y="318168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11"/>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11"/>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11"/>
            <p:cNvSpPr/>
            <p:nvPr/>
          </p:nvSpPr>
          <p:spPr>
            <a:xfrm>
              <a:off x="5871975" y="2083200"/>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11"/>
            <p:cNvSpPr/>
            <p:nvPr/>
          </p:nvSpPr>
          <p:spPr>
            <a:xfrm>
              <a:off x="1680829" y="3092442"/>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11"/>
            <p:cNvSpPr/>
            <p:nvPr/>
          </p:nvSpPr>
          <p:spPr>
            <a:xfrm>
              <a:off x="2387550" y="2239575"/>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11"/>
            <p:cNvSpPr/>
            <p:nvPr/>
          </p:nvSpPr>
          <p:spPr>
            <a:xfrm>
              <a:off x="1528062" y="1694707"/>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11"/>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11"/>
            <p:cNvSpPr/>
            <p:nvPr/>
          </p:nvSpPr>
          <p:spPr>
            <a:xfrm>
              <a:off x="2974658" y="180928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11"/>
            <p:cNvSpPr/>
            <p:nvPr/>
          </p:nvSpPr>
          <p:spPr>
            <a:xfrm>
              <a:off x="2670175" y="1962933"/>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11"/>
            <p:cNvSpPr/>
            <p:nvPr/>
          </p:nvSpPr>
          <p:spPr>
            <a:xfrm>
              <a:off x="2768200" y="219670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11"/>
            <p:cNvSpPr/>
            <p:nvPr/>
          </p:nvSpPr>
          <p:spPr>
            <a:xfrm>
              <a:off x="2770100" y="3821600"/>
              <a:ext cx="26225" cy="23000"/>
            </a:xfrm>
            <a:custGeom>
              <a:avLst/>
              <a:gdLst/>
              <a:ahLst/>
              <a:cxnLst/>
              <a:rect l="l" t="t" r="r" b="b"/>
              <a:pathLst>
                <a:path w="1049" h="920" extrusionOk="0">
                  <a:moveTo>
                    <a:pt x="525" y="1"/>
                  </a:moveTo>
                  <a:cubicBezTo>
                    <a:pt x="455" y="1"/>
                    <a:pt x="384" y="17"/>
                    <a:pt x="317" y="51"/>
                  </a:cubicBezTo>
                  <a:cubicBezTo>
                    <a:pt x="91" y="166"/>
                    <a:pt x="1" y="443"/>
                    <a:pt x="116" y="669"/>
                  </a:cubicBezTo>
                  <a:cubicBezTo>
                    <a:pt x="196" y="828"/>
                    <a:pt x="358" y="920"/>
                    <a:pt x="526" y="920"/>
                  </a:cubicBezTo>
                  <a:cubicBezTo>
                    <a:pt x="596" y="920"/>
                    <a:pt x="668" y="903"/>
                    <a:pt x="734" y="869"/>
                  </a:cubicBezTo>
                  <a:cubicBezTo>
                    <a:pt x="959" y="755"/>
                    <a:pt x="1049" y="479"/>
                    <a:pt x="935" y="251"/>
                  </a:cubicBezTo>
                  <a:cubicBezTo>
                    <a:pt x="853" y="92"/>
                    <a:pt x="692"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11"/>
            <p:cNvSpPr/>
            <p:nvPr/>
          </p:nvSpPr>
          <p:spPr>
            <a:xfrm>
              <a:off x="5853175" y="296640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11"/>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11"/>
            <p:cNvSpPr/>
            <p:nvPr/>
          </p:nvSpPr>
          <p:spPr>
            <a:xfrm>
              <a:off x="4074339" y="3586265"/>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11"/>
            <p:cNvSpPr/>
            <p:nvPr/>
          </p:nvSpPr>
          <p:spPr>
            <a:xfrm>
              <a:off x="2188763" y="3714286"/>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11"/>
            <p:cNvSpPr/>
            <p:nvPr/>
          </p:nvSpPr>
          <p:spPr>
            <a:xfrm>
              <a:off x="4312025" y="1691700"/>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11"/>
            <p:cNvSpPr/>
            <p:nvPr/>
          </p:nvSpPr>
          <p:spPr>
            <a:xfrm>
              <a:off x="1724237" y="2843750"/>
              <a:ext cx="26250" cy="22975"/>
            </a:xfrm>
            <a:custGeom>
              <a:avLst/>
              <a:gdLst/>
              <a:ahLst/>
              <a:cxnLst/>
              <a:rect l="l" t="t" r="r" b="b"/>
              <a:pathLst>
                <a:path w="1050" h="919" extrusionOk="0">
                  <a:moveTo>
                    <a:pt x="527" y="1"/>
                  </a:moveTo>
                  <a:cubicBezTo>
                    <a:pt x="359" y="1"/>
                    <a:pt x="197" y="93"/>
                    <a:pt x="115" y="252"/>
                  </a:cubicBezTo>
                  <a:cubicBezTo>
                    <a:pt x="1" y="478"/>
                    <a:pt x="90" y="754"/>
                    <a:pt x="317" y="869"/>
                  </a:cubicBezTo>
                  <a:cubicBezTo>
                    <a:pt x="384" y="903"/>
                    <a:pt x="455" y="919"/>
                    <a:pt x="525" y="919"/>
                  </a:cubicBezTo>
                  <a:cubicBezTo>
                    <a:pt x="692" y="919"/>
                    <a:pt x="854" y="827"/>
                    <a:pt x="934" y="668"/>
                  </a:cubicBezTo>
                  <a:cubicBezTo>
                    <a:pt x="1050" y="443"/>
                    <a:pt x="958" y="166"/>
                    <a:pt x="733" y="50"/>
                  </a:cubicBezTo>
                  <a:cubicBezTo>
                    <a:pt x="667" y="17"/>
                    <a:pt x="596"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11"/>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11"/>
            <p:cNvSpPr/>
            <p:nvPr/>
          </p:nvSpPr>
          <p:spPr>
            <a:xfrm>
              <a:off x="6204385" y="3147193"/>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11"/>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11"/>
            <p:cNvSpPr/>
            <p:nvPr/>
          </p:nvSpPr>
          <p:spPr>
            <a:xfrm>
              <a:off x="2023016" y="3181694"/>
              <a:ext cx="23025" cy="22950"/>
            </a:xfrm>
            <a:custGeom>
              <a:avLst/>
              <a:gdLst/>
              <a:ahLst/>
              <a:cxnLst/>
              <a:rect l="l" t="t" r="r" b="b"/>
              <a:pathLst>
                <a:path w="921" h="918" extrusionOk="0">
                  <a:moveTo>
                    <a:pt x="460" y="0"/>
                  </a:moveTo>
                  <a:cubicBezTo>
                    <a:pt x="207" y="0"/>
                    <a:pt x="0" y="206"/>
                    <a:pt x="0" y="460"/>
                  </a:cubicBezTo>
                  <a:cubicBezTo>
                    <a:pt x="0" y="712"/>
                    <a:pt x="207" y="918"/>
                    <a:pt x="460" y="918"/>
                  </a:cubicBezTo>
                  <a:cubicBezTo>
                    <a:pt x="714" y="918"/>
                    <a:pt x="920" y="712"/>
                    <a:pt x="920" y="460"/>
                  </a:cubicBezTo>
                  <a:cubicBezTo>
                    <a:pt x="920"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11"/>
            <p:cNvSpPr/>
            <p:nvPr/>
          </p:nvSpPr>
          <p:spPr>
            <a:xfrm>
              <a:off x="3112800" y="2181033"/>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11"/>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11"/>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11"/>
            <p:cNvSpPr/>
            <p:nvPr/>
          </p:nvSpPr>
          <p:spPr>
            <a:xfrm>
              <a:off x="5807650" y="2092000"/>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11"/>
            <p:cNvSpPr/>
            <p:nvPr/>
          </p:nvSpPr>
          <p:spPr>
            <a:xfrm>
              <a:off x="5063000" y="3771550"/>
              <a:ext cx="22975" cy="22950"/>
            </a:xfrm>
            <a:custGeom>
              <a:avLst/>
              <a:gdLst/>
              <a:ahLst/>
              <a:cxnLst/>
              <a:rect l="l" t="t" r="r" b="b"/>
              <a:pathLst>
                <a:path w="919" h="918" extrusionOk="0">
                  <a:moveTo>
                    <a:pt x="460" y="0"/>
                  </a:moveTo>
                  <a:cubicBezTo>
                    <a:pt x="206" y="0"/>
                    <a:pt x="0" y="205"/>
                    <a:pt x="0" y="460"/>
                  </a:cubicBezTo>
                  <a:cubicBezTo>
                    <a:pt x="0" y="713"/>
                    <a:pt x="206" y="918"/>
                    <a:pt x="460" y="918"/>
                  </a:cubicBezTo>
                  <a:cubicBezTo>
                    <a:pt x="713" y="918"/>
                    <a:pt x="918" y="712"/>
                    <a:pt x="918" y="460"/>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11"/>
            <p:cNvSpPr/>
            <p:nvPr/>
          </p:nvSpPr>
          <p:spPr>
            <a:xfrm>
              <a:off x="5216433" y="1732917"/>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11"/>
            <p:cNvSpPr/>
            <p:nvPr/>
          </p:nvSpPr>
          <p:spPr>
            <a:xfrm>
              <a:off x="3876434" y="3825858"/>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11"/>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11"/>
            <p:cNvSpPr/>
            <p:nvPr/>
          </p:nvSpPr>
          <p:spPr>
            <a:xfrm>
              <a:off x="5893017" y="249592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11"/>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11"/>
            <p:cNvSpPr/>
            <p:nvPr/>
          </p:nvSpPr>
          <p:spPr>
            <a:xfrm>
              <a:off x="5424450" y="2164350"/>
              <a:ext cx="22925" cy="22950"/>
            </a:xfrm>
            <a:custGeom>
              <a:avLst/>
              <a:gdLst/>
              <a:ahLst/>
              <a:cxnLst/>
              <a:rect l="l" t="t" r="r" b="b"/>
              <a:pathLst>
                <a:path w="917" h="918" extrusionOk="0">
                  <a:moveTo>
                    <a:pt x="457" y="0"/>
                  </a:moveTo>
                  <a:cubicBezTo>
                    <a:pt x="205" y="0"/>
                    <a:pt x="0" y="206"/>
                    <a:pt x="0" y="459"/>
                  </a:cubicBezTo>
                  <a:cubicBezTo>
                    <a:pt x="0" y="712"/>
                    <a:pt x="205" y="918"/>
                    <a:pt x="457" y="918"/>
                  </a:cubicBezTo>
                  <a:cubicBezTo>
                    <a:pt x="711" y="918"/>
                    <a:pt x="917" y="712"/>
                    <a:pt x="917" y="459"/>
                  </a:cubicBezTo>
                  <a:cubicBezTo>
                    <a:pt x="917" y="206"/>
                    <a:pt x="710"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11"/>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11"/>
            <p:cNvSpPr/>
            <p:nvPr/>
          </p:nvSpPr>
          <p:spPr>
            <a:xfrm>
              <a:off x="3836366" y="2072729"/>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11"/>
            <p:cNvSpPr/>
            <p:nvPr/>
          </p:nvSpPr>
          <p:spPr>
            <a:xfrm>
              <a:off x="2236725" y="198727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11"/>
            <p:cNvSpPr/>
            <p:nvPr/>
          </p:nvSpPr>
          <p:spPr>
            <a:xfrm>
              <a:off x="6206014" y="2627527"/>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11"/>
            <p:cNvSpPr/>
            <p:nvPr/>
          </p:nvSpPr>
          <p:spPr>
            <a:xfrm>
              <a:off x="3100400" y="3784950"/>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11"/>
            <p:cNvSpPr/>
            <p:nvPr/>
          </p:nvSpPr>
          <p:spPr>
            <a:xfrm>
              <a:off x="2291656" y="2524570"/>
              <a:ext cx="18325" cy="18325"/>
            </a:xfrm>
            <a:custGeom>
              <a:avLst/>
              <a:gdLst/>
              <a:ahLst/>
              <a:cxnLst/>
              <a:rect l="l" t="t" r="r" b="b"/>
              <a:pathLst>
                <a:path w="733" h="733" extrusionOk="0">
                  <a:moveTo>
                    <a:pt x="367" y="1"/>
                  </a:moveTo>
                  <a:cubicBezTo>
                    <a:pt x="165" y="1"/>
                    <a:pt x="1" y="164"/>
                    <a:pt x="1" y="367"/>
                  </a:cubicBezTo>
                  <a:cubicBezTo>
                    <a:pt x="1" y="570"/>
                    <a:pt x="165" y="732"/>
                    <a:pt x="367" y="732"/>
                  </a:cubicBezTo>
                  <a:cubicBezTo>
                    <a:pt x="569" y="732"/>
                    <a:pt x="732" y="570"/>
                    <a:pt x="732" y="367"/>
                  </a:cubicBezTo>
                  <a:cubicBezTo>
                    <a:pt x="732" y="164"/>
                    <a:pt x="569"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11"/>
            <p:cNvSpPr/>
            <p:nvPr/>
          </p:nvSpPr>
          <p:spPr>
            <a:xfrm>
              <a:off x="5516500" y="3313900"/>
              <a:ext cx="14525" cy="14500"/>
            </a:xfrm>
            <a:custGeom>
              <a:avLst/>
              <a:gdLst/>
              <a:ahLst/>
              <a:cxnLst/>
              <a:rect l="l" t="t" r="r" b="b"/>
              <a:pathLst>
                <a:path w="581" h="580" extrusionOk="0">
                  <a:moveTo>
                    <a:pt x="290" y="0"/>
                  </a:moveTo>
                  <a:cubicBezTo>
                    <a:pt x="130" y="0"/>
                    <a:pt x="0" y="129"/>
                    <a:pt x="0" y="289"/>
                  </a:cubicBezTo>
                  <a:cubicBezTo>
                    <a:pt x="0" y="450"/>
                    <a:pt x="130" y="579"/>
                    <a:pt x="290" y="579"/>
                  </a:cubicBezTo>
                  <a:cubicBezTo>
                    <a:pt x="452" y="579"/>
                    <a:pt x="581" y="448"/>
                    <a:pt x="581" y="289"/>
                  </a:cubicBezTo>
                  <a:cubicBezTo>
                    <a:pt x="581" y="129"/>
                    <a:pt x="452"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1"/>
            <p:cNvSpPr/>
            <p:nvPr/>
          </p:nvSpPr>
          <p:spPr>
            <a:xfrm>
              <a:off x="4667825" y="3455850"/>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11"/>
            <p:cNvSpPr/>
            <p:nvPr/>
          </p:nvSpPr>
          <p:spPr>
            <a:xfrm>
              <a:off x="3157875" y="1911350"/>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11"/>
            <p:cNvSpPr/>
            <p:nvPr/>
          </p:nvSpPr>
          <p:spPr>
            <a:xfrm>
              <a:off x="3595685" y="3530661"/>
              <a:ext cx="26200" cy="22975"/>
            </a:xfrm>
            <a:custGeom>
              <a:avLst/>
              <a:gdLst/>
              <a:ahLst/>
              <a:cxnLst/>
              <a:rect l="l" t="t" r="r" b="b"/>
              <a:pathLst>
                <a:path w="1048" h="919" extrusionOk="0">
                  <a:moveTo>
                    <a:pt x="524" y="0"/>
                  </a:moveTo>
                  <a:cubicBezTo>
                    <a:pt x="357" y="0"/>
                    <a:pt x="195" y="92"/>
                    <a:pt x="115" y="251"/>
                  </a:cubicBezTo>
                  <a:cubicBezTo>
                    <a:pt x="0" y="477"/>
                    <a:pt x="88" y="754"/>
                    <a:pt x="316" y="869"/>
                  </a:cubicBezTo>
                  <a:cubicBezTo>
                    <a:pt x="382" y="903"/>
                    <a:pt x="452" y="919"/>
                    <a:pt x="522" y="919"/>
                  </a:cubicBezTo>
                  <a:cubicBezTo>
                    <a:pt x="690" y="919"/>
                    <a:pt x="853" y="827"/>
                    <a:pt x="934" y="669"/>
                  </a:cubicBezTo>
                  <a:cubicBezTo>
                    <a:pt x="1047" y="442"/>
                    <a:pt x="957" y="165"/>
                    <a:pt x="732" y="51"/>
                  </a:cubicBezTo>
                  <a:cubicBezTo>
                    <a:pt x="665" y="17"/>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11"/>
            <p:cNvSpPr/>
            <p:nvPr/>
          </p:nvSpPr>
          <p:spPr>
            <a:xfrm>
              <a:off x="5806036" y="3266412"/>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11"/>
            <p:cNvSpPr/>
            <p:nvPr/>
          </p:nvSpPr>
          <p:spPr>
            <a:xfrm>
              <a:off x="4969250" y="3509400"/>
              <a:ext cx="32500" cy="32500"/>
            </a:xfrm>
            <a:custGeom>
              <a:avLst/>
              <a:gdLst/>
              <a:ahLst/>
              <a:cxnLst/>
              <a:rect l="l" t="t" r="r" b="b"/>
              <a:pathLst>
                <a:path w="1300" h="1300" extrusionOk="0">
                  <a:moveTo>
                    <a:pt x="650" y="0"/>
                  </a:moveTo>
                  <a:cubicBezTo>
                    <a:pt x="292" y="0"/>
                    <a:pt x="0" y="292"/>
                    <a:pt x="0" y="650"/>
                  </a:cubicBezTo>
                  <a:cubicBezTo>
                    <a:pt x="0" y="1010"/>
                    <a:pt x="292" y="1300"/>
                    <a:pt x="650" y="1300"/>
                  </a:cubicBezTo>
                  <a:cubicBezTo>
                    <a:pt x="1009" y="1300"/>
                    <a:pt x="1300" y="1009"/>
                    <a:pt x="1300" y="650"/>
                  </a:cubicBezTo>
                  <a:cubicBezTo>
                    <a:pt x="1300" y="292"/>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11"/>
            <p:cNvSpPr/>
            <p:nvPr/>
          </p:nvSpPr>
          <p:spPr>
            <a:xfrm>
              <a:off x="3273627" y="3825859"/>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11"/>
            <p:cNvSpPr/>
            <p:nvPr/>
          </p:nvSpPr>
          <p:spPr>
            <a:xfrm>
              <a:off x="6187925" y="1559117"/>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11"/>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11"/>
            <p:cNvSpPr/>
            <p:nvPr/>
          </p:nvSpPr>
          <p:spPr>
            <a:xfrm>
              <a:off x="4659200" y="363280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11"/>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11"/>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11"/>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11"/>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11"/>
            <p:cNvSpPr/>
            <p:nvPr/>
          </p:nvSpPr>
          <p:spPr>
            <a:xfrm>
              <a:off x="2879375" y="3876825"/>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11"/>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11"/>
            <p:cNvSpPr/>
            <p:nvPr/>
          </p:nvSpPr>
          <p:spPr>
            <a:xfrm>
              <a:off x="4461826" y="3640941"/>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11"/>
            <p:cNvSpPr/>
            <p:nvPr/>
          </p:nvSpPr>
          <p:spPr>
            <a:xfrm>
              <a:off x="5128075" y="3840450"/>
              <a:ext cx="22975" cy="22975"/>
            </a:xfrm>
            <a:custGeom>
              <a:avLst/>
              <a:gdLst/>
              <a:ahLst/>
              <a:cxnLst/>
              <a:rect l="l" t="t" r="r" b="b"/>
              <a:pathLst>
                <a:path w="919" h="919" extrusionOk="0">
                  <a:moveTo>
                    <a:pt x="459" y="1"/>
                  </a:moveTo>
                  <a:cubicBezTo>
                    <a:pt x="206" y="1"/>
                    <a:pt x="0" y="206"/>
                    <a:pt x="0" y="459"/>
                  </a:cubicBezTo>
                  <a:cubicBezTo>
                    <a:pt x="0" y="713"/>
                    <a:pt x="206" y="918"/>
                    <a:pt x="459" y="918"/>
                  </a:cubicBezTo>
                  <a:cubicBezTo>
                    <a:pt x="712" y="918"/>
                    <a:pt x="918" y="713"/>
                    <a:pt x="918" y="459"/>
                  </a:cubicBezTo>
                  <a:cubicBezTo>
                    <a:pt x="918" y="205"/>
                    <a:pt x="712"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11"/>
            <p:cNvSpPr/>
            <p:nvPr/>
          </p:nvSpPr>
          <p:spPr>
            <a:xfrm>
              <a:off x="4217075" y="3833750"/>
              <a:ext cx="22975" cy="23000"/>
            </a:xfrm>
            <a:custGeom>
              <a:avLst/>
              <a:gdLst/>
              <a:ahLst/>
              <a:cxnLst/>
              <a:rect l="l" t="t" r="r" b="b"/>
              <a:pathLst>
                <a:path w="919" h="920" extrusionOk="0">
                  <a:moveTo>
                    <a:pt x="462" y="0"/>
                  </a:moveTo>
                  <a:cubicBezTo>
                    <a:pt x="461" y="0"/>
                    <a:pt x="461" y="1"/>
                    <a:pt x="460" y="1"/>
                  </a:cubicBezTo>
                  <a:cubicBezTo>
                    <a:pt x="206" y="1"/>
                    <a:pt x="1" y="207"/>
                    <a:pt x="1" y="460"/>
                  </a:cubicBezTo>
                  <a:cubicBezTo>
                    <a:pt x="1" y="714"/>
                    <a:pt x="206" y="919"/>
                    <a:pt x="460" y="919"/>
                  </a:cubicBezTo>
                  <a:cubicBezTo>
                    <a:pt x="713" y="919"/>
                    <a:pt x="918" y="714"/>
                    <a:pt x="918" y="460"/>
                  </a:cubicBezTo>
                  <a:cubicBezTo>
                    <a:pt x="918" y="208"/>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11"/>
            <p:cNvSpPr/>
            <p:nvPr/>
          </p:nvSpPr>
          <p:spPr>
            <a:xfrm>
              <a:off x="5351025" y="341655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11"/>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11"/>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11"/>
            <p:cNvSpPr/>
            <p:nvPr/>
          </p:nvSpPr>
          <p:spPr>
            <a:xfrm>
              <a:off x="3523625" y="1683146"/>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11"/>
            <p:cNvSpPr/>
            <p:nvPr/>
          </p:nvSpPr>
          <p:spPr>
            <a:xfrm>
              <a:off x="5817325" y="3162525"/>
              <a:ext cx="24350" cy="24400"/>
            </a:xfrm>
            <a:custGeom>
              <a:avLst/>
              <a:gdLst/>
              <a:ahLst/>
              <a:cxnLst/>
              <a:rect l="l" t="t" r="r" b="b"/>
              <a:pathLst>
                <a:path w="974" h="976" extrusionOk="0">
                  <a:moveTo>
                    <a:pt x="486" y="0"/>
                  </a:moveTo>
                  <a:cubicBezTo>
                    <a:pt x="217" y="0"/>
                    <a:pt x="0" y="219"/>
                    <a:pt x="0" y="487"/>
                  </a:cubicBezTo>
                  <a:cubicBezTo>
                    <a:pt x="0" y="756"/>
                    <a:pt x="217" y="975"/>
                    <a:pt x="486" y="975"/>
                  </a:cubicBezTo>
                  <a:cubicBezTo>
                    <a:pt x="754" y="975"/>
                    <a:pt x="973" y="756"/>
                    <a:pt x="973" y="487"/>
                  </a:cubicBezTo>
                  <a:cubicBezTo>
                    <a:pt x="973" y="219"/>
                    <a:pt x="754" y="0"/>
                    <a:pt x="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11"/>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11"/>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11"/>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11"/>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11"/>
            <p:cNvSpPr/>
            <p:nvPr/>
          </p:nvSpPr>
          <p:spPr>
            <a:xfrm>
              <a:off x="3037575" y="2135525"/>
              <a:ext cx="22975" cy="22975"/>
            </a:xfrm>
            <a:custGeom>
              <a:avLst/>
              <a:gdLst/>
              <a:ahLst/>
              <a:cxnLst/>
              <a:rect l="l" t="t" r="r" b="b"/>
              <a:pathLst>
                <a:path w="919" h="919" extrusionOk="0">
                  <a:moveTo>
                    <a:pt x="457" y="0"/>
                  </a:moveTo>
                  <a:cubicBezTo>
                    <a:pt x="204" y="0"/>
                    <a:pt x="0" y="207"/>
                    <a:pt x="0" y="459"/>
                  </a:cubicBezTo>
                  <a:cubicBezTo>
                    <a:pt x="0" y="714"/>
                    <a:pt x="206" y="919"/>
                    <a:pt x="459" y="919"/>
                  </a:cubicBezTo>
                  <a:cubicBezTo>
                    <a:pt x="712" y="919"/>
                    <a:pt x="918" y="712"/>
                    <a:pt x="918" y="459"/>
                  </a:cubicBezTo>
                  <a:cubicBezTo>
                    <a:pt x="918" y="207"/>
                    <a:pt x="712" y="0"/>
                    <a:pt x="459" y="0"/>
                  </a:cubicBezTo>
                  <a:cubicBezTo>
                    <a:pt x="458" y="0"/>
                    <a:pt x="457"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11"/>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11"/>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11"/>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11"/>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11"/>
            <p:cNvSpPr/>
            <p:nvPr/>
          </p:nvSpPr>
          <p:spPr>
            <a:xfrm>
              <a:off x="1756217"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11"/>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11"/>
            <p:cNvSpPr/>
            <p:nvPr/>
          </p:nvSpPr>
          <p:spPr>
            <a:xfrm>
              <a:off x="2222125" y="3563275"/>
              <a:ext cx="26200" cy="23000"/>
            </a:xfrm>
            <a:custGeom>
              <a:avLst/>
              <a:gdLst/>
              <a:ahLst/>
              <a:cxnLst/>
              <a:rect l="l" t="t" r="r" b="b"/>
              <a:pathLst>
                <a:path w="1048" h="920" extrusionOk="0">
                  <a:moveTo>
                    <a:pt x="525" y="1"/>
                  </a:moveTo>
                  <a:cubicBezTo>
                    <a:pt x="358" y="1"/>
                    <a:pt x="196" y="93"/>
                    <a:pt x="114" y="252"/>
                  </a:cubicBezTo>
                  <a:cubicBezTo>
                    <a:pt x="0" y="479"/>
                    <a:pt x="89" y="755"/>
                    <a:pt x="316" y="869"/>
                  </a:cubicBezTo>
                  <a:cubicBezTo>
                    <a:pt x="383" y="904"/>
                    <a:pt x="454" y="920"/>
                    <a:pt x="524" y="920"/>
                  </a:cubicBezTo>
                  <a:cubicBezTo>
                    <a:pt x="691" y="920"/>
                    <a:pt x="853" y="828"/>
                    <a:pt x="933" y="668"/>
                  </a:cubicBezTo>
                  <a:cubicBezTo>
                    <a:pt x="1048" y="442"/>
                    <a:pt x="958" y="165"/>
                    <a:pt x="732" y="50"/>
                  </a:cubicBezTo>
                  <a:cubicBezTo>
                    <a:pt x="665"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11"/>
            <p:cNvSpPr/>
            <p:nvPr/>
          </p:nvSpPr>
          <p:spPr>
            <a:xfrm>
              <a:off x="5172425"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11"/>
            <p:cNvSpPr/>
            <p:nvPr/>
          </p:nvSpPr>
          <p:spPr>
            <a:xfrm>
              <a:off x="2458566" y="1826562"/>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11"/>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11"/>
            <p:cNvSpPr/>
            <p:nvPr/>
          </p:nvSpPr>
          <p:spPr>
            <a:xfrm>
              <a:off x="5147725" y="3765825"/>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11"/>
            <p:cNvSpPr/>
            <p:nvPr/>
          </p:nvSpPr>
          <p:spPr>
            <a:xfrm>
              <a:off x="5992470" y="2323830"/>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11"/>
            <p:cNvSpPr/>
            <p:nvPr/>
          </p:nvSpPr>
          <p:spPr>
            <a:xfrm>
              <a:off x="2688600"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11"/>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11"/>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11"/>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11"/>
            <p:cNvSpPr/>
            <p:nvPr/>
          </p:nvSpPr>
          <p:spPr>
            <a:xfrm>
              <a:off x="2489512" y="3859074"/>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11"/>
            <p:cNvSpPr/>
            <p:nvPr/>
          </p:nvSpPr>
          <p:spPr>
            <a:xfrm>
              <a:off x="3607284" y="2113037"/>
              <a:ext cx="22925" cy="22925"/>
            </a:xfrm>
            <a:custGeom>
              <a:avLst/>
              <a:gdLst/>
              <a:ahLst/>
              <a:cxnLst/>
              <a:rect l="l" t="t" r="r" b="b"/>
              <a:pathLst>
                <a:path w="917" h="917" extrusionOk="0">
                  <a:moveTo>
                    <a:pt x="458" y="0"/>
                  </a:moveTo>
                  <a:cubicBezTo>
                    <a:pt x="206" y="0"/>
                    <a:pt x="0" y="206"/>
                    <a:pt x="0" y="460"/>
                  </a:cubicBezTo>
                  <a:cubicBezTo>
                    <a:pt x="0" y="711"/>
                    <a:pt x="206" y="917"/>
                    <a:pt x="458" y="917"/>
                  </a:cubicBezTo>
                  <a:cubicBezTo>
                    <a:pt x="711" y="917"/>
                    <a:pt x="917" y="712"/>
                    <a:pt x="917" y="460"/>
                  </a:cubicBezTo>
                  <a:cubicBezTo>
                    <a:pt x="917" y="206"/>
                    <a:pt x="711"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11"/>
            <p:cNvSpPr/>
            <p:nvPr/>
          </p:nvSpPr>
          <p:spPr>
            <a:xfrm>
              <a:off x="1494858" y="3214004"/>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11"/>
            <p:cNvSpPr/>
            <p:nvPr/>
          </p:nvSpPr>
          <p:spPr>
            <a:xfrm>
              <a:off x="2183675" y="338322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11"/>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11"/>
            <p:cNvSpPr/>
            <p:nvPr/>
          </p:nvSpPr>
          <p:spPr>
            <a:xfrm>
              <a:off x="5431755" y="2392175"/>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11"/>
            <p:cNvSpPr/>
            <p:nvPr/>
          </p:nvSpPr>
          <p:spPr>
            <a:xfrm>
              <a:off x="4468075" y="1573029"/>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11"/>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11"/>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11"/>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11"/>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11"/>
            <p:cNvSpPr/>
            <p:nvPr/>
          </p:nvSpPr>
          <p:spPr>
            <a:xfrm>
              <a:off x="6186320" y="1800483"/>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11"/>
            <p:cNvSpPr/>
            <p:nvPr/>
          </p:nvSpPr>
          <p:spPr>
            <a:xfrm>
              <a:off x="4890600" y="3775775"/>
              <a:ext cx="54725" cy="54775"/>
            </a:xfrm>
            <a:custGeom>
              <a:avLst/>
              <a:gdLst/>
              <a:ahLst/>
              <a:cxnLst/>
              <a:rect l="l" t="t" r="r" b="b"/>
              <a:pathLst>
                <a:path w="2189" h="2191" fill="none" extrusionOk="0">
                  <a:moveTo>
                    <a:pt x="2189" y="1095"/>
                  </a:moveTo>
                  <a:cubicBezTo>
                    <a:pt x="2189" y="1700"/>
                    <a:pt x="1700" y="2191"/>
                    <a:pt x="1095" y="2191"/>
                  </a:cubicBezTo>
                  <a:cubicBezTo>
                    <a:pt x="491" y="2191"/>
                    <a:pt x="0" y="1700"/>
                    <a:pt x="0" y="1095"/>
                  </a:cubicBezTo>
                  <a:cubicBezTo>
                    <a:pt x="0" y="491"/>
                    <a:pt x="490" y="1"/>
                    <a:pt x="1095" y="1"/>
                  </a:cubicBezTo>
                  <a:cubicBezTo>
                    <a:pt x="1700"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11"/>
            <p:cNvSpPr/>
            <p:nvPr/>
          </p:nvSpPr>
          <p:spPr>
            <a:xfrm>
              <a:off x="2090875" y="2051875"/>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6" name="Google Shape;1306;p11"/>
          <p:cNvGrpSpPr/>
          <p:nvPr/>
        </p:nvGrpSpPr>
        <p:grpSpPr>
          <a:xfrm>
            <a:off x="269342" y="226106"/>
            <a:ext cx="8605316" cy="4691288"/>
            <a:chOff x="1303900" y="914125"/>
            <a:chExt cx="4873600" cy="2656900"/>
          </a:xfrm>
        </p:grpSpPr>
        <p:sp>
          <p:nvSpPr>
            <p:cNvPr id="1307" name="Google Shape;1307;p11"/>
            <p:cNvSpPr/>
            <p:nvPr/>
          </p:nvSpPr>
          <p:spPr>
            <a:xfrm>
              <a:off x="5704125" y="3097650"/>
              <a:ext cx="473350" cy="473375"/>
            </a:xfrm>
            <a:custGeom>
              <a:avLst/>
              <a:gdLst/>
              <a:ahLst/>
              <a:cxnLst/>
              <a:rect l="l" t="t" r="r" b="b"/>
              <a:pathLst>
                <a:path w="18934" h="18935" fill="none" extrusionOk="0">
                  <a:moveTo>
                    <a:pt x="4734" y="14202"/>
                  </a:moveTo>
                  <a:lnTo>
                    <a:pt x="1" y="14202"/>
                  </a:lnTo>
                  <a:lnTo>
                    <a:pt x="1" y="9469"/>
                  </a:lnTo>
                  <a:lnTo>
                    <a:pt x="18933" y="9469"/>
                  </a:lnTo>
                  <a:lnTo>
                    <a:pt x="18933" y="18934"/>
                  </a:lnTo>
                  <a:lnTo>
                    <a:pt x="9468" y="18934"/>
                  </a:lnTo>
                  <a:lnTo>
                    <a:pt x="9468" y="1"/>
                  </a:lnTo>
                  <a:lnTo>
                    <a:pt x="14201" y="1"/>
                  </a:lnTo>
                  <a:lnTo>
                    <a:pt x="14201" y="1420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11"/>
            <p:cNvSpPr/>
            <p:nvPr/>
          </p:nvSpPr>
          <p:spPr>
            <a:xfrm>
              <a:off x="1303900" y="3097650"/>
              <a:ext cx="473350" cy="473300"/>
            </a:xfrm>
            <a:custGeom>
              <a:avLst/>
              <a:gdLst/>
              <a:ahLst/>
              <a:cxnLst/>
              <a:rect l="l" t="t" r="r" b="b"/>
              <a:pathLst>
                <a:path w="18934" h="18932" fill="none" extrusionOk="0">
                  <a:moveTo>
                    <a:pt x="4732" y="4734"/>
                  </a:moveTo>
                  <a:lnTo>
                    <a:pt x="4732" y="1"/>
                  </a:lnTo>
                  <a:lnTo>
                    <a:pt x="9466" y="1"/>
                  </a:lnTo>
                  <a:lnTo>
                    <a:pt x="9465" y="18932"/>
                  </a:lnTo>
                  <a:lnTo>
                    <a:pt x="0" y="18932"/>
                  </a:lnTo>
                  <a:lnTo>
                    <a:pt x="0" y="9467"/>
                  </a:lnTo>
                  <a:lnTo>
                    <a:pt x="18934" y="9467"/>
                  </a:lnTo>
                  <a:lnTo>
                    <a:pt x="18934" y="14200"/>
                  </a:lnTo>
                  <a:lnTo>
                    <a:pt x="4732" y="14200"/>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11"/>
            <p:cNvSpPr/>
            <p:nvPr/>
          </p:nvSpPr>
          <p:spPr>
            <a:xfrm>
              <a:off x="1303900" y="2784675"/>
              <a:ext cx="118325" cy="118325"/>
            </a:xfrm>
            <a:custGeom>
              <a:avLst/>
              <a:gdLst/>
              <a:ahLst/>
              <a:cxnLst/>
              <a:rect l="l" t="t" r="r" b="b"/>
              <a:pathLst>
                <a:path w="4733" h="4733" fill="none" extrusionOk="0">
                  <a:moveTo>
                    <a:pt x="0" y="0"/>
                  </a:moveTo>
                  <a:lnTo>
                    <a:pt x="4732" y="0"/>
                  </a:lnTo>
                  <a:lnTo>
                    <a:pt x="4732" y="4732"/>
                  </a:lnTo>
                  <a:lnTo>
                    <a:pt x="0" y="4732"/>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11"/>
            <p:cNvSpPr/>
            <p:nvPr/>
          </p:nvSpPr>
          <p:spPr>
            <a:xfrm>
              <a:off x="1971900" y="3452600"/>
              <a:ext cx="118400" cy="118350"/>
            </a:xfrm>
            <a:custGeom>
              <a:avLst/>
              <a:gdLst/>
              <a:ahLst/>
              <a:cxnLst/>
              <a:rect l="l" t="t" r="r" b="b"/>
              <a:pathLst>
                <a:path w="4736" h="4734" fill="none" extrusionOk="0">
                  <a:moveTo>
                    <a:pt x="0" y="4734"/>
                  </a:moveTo>
                  <a:lnTo>
                    <a:pt x="4735" y="4734"/>
                  </a:lnTo>
                  <a:lnTo>
                    <a:pt x="4735" y="1"/>
                  </a:lnTo>
                  <a:lnTo>
                    <a:pt x="0" y="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11"/>
            <p:cNvSpPr/>
            <p:nvPr/>
          </p:nvSpPr>
          <p:spPr>
            <a:xfrm>
              <a:off x="6146875" y="1194775"/>
              <a:ext cx="0" cy="25"/>
            </a:xfrm>
            <a:custGeom>
              <a:avLst/>
              <a:gdLst/>
              <a:ahLst/>
              <a:cxnLst/>
              <a:rect l="l" t="t" r="r" b="b"/>
              <a:pathLst>
                <a:path h="1" fill="none" extrusionOk="0">
                  <a:moveTo>
                    <a:pt x="0" y="1"/>
                  </a:move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11"/>
            <p:cNvSpPr/>
            <p:nvPr/>
          </p:nvSpPr>
          <p:spPr>
            <a:xfrm>
              <a:off x="1303900" y="2696325"/>
              <a:ext cx="4873575" cy="874700"/>
            </a:xfrm>
            <a:custGeom>
              <a:avLst/>
              <a:gdLst/>
              <a:ahLst/>
              <a:cxnLst/>
              <a:rect l="l" t="t" r="r" b="b"/>
              <a:pathLst>
                <a:path w="194943" h="34988" fill="none" extrusionOk="0">
                  <a:moveTo>
                    <a:pt x="1224" y="0"/>
                  </a:moveTo>
                  <a:lnTo>
                    <a:pt x="4732" y="0"/>
                  </a:lnTo>
                  <a:lnTo>
                    <a:pt x="4732" y="3534"/>
                  </a:lnTo>
                  <a:lnTo>
                    <a:pt x="7114" y="3534"/>
                  </a:lnTo>
                  <a:lnTo>
                    <a:pt x="7114" y="11322"/>
                  </a:lnTo>
                  <a:lnTo>
                    <a:pt x="0" y="11322"/>
                  </a:lnTo>
                  <a:lnTo>
                    <a:pt x="0" y="20788"/>
                  </a:lnTo>
                  <a:lnTo>
                    <a:pt x="14201" y="20788"/>
                  </a:lnTo>
                  <a:lnTo>
                    <a:pt x="14201" y="34985"/>
                  </a:lnTo>
                  <a:lnTo>
                    <a:pt x="23668" y="34985"/>
                  </a:lnTo>
                  <a:lnTo>
                    <a:pt x="23668" y="27874"/>
                  </a:lnTo>
                  <a:lnTo>
                    <a:pt x="31455" y="27874"/>
                  </a:lnTo>
                  <a:lnTo>
                    <a:pt x="31455" y="30252"/>
                  </a:lnTo>
                  <a:lnTo>
                    <a:pt x="34988" y="30252"/>
                  </a:lnTo>
                  <a:lnTo>
                    <a:pt x="34988" y="33761"/>
                  </a:lnTo>
                  <a:lnTo>
                    <a:pt x="159958" y="33763"/>
                  </a:lnTo>
                  <a:lnTo>
                    <a:pt x="159958" y="30254"/>
                  </a:lnTo>
                  <a:lnTo>
                    <a:pt x="163489" y="30254"/>
                  </a:lnTo>
                  <a:lnTo>
                    <a:pt x="163489" y="27875"/>
                  </a:lnTo>
                  <a:lnTo>
                    <a:pt x="171278" y="27875"/>
                  </a:lnTo>
                  <a:lnTo>
                    <a:pt x="171278" y="34987"/>
                  </a:lnTo>
                  <a:lnTo>
                    <a:pt x="180745" y="34987"/>
                  </a:lnTo>
                  <a:lnTo>
                    <a:pt x="180745" y="20787"/>
                  </a:lnTo>
                  <a:lnTo>
                    <a:pt x="194942" y="20787"/>
                  </a:lnTo>
                  <a:lnTo>
                    <a:pt x="194942" y="11320"/>
                  </a:lnTo>
                  <a:lnTo>
                    <a:pt x="187831" y="11320"/>
                  </a:lnTo>
                  <a:lnTo>
                    <a:pt x="187831" y="3531"/>
                  </a:lnTo>
                  <a:lnTo>
                    <a:pt x="190208" y="3531"/>
                  </a:lnTo>
                  <a:lnTo>
                    <a:pt x="190208" y="0"/>
                  </a:lnTo>
                  <a:lnTo>
                    <a:pt x="193716"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11"/>
            <p:cNvSpPr/>
            <p:nvPr/>
          </p:nvSpPr>
          <p:spPr>
            <a:xfrm>
              <a:off x="5391125" y="3452650"/>
              <a:ext cx="118375" cy="118325"/>
            </a:xfrm>
            <a:custGeom>
              <a:avLst/>
              <a:gdLst/>
              <a:ahLst/>
              <a:cxnLst/>
              <a:rect l="l" t="t" r="r" b="b"/>
              <a:pathLst>
                <a:path w="4735" h="4733" fill="none" extrusionOk="0">
                  <a:moveTo>
                    <a:pt x="0" y="1"/>
                  </a:moveTo>
                  <a:lnTo>
                    <a:pt x="4734" y="1"/>
                  </a:lnTo>
                  <a:lnTo>
                    <a:pt x="4734" y="4733"/>
                  </a:lnTo>
                  <a:lnTo>
                    <a:pt x="0" y="4733"/>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11"/>
            <p:cNvSpPr/>
            <p:nvPr/>
          </p:nvSpPr>
          <p:spPr>
            <a:xfrm>
              <a:off x="6059075" y="2784600"/>
              <a:ext cx="118425" cy="118400"/>
            </a:xfrm>
            <a:custGeom>
              <a:avLst/>
              <a:gdLst/>
              <a:ahLst/>
              <a:cxnLst/>
              <a:rect l="l" t="t" r="r" b="b"/>
              <a:pathLst>
                <a:path w="4737" h="4736" fill="none" extrusionOk="0">
                  <a:moveTo>
                    <a:pt x="1" y="0"/>
                  </a:moveTo>
                  <a:lnTo>
                    <a:pt x="4736" y="0"/>
                  </a:lnTo>
                  <a:lnTo>
                    <a:pt x="4736" y="4735"/>
                  </a:lnTo>
                  <a:lnTo>
                    <a:pt x="1" y="4735"/>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11"/>
            <p:cNvSpPr/>
            <p:nvPr/>
          </p:nvSpPr>
          <p:spPr>
            <a:xfrm>
              <a:off x="5704125" y="914125"/>
              <a:ext cx="473350" cy="371800"/>
            </a:xfrm>
            <a:custGeom>
              <a:avLst/>
              <a:gdLst/>
              <a:ahLst/>
              <a:cxnLst/>
              <a:rect l="l" t="t" r="r" b="b"/>
              <a:pathLst>
                <a:path w="18934" h="14872" fill="none" extrusionOk="0">
                  <a:moveTo>
                    <a:pt x="4734" y="3717"/>
                  </a:moveTo>
                  <a:lnTo>
                    <a:pt x="1" y="3717"/>
                  </a:lnTo>
                  <a:lnTo>
                    <a:pt x="1" y="7435"/>
                  </a:lnTo>
                  <a:lnTo>
                    <a:pt x="18933" y="7435"/>
                  </a:lnTo>
                  <a:lnTo>
                    <a:pt x="18933" y="1"/>
                  </a:lnTo>
                  <a:lnTo>
                    <a:pt x="9468" y="1"/>
                  </a:lnTo>
                  <a:lnTo>
                    <a:pt x="9468" y="14871"/>
                  </a:lnTo>
                  <a:lnTo>
                    <a:pt x="14201" y="14871"/>
                  </a:lnTo>
                  <a:lnTo>
                    <a:pt x="14201"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11"/>
            <p:cNvSpPr/>
            <p:nvPr/>
          </p:nvSpPr>
          <p:spPr>
            <a:xfrm>
              <a:off x="1303900" y="914175"/>
              <a:ext cx="473350" cy="371750"/>
            </a:xfrm>
            <a:custGeom>
              <a:avLst/>
              <a:gdLst/>
              <a:ahLst/>
              <a:cxnLst/>
              <a:rect l="l" t="t" r="r" b="b"/>
              <a:pathLst>
                <a:path w="18934" h="14870" fill="none" extrusionOk="0">
                  <a:moveTo>
                    <a:pt x="4732" y="11152"/>
                  </a:moveTo>
                  <a:lnTo>
                    <a:pt x="4732" y="14869"/>
                  </a:lnTo>
                  <a:lnTo>
                    <a:pt x="9466" y="14869"/>
                  </a:lnTo>
                  <a:lnTo>
                    <a:pt x="9465" y="0"/>
                  </a:lnTo>
                  <a:lnTo>
                    <a:pt x="0" y="0"/>
                  </a:lnTo>
                  <a:lnTo>
                    <a:pt x="0" y="7434"/>
                  </a:lnTo>
                  <a:lnTo>
                    <a:pt x="18934" y="7434"/>
                  </a:lnTo>
                  <a:lnTo>
                    <a:pt x="18934" y="3717"/>
                  </a:lnTo>
                  <a:lnTo>
                    <a:pt x="4732"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11"/>
            <p:cNvSpPr/>
            <p:nvPr/>
          </p:nvSpPr>
          <p:spPr>
            <a:xfrm>
              <a:off x="1303900" y="1438775"/>
              <a:ext cx="118325" cy="92925"/>
            </a:xfrm>
            <a:custGeom>
              <a:avLst/>
              <a:gdLst/>
              <a:ahLst/>
              <a:cxnLst/>
              <a:rect l="l" t="t" r="r" b="b"/>
              <a:pathLst>
                <a:path w="4733" h="3717" fill="none" extrusionOk="0">
                  <a:moveTo>
                    <a:pt x="0" y="0"/>
                  </a:moveTo>
                  <a:lnTo>
                    <a:pt x="4732" y="0"/>
                  </a:lnTo>
                  <a:lnTo>
                    <a:pt x="4732"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11"/>
            <p:cNvSpPr/>
            <p:nvPr/>
          </p:nvSpPr>
          <p:spPr>
            <a:xfrm>
              <a:off x="1971900" y="914175"/>
              <a:ext cx="118400" cy="92975"/>
            </a:xfrm>
            <a:custGeom>
              <a:avLst/>
              <a:gdLst/>
              <a:ahLst/>
              <a:cxnLst/>
              <a:rect l="l" t="t" r="r" b="b"/>
              <a:pathLst>
                <a:path w="4736" h="3719" fill="none" extrusionOk="0">
                  <a:moveTo>
                    <a:pt x="0" y="0"/>
                  </a:moveTo>
                  <a:lnTo>
                    <a:pt x="4735" y="0"/>
                  </a:lnTo>
                  <a:lnTo>
                    <a:pt x="4735" y="3718"/>
                  </a:lnTo>
                  <a:lnTo>
                    <a:pt x="0"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11"/>
            <p:cNvSpPr/>
            <p:nvPr/>
          </p:nvSpPr>
          <p:spPr>
            <a:xfrm>
              <a:off x="1303900" y="914125"/>
              <a:ext cx="4873575" cy="1866200"/>
            </a:xfrm>
            <a:custGeom>
              <a:avLst/>
              <a:gdLst/>
              <a:ahLst/>
              <a:cxnLst/>
              <a:rect l="l" t="t" r="r" b="b"/>
              <a:pathLst>
                <a:path w="194943" h="74648" fill="none" extrusionOk="0">
                  <a:moveTo>
                    <a:pt x="1226" y="74645"/>
                  </a:moveTo>
                  <a:lnTo>
                    <a:pt x="1224" y="27478"/>
                  </a:lnTo>
                  <a:lnTo>
                    <a:pt x="4732" y="27478"/>
                  </a:lnTo>
                  <a:lnTo>
                    <a:pt x="4732" y="24704"/>
                  </a:lnTo>
                  <a:lnTo>
                    <a:pt x="7114" y="24704"/>
                  </a:lnTo>
                  <a:lnTo>
                    <a:pt x="7114" y="18588"/>
                  </a:lnTo>
                  <a:lnTo>
                    <a:pt x="0" y="18588"/>
                  </a:lnTo>
                  <a:lnTo>
                    <a:pt x="0" y="11153"/>
                  </a:lnTo>
                  <a:lnTo>
                    <a:pt x="14201" y="11153"/>
                  </a:lnTo>
                  <a:lnTo>
                    <a:pt x="14201" y="2"/>
                  </a:lnTo>
                  <a:lnTo>
                    <a:pt x="23668" y="2"/>
                  </a:lnTo>
                  <a:lnTo>
                    <a:pt x="23668" y="5588"/>
                  </a:lnTo>
                  <a:lnTo>
                    <a:pt x="31455" y="5588"/>
                  </a:lnTo>
                  <a:lnTo>
                    <a:pt x="31455" y="3720"/>
                  </a:lnTo>
                  <a:lnTo>
                    <a:pt x="34988" y="3720"/>
                  </a:lnTo>
                  <a:lnTo>
                    <a:pt x="34988" y="965"/>
                  </a:lnTo>
                  <a:lnTo>
                    <a:pt x="159958" y="963"/>
                  </a:lnTo>
                  <a:lnTo>
                    <a:pt x="159958" y="3717"/>
                  </a:lnTo>
                  <a:lnTo>
                    <a:pt x="163489" y="3717"/>
                  </a:lnTo>
                  <a:lnTo>
                    <a:pt x="163489" y="5588"/>
                  </a:lnTo>
                  <a:lnTo>
                    <a:pt x="171278" y="5588"/>
                  </a:lnTo>
                  <a:lnTo>
                    <a:pt x="171278" y="1"/>
                  </a:lnTo>
                  <a:lnTo>
                    <a:pt x="180745" y="1"/>
                  </a:lnTo>
                  <a:lnTo>
                    <a:pt x="180745" y="11154"/>
                  </a:lnTo>
                  <a:lnTo>
                    <a:pt x="194942" y="11154"/>
                  </a:lnTo>
                  <a:lnTo>
                    <a:pt x="194942" y="18588"/>
                  </a:lnTo>
                  <a:lnTo>
                    <a:pt x="187831" y="18588"/>
                  </a:lnTo>
                  <a:lnTo>
                    <a:pt x="187831" y="24706"/>
                  </a:lnTo>
                  <a:lnTo>
                    <a:pt x="190208" y="24706"/>
                  </a:lnTo>
                  <a:lnTo>
                    <a:pt x="190208" y="27478"/>
                  </a:lnTo>
                  <a:lnTo>
                    <a:pt x="193716" y="27478"/>
                  </a:lnTo>
                  <a:lnTo>
                    <a:pt x="193719" y="74648"/>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11"/>
            <p:cNvSpPr/>
            <p:nvPr/>
          </p:nvSpPr>
          <p:spPr>
            <a:xfrm>
              <a:off x="5391125" y="914125"/>
              <a:ext cx="118375" cy="92950"/>
            </a:xfrm>
            <a:custGeom>
              <a:avLst/>
              <a:gdLst/>
              <a:ahLst/>
              <a:cxnLst/>
              <a:rect l="l" t="t" r="r" b="b"/>
              <a:pathLst>
                <a:path w="4735" h="3718" fill="none" extrusionOk="0">
                  <a:moveTo>
                    <a:pt x="0" y="1"/>
                  </a:moveTo>
                  <a:lnTo>
                    <a:pt x="4734" y="1"/>
                  </a:lnTo>
                  <a:lnTo>
                    <a:pt x="4734"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11"/>
            <p:cNvSpPr/>
            <p:nvPr/>
          </p:nvSpPr>
          <p:spPr>
            <a:xfrm>
              <a:off x="6059075" y="1438775"/>
              <a:ext cx="118425" cy="92950"/>
            </a:xfrm>
            <a:custGeom>
              <a:avLst/>
              <a:gdLst/>
              <a:ahLst/>
              <a:cxnLst/>
              <a:rect l="l" t="t" r="r" b="b"/>
              <a:pathLst>
                <a:path w="4737" h="3718" fill="none" extrusionOk="0">
                  <a:moveTo>
                    <a:pt x="1" y="0"/>
                  </a:moveTo>
                  <a:lnTo>
                    <a:pt x="4736" y="0"/>
                  </a:lnTo>
                  <a:lnTo>
                    <a:pt x="4736" y="3718"/>
                  </a:lnTo>
                  <a:lnTo>
                    <a:pt x="1"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322" name="Shape 13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323" name="Shape 1323"/>
        <p:cNvGrpSpPr/>
        <p:nvPr/>
      </p:nvGrpSpPr>
      <p:grpSpPr>
        <a:xfrm>
          <a:off x="0" y="0"/>
          <a:ext cx="0" cy="0"/>
          <a:chOff x="0" y="0"/>
          <a:chExt cx="0" cy="0"/>
        </a:xfrm>
      </p:grpSpPr>
      <p:sp>
        <p:nvSpPr>
          <p:cNvPr id="1324" name="Google Shape;1324;p13"/>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25" name="Google Shape;1325;p13"/>
          <p:cNvSpPr txBox="1"/>
          <p:nvPr>
            <p:ph type="subTitle" idx="1"/>
          </p:nvPr>
        </p:nvSpPr>
        <p:spPr>
          <a:xfrm>
            <a:off x="720000" y="1799363"/>
            <a:ext cx="23055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1326" name="Google Shape;1326;p13"/>
          <p:cNvSpPr txBox="1"/>
          <p:nvPr>
            <p:ph type="title" idx="2" hasCustomPrompt="1"/>
          </p:nvPr>
        </p:nvSpPr>
        <p:spPr>
          <a:xfrm>
            <a:off x="1505400" y="2933691"/>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7" name="Google Shape;1327;p13"/>
          <p:cNvSpPr txBox="1"/>
          <p:nvPr>
            <p:ph type="title" idx="3" hasCustomPrompt="1"/>
          </p:nvPr>
        </p:nvSpPr>
        <p:spPr>
          <a:xfrm>
            <a:off x="6903948" y="2933691"/>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8" name="Google Shape;1328;p13"/>
          <p:cNvSpPr txBox="1"/>
          <p:nvPr>
            <p:ph type="subTitle" idx="4"/>
          </p:nvPr>
        </p:nvSpPr>
        <p:spPr>
          <a:xfrm>
            <a:off x="6118523" y="231146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29" name="Google Shape;1329;p13"/>
          <p:cNvSpPr txBox="1"/>
          <p:nvPr>
            <p:ph type="subTitle" idx="5"/>
          </p:nvPr>
        </p:nvSpPr>
        <p:spPr>
          <a:xfrm>
            <a:off x="719975" y="231146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30" name="Google Shape;1330;p13"/>
          <p:cNvSpPr txBox="1"/>
          <p:nvPr>
            <p:ph type="subTitle" idx="6"/>
          </p:nvPr>
        </p:nvSpPr>
        <p:spPr>
          <a:xfrm>
            <a:off x="3419247" y="231146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31" name="Google Shape;1331;p13"/>
          <p:cNvSpPr txBox="1"/>
          <p:nvPr>
            <p:ph type="title" idx="7" hasCustomPrompt="1"/>
          </p:nvPr>
        </p:nvSpPr>
        <p:spPr>
          <a:xfrm>
            <a:off x="1505400" y="1351783"/>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2" name="Google Shape;1332;p13"/>
          <p:cNvSpPr txBox="1"/>
          <p:nvPr>
            <p:ph type="title" idx="8" hasCustomPrompt="1"/>
          </p:nvPr>
        </p:nvSpPr>
        <p:spPr>
          <a:xfrm>
            <a:off x="4204672" y="1351783"/>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3" name="Google Shape;1333;p13"/>
          <p:cNvSpPr txBox="1"/>
          <p:nvPr>
            <p:ph type="title" idx="9" hasCustomPrompt="1"/>
          </p:nvPr>
        </p:nvSpPr>
        <p:spPr>
          <a:xfrm>
            <a:off x="4204672" y="2933691"/>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4" name="Google Shape;1334;p13"/>
          <p:cNvSpPr txBox="1"/>
          <p:nvPr>
            <p:ph type="title" idx="13" hasCustomPrompt="1"/>
          </p:nvPr>
        </p:nvSpPr>
        <p:spPr>
          <a:xfrm>
            <a:off x="6903948" y="1351783"/>
            <a:ext cx="734700" cy="447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335" name="Google Shape;1335;p13"/>
          <p:cNvGrpSpPr/>
          <p:nvPr/>
        </p:nvGrpSpPr>
        <p:grpSpPr>
          <a:xfrm>
            <a:off x="-252442" y="-728004"/>
            <a:ext cx="9285368" cy="5524665"/>
            <a:chOff x="1410350" y="1168200"/>
            <a:chExt cx="4919400" cy="2926975"/>
          </a:xfrm>
        </p:grpSpPr>
        <p:sp>
          <p:nvSpPr>
            <p:cNvPr id="1336" name="Google Shape;1336;p13"/>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13"/>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13"/>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13"/>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13"/>
            <p:cNvSpPr/>
            <p:nvPr/>
          </p:nvSpPr>
          <p:spPr>
            <a:xfrm>
              <a:off x="4735154" y="2432092"/>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13"/>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13"/>
            <p:cNvSpPr/>
            <p:nvPr/>
          </p:nvSpPr>
          <p:spPr>
            <a:xfrm>
              <a:off x="4699362" y="285191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13"/>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13"/>
            <p:cNvSpPr/>
            <p:nvPr/>
          </p:nvSpPr>
          <p:spPr>
            <a:xfrm>
              <a:off x="2700300" y="3428875"/>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13"/>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13"/>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13"/>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13"/>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13"/>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13"/>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13"/>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13"/>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13"/>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13"/>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13"/>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13"/>
            <p:cNvSpPr/>
            <p:nvPr/>
          </p:nvSpPr>
          <p:spPr>
            <a:xfrm>
              <a:off x="2190400" y="2340150"/>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13"/>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13"/>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13"/>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13"/>
            <p:cNvSpPr/>
            <p:nvPr/>
          </p:nvSpPr>
          <p:spPr>
            <a:xfrm>
              <a:off x="6069650" y="1767550"/>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13"/>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13"/>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13"/>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13"/>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13"/>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13"/>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13"/>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13"/>
            <p:cNvSpPr/>
            <p:nvPr/>
          </p:nvSpPr>
          <p:spPr>
            <a:xfrm>
              <a:off x="2247800" y="1785825"/>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13"/>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13"/>
            <p:cNvSpPr/>
            <p:nvPr/>
          </p:nvSpPr>
          <p:spPr>
            <a:xfrm>
              <a:off x="6049513" y="3104867"/>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13"/>
            <p:cNvSpPr/>
            <p:nvPr/>
          </p:nvSpPr>
          <p:spPr>
            <a:xfrm>
              <a:off x="4239100" y="324240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13"/>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13"/>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13"/>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13"/>
            <p:cNvSpPr/>
            <p:nvPr/>
          </p:nvSpPr>
          <p:spPr>
            <a:xfrm>
              <a:off x="1670275" y="3402225"/>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13"/>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13"/>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13"/>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13"/>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13"/>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13"/>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13"/>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13"/>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13"/>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13"/>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13"/>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13"/>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13"/>
            <p:cNvSpPr/>
            <p:nvPr/>
          </p:nvSpPr>
          <p:spPr>
            <a:xfrm>
              <a:off x="2482100" y="2071700"/>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13"/>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13"/>
            <p:cNvSpPr/>
            <p:nvPr/>
          </p:nvSpPr>
          <p:spPr>
            <a:xfrm>
              <a:off x="3411350" y="3249075"/>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13"/>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13"/>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13"/>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13"/>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13"/>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13"/>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13"/>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13"/>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13"/>
            <p:cNvSpPr/>
            <p:nvPr/>
          </p:nvSpPr>
          <p:spPr>
            <a:xfrm>
              <a:off x="4310850" y="3063475"/>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13"/>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13"/>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13"/>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13"/>
            <p:cNvSpPr/>
            <p:nvPr/>
          </p:nvSpPr>
          <p:spPr>
            <a:xfrm>
              <a:off x="5993088" y="2083200"/>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13"/>
            <p:cNvSpPr/>
            <p:nvPr/>
          </p:nvSpPr>
          <p:spPr>
            <a:xfrm>
              <a:off x="2205650" y="3011700"/>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13"/>
            <p:cNvSpPr/>
            <p:nvPr/>
          </p:nvSpPr>
          <p:spPr>
            <a:xfrm>
              <a:off x="2387550" y="2239575"/>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13"/>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13"/>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13"/>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13"/>
            <p:cNvSpPr/>
            <p:nvPr/>
          </p:nvSpPr>
          <p:spPr>
            <a:xfrm>
              <a:off x="2813175" y="2374475"/>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13"/>
            <p:cNvSpPr/>
            <p:nvPr/>
          </p:nvSpPr>
          <p:spPr>
            <a:xfrm>
              <a:off x="2670175" y="2285900"/>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13"/>
            <p:cNvSpPr/>
            <p:nvPr/>
          </p:nvSpPr>
          <p:spPr>
            <a:xfrm>
              <a:off x="2768200" y="219670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13"/>
            <p:cNvSpPr/>
            <p:nvPr/>
          </p:nvSpPr>
          <p:spPr>
            <a:xfrm>
              <a:off x="6135771" y="3047142"/>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13"/>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13"/>
            <p:cNvSpPr/>
            <p:nvPr/>
          </p:nvSpPr>
          <p:spPr>
            <a:xfrm>
              <a:off x="4657133" y="2985325"/>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13"/>
            <p:cNvSpPr/>
            <p:nvPr/>
          </p:nvSpPr>
          <p:spPr>
            <a:xfrm>
              <a:off x="3024650" y="334642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13"/>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13"/>
            <p:cNvSpPr/>
            <p:nvPr/>
          </p:nvSpPr>
          <p:spPr>
            <a:xfrm>
              <a:off x="4312025" y="1691700"/>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13"/>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13"/>
            <p:cNvSpPr/>
            <p:nvPr/>
          </p:nvSpPr>
          <p:spPr>
            <a:xfrm>
              <a:off x="4641537" y="3071246"/>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13"/>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13"/>
            <p:cNvSpPr/>
            <p:nvPr/>
          </p:nvSpPr>
          <p:spPr>
            <a:xfrm>
              <a:off x="3112800" y="2746225"/>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13"/>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13"/>
            <p:cNvSpPr/>
            <p:nvPr/>
          </p:nvSpPr>
          <p:spPr>
            <a:xfrm>
              <a:off x="5807650" y="2092000"/>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13"/>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13"/>
            <p:cNvSpPr/>
            <p:nvPr/>
          </p:nvSpPr>
          <p:spPr>
            <a:xfrm>
              <a:off x="3230500" y="3664375"/>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13"/>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13"/>
            <p:cNvSpPr/>
            <p:nvPr/>
          </p:nvSpPr>
          <p:spPr>
            <a:xfrm>
              <a:off x="4681891" y="249592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13"/>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13"/>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13"/>
            <p:cNvSpPr/>
            <p:nvPr/>
          </p:nvSpPr>
          <p:spPr>
            <a:xfrm>
              <a:off x="4482300"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13"/>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13"/>
            <p:cNvSpPr/>
            <p:nvPr/>
          </p:nvSpPr>
          <p:spPr>
            <a:xfrm>
              <a:off x="2236725" y="198727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13"/>
            <p:cNvSpPr/>
            <p:nvPr/>
          </p:nvSpPr>
          <p:spPr>
            <a:xfrm>
              <a:off x="4732875" y="3143825"/>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13"/>
            <p:cNvSpPr/>
            <p:nvPr/>
          </p:nvSpPr>
          <p:spPr>
            <a:xfrm>
              <a:off x="3100400" y="3784950"/>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13"/>
            <p:cNvSpPr/>
            <p:nvPr/>
          </p:nvSpPr>
          <p:spPr>
            <a:xfrm>
              <a:off x="4667825" y="3455850"/>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13"/>
            <p:cNvSpPr/>
            <p:nvPr/>
          </p:nvSpPr>
          <p:spPr>
            <a:xfrm>
              <a:off x="2633054" y="1669125"/>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13"/>
            <p:cNvSpPr/>
            <p:nvPr/>
          </p:nvSpPr>
          <p:spPr>
            <a:xfrm>
              <a:off x="4638387" y="3266525"/>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13"/>
            <p:cNvSpPr/>
            <p:nvPr/>
          </p:nvSpPr>
          <p:spPr>
            <a:xfrm>
              <a:off x="3213375" y="3581733"/>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13"/>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13"/>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13"/>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13"/>
            <p:cNvSpPr/>
            <p:nvPr/>
          </p:nvSpPr>
          <p:spPr>
            <a:xfrm>
              <a:off x="4659200" y="363280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13"/>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13"/>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13"/>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13"/>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13"/>
            <p:cNvSpPr/>
            <p:nvPr/>
          </p:nvSpPr>
          <p:spPr>
            <a:xfrm>
              <a:off x="3202342" y="3876825"/>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13"/>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13"/>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13"/>
            <p:cNvSpPr/>
            <p:nvPr/>
          </p:nvSpPr>
          <p:spPr>
            <a:xfrm>
              <a:off x="4324250" y="3347650"/>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13"/>
            <p:cNvSpPr/>
            <p:nvPr/>
          </p:nvSpPr>
          <p:spPr>
            <a:xfrm>
              <a:off x="5351025" y="341655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13"/>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13"/>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13"/>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13"/>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13"/>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13"/>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13"/>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13"/>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13"/>
            <p:cNvSpPr/>
            <p:nvPr/>
          </p:nvSpPr>
          <p:spPr>
            <a:xfrm>
              <a:off x="5116575" y="237832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13"/>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13"/>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13"/>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13"/>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13"/>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13"/>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13"/>
            <p:cNvSpPr/>
            <p:nvPr/>
          </p:nvSpPr>
          <p:spPr>
            <a:xfrm>
              <a:off x="5172425"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13"/>
            <p:cNvSpPr/>
            <p:nvPr/>
          </p:nvSpPr>
          <p:spPr>
            <a:xfrm>
              <a:off x="3346725" y="2916575"/>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13"/>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13"/>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13"/>
            <p:cNvSpPr/>
            <p:nvPr/>
          </p:nvSpPr>
          <p:spPr>
            <a:xfrm>
              <a:off x="4703646" y="3886938"/>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13"/>
            <p:cNvSpPr/>
            <p:nvPr/>
          </p:nvSpPr>
          <p:spPr>
            <a:xfrm>
              <a:off x="3203900" y="3049075"/>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13"/>
            <p:cNvSpPr/>
            <p:nvPr/>
          </p:nvSpPr>
          <p:spPr>
            <a:xfrm>
              <a:off x="1719699"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13"/>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13"/>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13"/>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13"/>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13"/>
            <p:cNvSpPr/>
            <p:nvPr/>
          </p:nvSpPr>
          <p:spPr>
            <a:xfrm>
              <a:off x="1748850" y="331797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13"/>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13"/>
            <p:cNvSpPr/>
            <p:nvPr/>
          </p:nvSpPr>
          <p:spPr>
            <a:xfrm>
              <a:off x="2183675" y="338322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13"/>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13"/>
            <p:cNvSpPr/>
            <p:nvPr/>
          </p:nvSpPr>
          <p:spPr>
            <a:xfrm>
              <a:off x="4745450" y="2392175"/>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13"/>
            <p:cNvSpPr/>
            <p:nvPr/>
          </p:nvSpPr>
          <p:spPr>
            <a:xfrm>
              <a:off x="4566400" y="215010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13"/>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13"/>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13"/>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13"/>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13"/>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13"/>
            <p:cNvSpPr/>
            <p:nvPr/>
          </p:nvSpPr>
          <p:spPr>
            <a:xfrm>
              <a:off x="6169950" y="1639000"/>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13"/>
            <p:cNvSpPr/>
            <p:nvPr/>
          </p:nvSpPr>
          <p:spPr>
            <a:xfrm>
              <a:off x="1808279" y="2092246"/>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91" name="Google Shape;1491;p13"/>
          <p:cNvSpPr txBox="1"/>
          <p:nvPr>
            <p:ph type="subTitle" idx="14"/>
          </p:nvPr>
        </p:nvSpPr>
        <p:spPr>
          <a:xfrm>
            <a:off x="720000" y="3893400"/>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92" name="Google Shape;1492;p13"/>
          <p:cNvSpPr txBox="1"/>
          <p:nvPr>
            <p:ph type="subTitle" idx="15"/>
          </p:nvPr>
        </p:nvSpPr>
        <p:spPr>
          <a:xfrm>
            <a:off x="720000" y="3381300"/>
            <a:ext cx="23055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1493" name="Google Shape;1493;p13"/>
          <p:cNvSpPr txBox="1"/>
          <p:nvPr>
            <p:ph type="subTitle" idx="16"/>
          </p:nvPr>
        </p:nvSpPr>
        <p:spPr>
          <a:xfrm>
            <a:off x="6118548" y="1799363"/>
            <a:ext cx="23055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1494" name="Google Shape;1494;p13"/>
          <p:cNvSpPr txBox="1"/>
          <p:nvPr>
            <p:ph type="subTitle" idx="17"/>
          </p:nvPr>
        </p:nvSpPr>
        <p:spPr>
          <a:xfrm>
            <a:off x="6118548" y="3381300"/>
            <a:ext cx="23055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1495" name="Google Shape;1495;p13"/>
          <p:cNvSpPr txBox="1"/>
          <p:nvPr>
            <p:ph type="subTitle" idx="18"/>
          </p:nvPr>
        </p:nvSpPr>
        <p:spPr>
          <a:xfrm>
            <a:off x="6118548" y="3893400"/>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96" name="Google Shape;1496;p13"/>
          <p:cNvSpPr txBox="1"/>
          <p:nvPr>
            <p:ph type="subTitle" idx="19"/>
          </p:nvPr>
        </p:nvSpPr>
        <p:spPr>
          <a:xfrm>
            <a:off x="3419272" y="3893400"/>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97" name="Google Shape;1497;p13"/>
          <p:cNvSpPr txBox="1"/>
          <p:nvPr>
            <p:ph type="subTitle" idx="20"/>
          </p:nvPr>
        </p:nvSpPr>
        <p:spPr>
          <a:xfrm>
            <a:off x="3419272" y="1799363"/>
            <a:ext cx="23055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1498" name="Google Shape;1498;p13"/>
          <p:cNvSpPr txBox="1"/>
          <p:nvPr>
            <p:ph type="subTitle" idx="21"/>
          </p:nvPr>
        </p:nvSpPr>
        <p:spPr>
          <a:xfrm>
            <a:off x="3419272" y="3381300"/>
            <a:ext cx="23055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499" name="Shape 1499"/>
        <p:cNvGrpSpPr/>
        <p:nvPr/>
      </p:nvGrpSpPr>
      <p:grpSpPr>
        <a:xfrm>
          <a:off x="0" y="0"/>
          <a:ext cx="0" cy="0"/>
          <a:chOff x="0" y="0"/>
          <a:chExt cx="0" cy="0"/>
        </a:xfrm>
      </p:grpSpPr>
      <p:grpSp>
        <p:nvGrpSpPr>
          <p:cNvPr id="1500" name="Google Shape;1500;p14"/>
          <p:cNvGrpSpPr/>
          <p:nvPr/>
        </p:nvGrpSpPr>
        <p:grpSpPr>
          <a:xfrm flipH="1">
            <a:off x="-186967" y="-284921"/>
            <a:ext cx="9285368" cy="5713342"/>
            <a:chOff x="-186967" y="-728004"/>
            <a:chExt cx="9285368" cy="5713342"/>
          </a:xfrm>
        </p:grpSpPr>
        <p:grpSp>
          <p:nvGrpSpPr>
            <p:cNvPr id="1501" name="Google Shape;1501;p14"/>
            <p:cNvGrpSpPr/>
            <p:nvPr/>
          </p:nvGrpSpPr>
          <p:grpSpPr>
            <a:xfrm>
              <a:off x="-186967" y="-728004"/>
              <a:ext cx="9285368" cy="5713342"/>
              <a:chOff x="-186967" y="-728004"/>
              <a:chExt cx="9285368" cy="5713342"/>
            </a:xfrm>
          </p:grpSpPr>
          <p:grpSp>
            <p:nvGrpSpPr>
              <p:cNvPr id="1502" name="Google Shape;1502;p14"/>
              <p:cNvGrpSpPr/>
              <p:nvPr/>
            </p:nvGrpSpPr>
            <p:grpSpPr>
              <a:xfrm>
                <a:off x="-186967" y="-728004"/>
                <a:ext cx="9285368" cy="5713342"/>
                <a:chOff x="1410350" y="1168200"/>
                <a:chExt cx="4919400" cy="3026936"/>
              </a:xfrm>
            </p:grpSpPr>
            <p:sp>
              <p:nvSpPr>
                <p:cNvPr id="1503" name="Google Shape;1503;p14"/>
                <p:cNvSpPr/>
                <p:nvPr/>
              </p:nvSpPr>
              <p:spPr>
                <a:xfrm>
                  <a:off x="5973487" y="2498870"/>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14"/>
                <p:cNvSpPr/>
                <p:nvPr/>
              </p:nvSpPr>
              <p:spPr>
                <a:xfrm>
                  <a:off x="6076762" y="1748596"/>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14"/>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14"/>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14"/>
                <p:cNvSpPr/>
                <p:nvPr/>
              </p:nvSpPr>
              <p:spPr>
                <a:xfrm>
                  <a:off x="4533300" y="1745787"/>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14"/>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14"/>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14"/>
                <p:cNvSpPr/>
                <p:nvPr/>
              </p:nvSpPr>
              <p:spPr>
                <a:xfrm>
                  <a:off x="5802949" y="2727167"/>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14"/>
                <p:cNvSpPr/>
                <p:nvPr/>
              </p:nvSpPr>
              <p:spPr>
                <a:xfrm>
                  <a:off x="1736697" y="27785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14"/>
                <p:cNvSpPr/>
                <p:nvPr/>
              </p:nvSpPr>
              <p:spPr>
                <a:xfrm>
                  <a:off x="2064133" y="3886585"/>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14"/>
                <p:cNvSpPr/>
                <p:nvPr/>
              </p:nvSpPr>
              <p:spPr>
                <a:xfrm>
                  <a:off x="6258602"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14"/>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14"/>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14"/>
                <p:cNvSpPr/>
                <p:nvPr/>
              </p:nvSpPr>
              <p:spPr>
                <a:xfrm>
                  <a:off x="6302022" y="3248227"/>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14"/>
                <p:cNvSpPr/>
                <p:nvPr/>
              </p:nvSpPr>
              <p:spPr>
                <a:xfrm>
                  <a:off x="4553989" y="3413386"/>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14"/>
                <p:cNvSpPr/>
                <p:nvPr/>
              </p:nvSpPr>
              <p:spPr>
                <a:xfrm>
                  <a:off x="3915760" y="3743162"/>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14"/>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14"/>
                <p:cNvSpPr/>
                <p:nvPr/>
              </p:nvSpPr>
              <p:spPr>
                <a:xfrm>
                  <a:off x="3142991" y="3442270"/>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14"/>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14"/>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14"/>
                <p:cNvSpPr/>
                <p:nvPr/>
              </p:nvSpPr>
              <p:spPr>
                <a:xfrm>
                  <a:off x="1486579" y="3237627"/>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14"/>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14"/>
                <p:cNvSpPr/>
                <p:nvPr/>
              </p:nvSpPr>
              <p:spPr>
                <a:xfrm>
                  <a:off x="5401546" y="2296213"/>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14"/>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14"/>
                <p:cNvSpPr/>
                <p:nvPr/>
              </p:nvSpPr>
              <p:spPr>
                <a:xfrm>
                  <a:off x="6263359" y="1629987"/>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14"/>
                <p:cNvSpPr/>
                <p:nvPr/>
              </p:nvSpPr>
              <p:spPr>
                <a:xfrm>
                  <a:off x="5785066" y="174193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14"/>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14"/>
                <p:cNvSpPr/>
                <p:nvPr/>
              </p:nvSpPr>
              <p:spPr>
                <a:xfrm>
                  <a:off x="5129129" y="2600928"/>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14"/>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14"/>
                <p:cNvSpPr/>
                <p:nvPr/>
              </p:nvSpPr>
              <p:spPr>
                <a:xfrm>
                  <a:off x="2500031" y="1807850"/>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14"/>
                <p:cNvSpPr/>
                <p:nvPr/>
              </p:nvSpPr>
              <p:spPr>
                <a:xfrm>
                  <a:off x="5808532" y="2500279"/>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14"/>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14"/>
                <p:cNvSpPr/>
                <p:nvPr/>
              </p:nvSpPr>
              <p:spPr>
                <a:xfrm>
                  <a:off x="2126687" y="1785825"/>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14"/>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14"/>
                <p:cNvSpPr/>
                <p:nvPr/>
              </p:nvSpPr>
              <p:spPr>
                <a:xfrm>
                  <a:off x="5946473" y="2986430"/>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14"/>
                <p:cNvSpPr/>
                <p:nvPr/>
              </p:nvSpPr>
              <p:spPr>
                <a:xfrm>
                  <a:off x="5400862" y="3598685"/>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14"/>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14"/>
                <p:cNvSpPr/>
                <p:nvPr/>
              </p:nvSpPr>
              <p:spPr>
                <a:xfrm>
                  <a:off x="4220552" y="1858667"/>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14"/>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14"/>
                <p:cNvSpPr/>
                <p:nvPr/>
              </p:nvSpPr>
              <p:spPr>
                <a:xfrm>
                  <a:off x="1991778" y="3644953"/>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14"/>
                <p:cNvSpPr/>
                <p:nvPr/>
              </p:nvSpPr>
              <p:spPr>
                <a:xfrm>
                  <a:off x="6139639" y="1394414"/>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14"/>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14"/>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14"/>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14"/>
                <p:cNvSpPr/>
                <p:nvPr/>
              </p:nvSpPr>
              <p:spPr>
                <a:xfrm>
                  <a:off x="5882356" y="1450897"/>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14"/>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14"/>
                <p:cNvSpPr/>
                <p:nvPr/>
              </p:nvSpPr>
              <p:spPr>
                <a:xfrm>
                  <a:off x="3205649" y="1916107"/>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14"/>
                <p:cNvSpPr/>
                <p:nvPr/>
              </p:nvSpPr>
              <p:spPr>
                <a:xfrm>
                  <a:off x="1716308" y="1785834"/>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14"/>
                <p:cNvSpPr/>
                <p:nvPr/>
              </p:nvSpPr>
              <p:spPr>
                <a:xfrm>
                  <a:off x="2309975" y="1614871"/>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14"/>
                <p:cNvSpPr/>
                <p:nvPr/>
              </p:nvSpPr>
              <p:spPr>
                <a:xfrm>
                  <a:off x="3578390" y="1964265"/>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14"/>
                <p:cNvSpPr/>
                <p:nvPr/>
              </p:nvSpPr>
              <p:spPr>
                <a:xfrm>
                  <a:off x="3116474" y="1395579"/>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14"/>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14"/>
                <p:cNvSpPr/>
                <p:nvPr/>
              </p:nvSpPr>
              <p:spPr>
                <a:xfrm>
                  <a:off x="2628987" y="2117402"/>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14"/>
                <p:cNvSpPr/>
                <p:nvPr/>
              </p:nvSpPr>
              <p:spPr>
                <a:xfrm>
                  <a:off x="1577026" y="195497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14"/>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14"/>
                <p:cNvSpPr/>
                <p:nvPr/>
              </p:nvSpPr>
              <p:spPr>
                <a:xfrm>
                  <a:off x="5367950" y="1380871"/>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14"/>
                <p:cNvSpPr/>
                <p:nvPr/>
              </p:nvSpPr>
              <p:spPr>
                <a:xfrm>
                  <a:off x="5882340" y="2300943"/>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14"/>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14"/>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14"/>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14"/>
                <p:cNvSpPr/>
                <p:nvPr/>
              </p:nvSpPr>
              <p:spPr>
                <a:xfrm>
                  <a:off x="5604496" y="1588442"/>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14"/>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14"/>
                <p:cNvSpPr/>
                <p:nvPr/>
              </p:nvSpPr>
              <p:spPr>
                <a:xfrm>
                  <a:off x="3960918" y="1741963"/>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14"/>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14"/>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14"/>
                <p:cNvSpPr/>
                <p:nvPr/>
              </p:nvSpPr>
              <p:spPr>
                <a:xfrm>
                  <a:off x="4993443" y="2052897"/>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14"/>
                <p:cNvSpPr/>
                <p:nvPr/>
              </p:nvSpPr>
              <p:spPr>
                <a:xfrm>
                  <a:off x="6113379" y="2378299"/>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14"/>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14"/>
                <p:cNvSpPr/>
                <p:nvPr/>
              </p:nvSpPr>
              <p:spPr>
                <a:xfrm>
                  <a:off x="4416709" y="3237635"/>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14"/>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14"/>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14"/>
                <p:cNvSpPr/>
                <p:nvPr/>
              </p:nvSpPr>
              <p:spPr>
                <a:xfrm>
                  <a:off x="1524390" y="147837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14"/>
                <p:cNvSpPr/>
                <p:nvPr/>
              </p:nvSpPr>
              <p:spPr>
                <a:xfrm>
                  <a:off x="1606625" y="260232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14"/>
                <p:cNvSpPr/>
                <p:nvPr/>
              </p:nvSpPr>
              <p:spPr>
                <a:xfrm>
                  <a:off x="2704698" y="1622675"/>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14"/>
                <p:cNvSpPr/>
                <p:nvPr/>
              </p:nvSpPr>
              <p:spPr>
                <a:xfrm>
                  <a:off x="2704717" y="1746276"/>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14"/>
                <p:cNvSpPr/>
                <p:nvPr/>
              </p:nvSpPr>
              <p:spPr>
                <a:xfrm>
                  <a:off x="5620552" y="2544559"/>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14"/>
                <p:cNvSpPr/>
                <p:nvPr/>
              </p:nvSpPr>
              <p:spPr>
                <a:xfrm>
                  <a:off x="2284776" y="3858342"/>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14"/>
                <p:cNvSpPr/>
                <p:nvPr/>
              </p:nvSpPr>
              <p:spPr>
                <a:xfrm>
                  <a:off x="4649617" y="1987246"/>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14"/>
                <p:cNvSpPr/>
                <p:nvPr/>
              </p:nvSpPr>
              <p:spPr>
                <a:xfrm>
                  <a:off x="2786915" y="3621657"/>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14"/>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14"/>
                <p:cNvSpPr/>
                <p:nvPr/>
              </p:nvSpPr>
              <p:spPr>
                <a:xfrm>
                  <a:off x="4814224" y="3012124"/>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14"/>
                <p:cNvSpPr/>
                <p:nvPr/>
              </p:nvSpPr>
              <p:spPr>
                <a:xfrm>
                  <a:off x="3022482" y="2084484"/>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14"/>
                <p:cNvSpPr/>
                <p:nvPr/>
              </p:nvSpPr>
              <p:spPr>
                <a:xfrm>
                  <a:off x="4913431" y="1694710"/>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14"/>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14"/>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14"/>
                <p:cNvSpPr/>
                <p:nvPr/>
              </p:nvSpPr>
              <p:spPr>
                <a:xfrm>
                  <a:off x="1694047" y="1473650"/>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14"/>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14"/>
                <p:cNvSpPr/>
                <p:nvPr/>
              </p:nvSpPr>
              <p:spPr>
                <a:xfrm>
                  <a:off x="6263345" y="1964265"/>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14"/>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14"/>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14"/>
                <p:cNvSpPr/>
                <p:nvPr/>
              </p:nvSpPr>
              <p:spPr>
                <a:xfrm>
                  <a:off x="4069523" y="3345261"/>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14"/>
                <p:cNvSpPr/>
                <p:nvPr/>
              </p:nvSpPr>
              <p:spPr>
                <a:xfrm>
                  <a:off x="3946156" y="3859057"/>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14"/>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14"/>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14"/>
                <p:cNvSpPr/>
                <p:nvPr/>
              </p:nvSpPr>
              <p:spPr>
                <a:xfrm>
                  <a:off x="6258618"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14"/>
                <p:cNvSpPr/>
                <p:nvPr/>
              </p:nvSpPr>
              <p:spPr>
                <a:xfrm>
                  <a:off x="5943599" y="2164945"/>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14"/>
                <p:cNvSpPr/>
                <p:nvPr/>
              </p:nvSpPr>
              <p:spPr>
                <a:xfrm>
                  <a:off x="4225950" y="1969639"/>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14"/>
                <p:cNvSpPr/>
                <p:nvPr/>
              </p:nvSpPr>
              <p:spPr>
                <a:xfrm>
                  <a:off x="4576299" y="2564136"/>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14"/>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14"/>
                <p:cNvSpPr/>
                <p:nvPr/>
              </p:nvSpPr>
              <p:spPr>
                <a:xfrm>
                  <a:off x="4381242" y="4139691"/>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14"/>
                <p:cNvSpPr/>
                <p:nvPr/>
              </p:nvSpPr>
              <p:spPr>
                <a:xfrm>
                  <a:off x="3897425" y="1959509"/>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14"/>
                <p:cNvSpPr/>
                <p:nvPr/>
              </p:nvSpPr>
              <p:spPr>
                <a:xfrm>
                  <a:off x="4843248" y="3916499"/>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14"/>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14"/>
                <p:cNvSpPr/>
                <p:nvPr/>
              </p:nvSpPr>
              <p:spPr>
                <a:xfrm>
                  <a:off x="2030038" y="1663221"/>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14"/>
                <p:cNvSpPr/>
                <p:nvPr/>
              </p:nvSpPr>
              <p:spPr>
                <a:xfrm>
                  <a:off x="4533812" y="2003911"/>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14"/>
                <p:cNvSpPr/>
                <p:nvPr/>
              </p:nvSpPr>
              <p:spPr>
                <a:xfrm>
                  <a:off x="2484520" y="393315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14"/>
                <p:cNvSpPr/>
                <p:nvPr/>
              </p:nvSpPr>
              <p:spPr>
                <a:xfrm>
                  <a:off x="4330591" y="395127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14"/>
                <p:cNvSpPr/>
                <p:nvPr/>
              </p:nvSpPr>
              <p:spPr>
                <a:xfrm>
                  <a:off x="6064914" y="204816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14"/>
                <p:cNvSpPr/>
                <p:nvPr/>
              </p:nvSpPr>
              <p:spPr>
                <a:xfrm>
                  <a:off x="5292412" y="2000087"/>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14"/>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14"/>
                <p:cNvSpPr/>
                <p:nvPr/>
              </p:nvSpPr>
              <p:spPr>
                <a:xfrm>
                  <a:off x="2990448" y="4090408"/>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14"/>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14"/>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14"/>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14"/>
                <p:cNvSpPr/>
                <p:nvPr/>
              </p:nvSpPr>
              <p:spPr>
                <a:xfrm>
                  <a:off x="6090051" y="296453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14"/>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14"/>
                <p:cNvSpPr/>
                <p:nvPr/>
              </p:nvSpPr>
              <p:spPr>
                <a:xfrm>
                  <a:off x="5893785"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14"/>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14"/>
                <p:cNvSpPr/>
                <p:nvPr/>
              </p:nvSpPr>
              <p:spPr>
                <a:xfrm>
                  <a:off x="5997491" y="1607157"/>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14"/>
                <p:cNvSpPr/>
                <p:nvPr/>
              </p:nvSpPr>
              <p:spPr>
                <a:xfrm>
                  <a:off x="5434073" y="2164914"/>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14"/>
                <p:cNvSpPr/>
                <p:nvPr/>
              </p:nvSpPr>
              <p:spPr>
                <a:xfrm>
                  <a:off x="5085950" y="3743675"/>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14"/>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14"/>
                <p:cNvSpPr/>
                <p:nvPr/>
              </p:nvSpPr>
              <p:spPr>
                <a:xfrm>
                  <a:off x="6230343" y="2084206"/>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14"/>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14"/>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14"/>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14"/>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14"/>
                <p:cNvSpPr/>
                <p:nvPr/>
              </p:nvSpPr>
              <p:spPr>
                <a:xfrm>
                  <a:off x="1667435" y="2092296"/>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14"/>
                <p:cNvSpPr/>
                <p:nvPr/>
              </p:nvSpPr>
              <p:spPr>
                <a:xfrm>
                  <a:off x="6302809"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14"/>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14"/>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14"/>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14"/>
                <p:cNvSpPr/>
                <p:nvPr/>
              </p:nvSpPr>
              <p:spPr>
                <a:xfrm>
                  <a:off x="4582533" y="4008050"/>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14"/>
                <p:cNvSpPr/>
                <p:nvPr/>
              </p:nvSpPr>
              <p:spPr>
                <a:xfrm>
                  <a:off x="1869847" y="1956393"/>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14"/>
                <p:cNvSpPr/>
                <p:nvPr/>
              </p:nvSpPr>
              <p:spPr>
                <a:xfrm>
                  <a:off x="5676825" y="3016826"/>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14"/>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14"/>
                <p:cNvSpPr/>
                <p:nvPr/>
              </p:nvSpPr>
              <p:spPr>
                <a:xfrm>
                  <a:off x="5222582" y="3441131"/>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14"/>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14"/>
                <p:cNvSpPr/>
                <p:nvPr/>
              </p:nvSpPr>
              <p:spPr>
                <a:xfrm>
                  <a:off x="2284187" y="3395074"/>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14"/>
                <p:cNvSpPr/>
                <p:nvPr/>
              </p:nvSpPr>
              <p:spPr>
                <a:xfrm>
                  <a:off x="4684156"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14"/>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14"/>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14"/>
                <p:cNvSpPr/>
                <p:nvPr/>
              </p:nvSpPr>
              <p:spPr>
                <a:xfrm>
                  <a:off x="4745450" y="3885897"/>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14"/>
                <p:cNvSpPr/>
                <p:nvPr/>
              </p:nvSpPr>
              <p:spPr>
                <a:xfrm>
                  <a:off x="5103983" y="1780451"/>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14"/>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14"/>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14"/>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14"/>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14"/>
                <p:cNvSpPr/>
                <p:nvPr/>
              </p:nvSpPr>
              <p:spPr>
                <a:xfrm>
                  <a:off x="4223470" y="2999280"/>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14"/>
                <p:cNvSpPr/>
                <p:nvPr/>
              </p:nvSpPr>
              <p:spPr>
                <a:xfrm>
                  <a:off x="5927725" y="1900219"/>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14"/>
                <p:cNvSpPr/>
                <p:nvPr/>
              </p:nvSpPr>
              <p:spPr>
                <a:xfrm>
                  <a:off x="1590762" y="4056319"/>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54" name="Google Shape;1654;p14"/>
              <p:cNvSpPr/>
              <p:nvPr/>
            </p:nvSpPr>
            <p:spPr>
              <a:xfrm>
                <a:off x="8085512" y="4276514"/>
                <a:ext cx="27227" cy="27274"/>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14"/>
              <p:cNvSpPr/>
              <p:nvPr/>
            </p:nvSpPr>
            <p:spPr>
              <a:xfrm>
                <a:off x="5487509" y="2695235"/>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14"/>
              <p:cNvSpPr/>
              <p:nvPr/>
            </p:nvSpPr>
            <p:spPr>
              <a:xfrm>
                <a:off x="8234924" y="3041119"/>
                <a:ext cx="43271" cy="4336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14"/>
              <p:cNvSpPr/>
              <p:nvPr/>
            </p:nvSpPr>
            <p:spPr>
              <a:xfrm>
                <a:off x="2316126" y="890120"/>
                <a:ext cx="44592" cy="44687"/>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14"/>
              <p:cNvSpPr/>
              <p:nvPr/>
            </p:nvSpPr>
            <p:spPr>
              <a:xfrm>
                <a:off x="6438524" y="556245"/>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14"/>
              <p:cNvSpPr/>
              <p:nvPr/>
            </p:nvSpPr>
            <p:spPr>
              <a:xfrm>
                <a:off x="3640417" y="438456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14"/>
              <p:cNvSpPr/>
              <p:nvPr/>
            </p:nvSpPr>
            <p:spPr>
              <a:xfrm>
                <a:off x="1246661" y="674682"/>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14"/>
              <p:cNvSpPr/>
              <p:nvPr/>
            </p:nvSpPr>
            <p:spPr>
              <a:xfrm>
                <a:off x="2583592" y="389451"/>
                <a:ext cx="20149" cy="20196"/>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14"/>
              <p:cNvSpPr/>
              <p:nvPr/>
            </p:nvSpPr>
            <p:spPr>
              <a:xfrm>
                <a:off x="1616861" y="674682"/>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14"/>
              <p:cNvSpPr/>
              <p:nvPr/>
            </p:nvSpPr>
            <p:spPr>
              <a:xfrm>
                <a:off x="1944686" y="4267345"/>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14"/>
              <p:cNvSpPr/>
              <p:nvPr/>
            </p:nvSpPr>
            <p:spPr>
              <a:xfrm>
                <a:off x="2445267" y="4306163"/>
                <a:ext cx="61344" cy="61344"/>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14"/>
              <p:cNvSpPr/>
              <p:nvPr/>
            </p:nvSpPr>
            <p:spPr>
              <a:xfrm>
                <a:off x="3045178" y="4441313"/>
                <a:ext cx="19772" cy="19866"/>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66" name="Google Shape;1666;p14"/>
            <p:cNvSpPr/>
            <p:nvPr/>
          </p:nvSpPr>
          <p:spPr>
            <a:xfrm>
              <a:off x="4258899" y="906241"/>
              <a:ext cx="61297" cy="61297"/>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67" name="Google Shape;1667;p14"/>
          <p:cNvSpPr txBox="1"/>
          <p:nvPr>
            <p:ph type="subTitle" idx="1"/>
          </p:nvPr>
        </p:nvSpPr>
        <p:spPr>
          <a:xfrm>
            <a:off x="1739575" y="1521200"/>
            <a:ext cx="6691200" cy="147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
        <p:nvSpPr>
          <p:cNvPr id="1668" name="Google Shape;1668;p14"/>
          <p:cNvSpPr txBox="1"/>
          <p:nvPr>
            <p:ph type="title"/>
          </p:nvPr>
        </p:nvSpPr>
        <p:spPr>
          <a:xfrm>
            <a:off x="4070575" y="3110175"/>
            <a:ext cx="4360200" cy="512100"/>
          </a:xfrm>
          <a:prstGeom prst="rect">
            <a:avLst/>
          </a:prstGeom>
          <a:solidFill>
            <a:schemeClr val="lt2"/>
          </a:solidFill>
        </p:spPr>
        <p:txBody>
          <a:bodyPr spcFirstLastPara="1" wrap="square" lIns="91425" tIns="91425" rIns="91425" bIns="91425" anchor="b" anchorCtr="0">
            <a:noAutofit/>
          </a:bodyPr>
          <a:lstStyle>
            <a:lvl1pPr lvl="0" algn="r" rtl="0">
              <a:spcBef>
                <a:spcPts val="0"/>
              </a:spcBef>
              <a:spcAft>
                <a:spcPts val="0"/>
              </a:spcAft>
              <a:buSzPts val="3000"/>
              <a:buNone/>
              <a:defRPr sz="24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669" name="Shape 1669"/>
        <p:cNvGrpSpPr/>
        <p:nvPr/>
      </p:nvGrpSpPr>
      <p:grpSpPr>
        <a:xfrm>
          <a:off x="0" y="0"/>
          <a:ext cx="0" cy="0"/>
          <a:chOff x="0" y="0"/>
          <a:chExt cx="0" cy="0"/>
        </a:xfrm>
      </p:grpSpPr>
      <p:sp>
        <p:nvSpPr>
          <p:cNvPr id="1670" name="Google Shape;1670;p15"/>
          <p:cNvSpPr txBox="1"/>
          <p:nvPr>
            <p:ph type="title"/>
          </p:nvPr>
        </p:nvSpPr>
        <p:spPr>
          <a:xfrm>
            <a:off x="720000" y="2199500"/>
            <a:ext cx="3661500" cy="1790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71" name="Google Shape;1671;p15"/>
          <p:cNvSpPr txBox="1"/>
          <p:nvPr>
            <p:ph type="subTitle" idx="1"/>
          </p:nvPr>
        </p:nvSpPr>
        <p:spPr>
          <a:xfrm>
            <a:off x="720000" y="3989900"/>
            <a:ext cx="3661500" cy="61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672" name="Google Shape;1672;p15"/>
          <p:cNvGrpSpPr/>
          <p:nvPr/>
        </p:nvGrpSpPr>
        <p:grpSpPr>
          <a:xfrm>
            <a:off x="-186967" y="-254391"/>
            <a:ext cx="9285368" cy="5682812"/>
            <a:chOff x="-186967" y="-697474"/>
            <a:chExt cx="9285368" cy="5682812"/>
          </a:xfrm>
        </p:grpSpPr>
        <p:grpSp>
          <p:nvGrpSpPr>
            <p:cNvPr id="1673" name="Google Shape;1673;p15"/>
            <p:cNvGrpSpPr/>
            <p:nvPr/>
          </p:nvGrpSpPr>
          <p:grpSpPr>
            <a:xfrm>
              <a:off x="-186967" y="-697474"/>
              <a:ext cx="9285368" cy="5682812"/>
              <a:chOff x="-186967" y="-697474"/>
              <a:chExt cx="9285368" cy="5682812"/>
            </a:xfrm>
          </p:grpSpPr>
          <p:grpSp>
            <p:nvGrpSpPr>
              <p:cNvPr id="1674" name="Google Shape;1674;p15"/>
              <p:cNvGrpSpPr/>
              <p:nvPr/>
            </p:nvGrpSpPr>
            <p:grpSpPr>
              <a:xfrm>
                <a:off x="-186967" y="-697474"/>
                <a:ext cx="9285368" cy="5682812"/>
                <a:chOff x="1410350" y="1184375"/>
                <a:chExt cx="4919400" cy="3010761"/>
              </a:xfrm>
            </p:grpSpPr>
            <p:sp>
              <p:nvSpPr>
                <p:cNvPr id="1675" name="Google Shape;1675;p15"/>
                <p:cNvSpPr/>
                <p:nvPr/>
              </p:nvSpPr>
              <p:spPr>
                <a:xfrm>
                  <a:off x="5973487" y="2498870"/>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15"/>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15"/>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15"/>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15"/>
                <p:cNvSpPr/>
                <p:nvPr/>
              </p:nvSpPr>
              <p:spPr>
                <a:xfrm>
                  <a:off x="4533300" y="1745787"/>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15"/>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15"/>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15"/>
                <p:cNvSpPr/>
                <p:nvPr/>
              </p:nvSpPr>
              <p:spPr>
                <a:xfrm>
                  <a:off x="5802949" y="2727167"/>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15"/>
                <p:cNvSpPr/>
                <p:nvPr/>
              </p:nvSpPr>
              <p:spPr>
                <a:xfrm>
                  <a:off x="1736697" y="27785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15"/>
                <p:cNvSpPr/>
                <p:nvPr/>
              </p:nvSpPr>
              <p:spPr>
                <a:xfrm>
                  <a:off x="2064133" y="3886585"/>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15"/>
                <p:cNvSpPr/>
                <p:nvPr/>
              </p:nvSpPr>
              <p:spPr>
                <a:xfrm>
                  <a:off x="6258602"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15"/>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15"/>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15"/>
                <p:cNvSpPr/>
                <p:nvPr/>
              </p:nvSpPr>
              <p:spPr>
                <a:xfrm>
                  <a:off x="6302022" y="3248227"/>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15"/>
                <p:cNvSpPr/>
                <p:nvPr/>
              </p:nvSpPr>
              <p:spPr>
                <a:xfrm>
                  <a:off x="1791373" y="2670180"/>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15"/>
                <p:cNvSpPr/>
                <p:nvPr/>
              </p:nvSpPr>
              <p:spPr>
                <a:xfrm>
                  <a:off x="3915760" y="3743162"/>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15"/>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15"/>
                <p:cNvSpPr/>
                <p:nvPr/>
              </p:nvSpPr>
              <p:spPr>
                <a:xfrm>
                  <a:off x="1788183" y="3110270"/>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15"/>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15"/>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15"/>
                <p:cNvSpPr/>
                <p:nvPr/>
              </p:nvSpPr>
              <p:spPr>
                <a:xfrm>
                  <a:off x="5144314" y="2300951"/>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15"/>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15"/>
                <p:cNvSpPr/>
                <p:nvPr/>
              </p:nvSpPr>
              <p:spPr>
                <a:xfrm>
                  <a:off x="5401546" y="2296213"/>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15"/>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15"/>
                <p:cNvSpPr/>
                <p:nvPr/>
              </p:nvSpPr>
              <p:spPr>
                <a:xfrm>
                  <a:off x="6263359" y="1629987"/>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15"/>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15"/>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15"/>
                <p:cNvSpPr/>
                <p:nvPr/>
              </p:nvSpPr>
              <p:spPr>
                <a:xfrm>
                  <a:off x="5129129" y="2600928"/>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15"/>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15"/>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15"/>
                <p:cNvSpPr/>
                <p:nvPr/>
              </p:nvSpPr>
              <p:spPr>
                <a:xfrm>
                  <a:off x="5808532" y="2500279"/>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15"/>
                <p:cNvSpPr/>
                <p:nvPr/>
              </p:nvSpPr>
              <p:spPr>
                <a:xfrm>
                  <a:off x="1577027" y="3539341"/>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15"/>
                <p:cNvSpPr/>
                <p:nvPr/>
              </p:nvSpPr>
              <p:spPr>
                <a:xfrm>
                  <a:off x="2126687" y="1785825"/>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15"/>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15"/>
                <p:cNvSpPr/>
                <p:nvPr/>
              </p:nvSpPr>
              <p:spPr>
                <a:xfrm>
                  <a:off x="5946473" y="2986430"/>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15"/>
                <p:cNvSpPr/>
                <p:nvPr/>
              </p:nvSpPr>
              <p:spPr>
                <a:xfrm>
                  <a:off x="5400862" y="3598685"/>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15"/>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15"/>
                <p:cNvSpPr/>
                <p:nvPr/>
              </p:nvSpPr>
              <p:spPr>
                <a:xfrm>
                  <a:off x="4220552" y="2302746"/>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15"/>
                <p:cNvSpPr/>
                <p:nvPr/>
              </p:nvSpPr>
              <p:spPr>
                <a:xfrm>
                  <a:off x="2412560" y="3917245"/>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15"/>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15"/>
                <p:cNvSpPr/>
                <p:nvPr/>
              </p:nvSpPr>
              <p:spPr>
                <a:xfrm>
                  <a:off x="3514666" y="3593935"/>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15"/>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15"/>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15"/>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15"/>
                <p:cNvSpPr/>
                <p:nvPr/>
              </p:nvSpPr>
              <p:spPr>
                <a:xfrm>
                  <a:off x="3796609" y="2126173"/>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15"/>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15"/>
                <p:cNvSpPr/>
                <p:nvPr/>
              </p:nvSpPr>
              <p:spPr>
                <a:xfrm>
                  <a:off x="2309975" y="1614871"/>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15"/>
                <p:cNvSpPr/>
                <p:nvPr/>
              </p:nvSpPr>
              <p:spPr>
                <a:xfrm>
                  <a:off x="3256099" y="2126172"/>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15"/>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15"/>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15"/>
                <p:cNvSpPr/>
                <p:nvPr/>
              </p:nvSpPr>
              <p:spPr>
                <a:xfrm>
                  <a:off x="1577026" y="195497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15"/>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15"/>
                <p:cNvSpPr/>
                <p:nvPr/>
              </p:nvSpPr>
              <p:spPr>
                <a:xfrm>
                  <a:off x="5199579" y="1427911"/>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15"/>
                <p:cNvSpPr/>
                <p:nvPr/>
              </p:nvSpPr>
              <p:spPr>
                <a:xfrm>
                  <a:off x="5882340" y="2300943"/>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15"/>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15"/>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15"/>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15"/>
                <p:cNvSpPr/>
                <p:nvPr/>
              </p:nvSpPr>
              <p:spPr>
                <a:xfrm>
                  <a:off x="5604496" y="1588442"/>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15"/>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15"/>
                <p:cNvSpPr/>
                <p:nvPr/>
              </p:nvSpPr>
              <p:spPr>
                <a:xfrm>
                  <a:off x="3960918" y="1741963"/>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15"/>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15"/>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15"/>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15"/>
                <p:cNvSpPr/>
                <p:nvPr/>
              </p:nvSpPr>
              <p:spPr>
                <a:xfrm>
                  <a:off x="4993443" y="2052897"/>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15"/>
                <p:cNvSpPr/>
                <p:nvPr/>
              </p:nvSpPr>
              <p:spPr>
                <a:xfrm>
                  <a:off x="6113379" y="2378299"/>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15"/>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15"/>
                <p:cNvSpPr/>
                <p:nvPr/>
              </p:nvSpPr>
              <p:spPr>
                <a:xfrm>
                  <a:off x="4255226" y="3237635"/>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15"/>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15"/>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15"/>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15"/>
                <p:cNvSpPr/>
                <p:nvPr/>
              </p:nvSpPr>
              <p:spPr>
                <a:xfrm>
                  <a:off x="1606625" y="260232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15"/>
                <p:cNvSpPr/>
                <p:nvPr/>
              </p:nvSpPr>
              <p:spPr>
                <a:xfrm>
                  <a:off x="2704698" y="1622675"/>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15"/>
                <p:cNvSpPr/>
                <p:nvPr/>
              </p:nvSpPr>
              <p:spPr>
                <a:xfrm>
                  <a:off x="2704717" y="1746276"/>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15"/>
                <p:cNvSpPr/>
                <p:nvPr/>
              </p:nvSpPr>
              <p:spPr>
                <a:xfrm>
                  <a:off x="5620552" y="2544559"/>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15"/>
                <p:cNvSpPr/>
                <p:nvPr/>
              </p:nvSpPr>
              <p:spPr>
                <a:xfrm>
                  <a:off x="2284776" y="3858342"/>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15"/>
                <p:cNvSpPr/>
                <p:nvPr/>
              </p:nvSpPr>
              <p:spPr>
                <a:xfrm>
                  <a:off x="4750736" y="2244914"/>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15"/>
                <p:cNvSpPr/>
                <p:nvPr/>
              </p:nvSpPr>
              <p:spPr>
                <a:xfrm>
                  <a:off x="1878034" y="3792624"/>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15"/>
                <p:cNvSpPr/>
                <p:nvPr/>
              </p:nvSpPr>
              <p:spPr>
                <a:xfrm>
                  <a:off x="4556806" y="2865031"/>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15"/>
                <p:cNvSpPr/>
                <p:nvPr/>
              </p:nvSpPr>
              <p:spPr>
                <a:xfrm>
                  <a:off x="3022482" y="2084484"/>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15"/>
                <p:cNvSpPr/>
                <p:nvPr/>
              </p:nvSpPr>
              <p:spPr>
                <a:xfrm>
                  <a:off x="4913431" y="1694710"/>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15"/>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15"/>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15"/>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15"/>
                <p:cNvSpPr/>
                <p:nvPr/>
              </p:nvSpPr>
              <p:spPr>
                <a:xfrm>
                  <a:off x="6263345" y="1964265"/>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15"/>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15"/>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15"/>
                <p:cNvSpPr/>
                <p:nvPr/>
              </p:nvSpPr>
              <p:spPr>
                <a:xfrm>
                  <a:off x="4898827" y="2729976"/>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15"/>
                <p:cNvSpPr/>
                <p:nvPr/>
              </p:nvSpPr>
              <p:spPr>
                <a:xfrm>
                  <a:off x="3946156" y="3859057"/>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15"/>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15"/>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15"/>
                <p:cNvSpPr/>
                <p:nvPr/>
              </p:nvSpPr>
              <p:spPr>
                <a:xfrm>
                  <a:off x="6258618"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15"/>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15"/>
                <p:cNvSpPr/>
                <p:nvPr/>
              </p:nvSpPr>
              <p:spPr>
                <a:xfrm>
                  <a:off x="4225950" y="1969639"/>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15"/>
                <p:cNvSpPr/>
                <p:nvPr/>
              </p:nvSpPr>
              <p:spPr>
                <a:xfrm>
                  <a:off x="3999935" y="219746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15"/>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15"/>
                <p:cNvSpPr/>
                <p:nvPr/>
              </p:nvSpPr>
              <p:spPr>
                <a:xfrm>
                  <a:off x="5570858" y="3853029"/>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15"/>
                <p:cNvSpPr/>
                <p:nvPr/>
              </p:nvSpPr>
              <p:spPr>
                <a:xfrm>
                  <a:off x="3897425" y="1959509"/>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15"/>
                <p:cNvSpPr/>
                <p:nvPr/>
              </p:nvSpPr>
              <p:spPr>
                <a:xfrm>
                  <a:off x="4843248" y="3916499"/>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15"/>
                <p:cNvSpPr/>
                <p:nvPr/>
              </p:nvSpPr>
              <p:spPr>
                <a:xfrm>
                  <a:off x="2030038" y="1663221"/>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15"/>
                <p:cNvSpPr/>
                <p:nvPr/>
              </p:nvSpPr>
              <p:spPr>
                <a:xfrm>
                  <a:off x="4533812" y="2003911"/>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15"/>
                <p:cNvSpPr/>
                <p:nvPr/>
              </p:nvSpPr>
              <p:spPr>
                <a:xfrm>
                  <a:off x="2484520" y="393315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15"/>
                <p:cNvSpPr/>
                <p:nvPr/>
              </p:nvSpPr>
              <p:spPr>
                <a:xfrm>
                  <a:off x="4330591" y="395127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15"/>
                <p:cNvSpPr/>
                <p:nvPr/>
              </p:nvSpPr>
              <p:spPr>
                <a:xfrm>
                  <a:off x="6258608" y="1355149"/>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15"/>
                <p:cNvSpPr/>
                <p:nvPr/>
              </p:nvSpPr>
              <p:spPr>
                <a:xfrm>
                  <a:off x="5866324" y="2172828"/>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15"/>
                <p:cNvSpPr/>
                <p:nvPr/>
              </p:nvSpPr>
              <p:spPr>
                <a:xfrm>
                  <a:off x="4960975" y="2401272"/>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15"/>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15"/>
                <p:cNvSpPr/>
                <p:nvPr/>
              </p:nvSpPr>
              <p:spPr>
                <a:xfrm>
                  <a:off x="2990448" y="4090408"/>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15"/>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15"/>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15"/>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15"/>
                <p:cNvSpPr/>
                <p:nvPr/>
              </p:nvSpPr>
              <p:spPr>
                <a:xfrm>
                  <a:off x="6090051" y="296453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15"/>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15"/>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15"/>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15"/>
                <p:cNvSpPr/>
                <p:nvPr/>
              </p:nvSpPr>
              <p:spPr>
                <a:xfrm>
                  <a:off x="5835425" y="1741952"/>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15"/>
                <p:cNvSpPr/>
                <p:nvPr/>
              </p:nvSpPr>
              <p:spPr>
                <a:xfrm>
                  <a:off x="5434073" y="2164914"/>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15"/>
                <p:cNvSpPr/>
                <p:nvPr/>
              </p:nvSpPr>
              <p:spPr>
                <a:xfrm>
                  <a:off x="5085950" y="3743675"/>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15"/>
                <p:cNvSpPr/>
                <p:nvPr/>
              </p:nvSpPr>
              <p:spPr>
                <a:xfrm>
                  <a:off x="3247375" y="1395467"/>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15"/>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15"/>
                <p:cNvSpPr/>
                <p:nvPr/>
              </p:nvSpPr>
              <p:spPr>
                <a:xfrm>
                  <a:off x="6230343" y="2084206"/>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15"/>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15"/>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15"/>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15"/>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15"/>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15"/>
                <p:cNvSpPr/>
                <p:nvPr/>
              </p:nvSpPr>
              <p:spPr>
                <a:xfrm>
                  <a:off x="4593006" y="1359914"/>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15"/>
                <p:cNvSpPr/>
                <p:nvPr/>
              </p:nvSpPr>
              <p:spPr>
                <a:xfrm>
                  <a:off x="6302809"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15"/>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15"/>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15"/>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15"/>
                <p:cNvSpPr/>
                <p:nvPr/>
              </p:nvSpPr>
              <p:spPr>
                <a:xfrm>
                  <a:off x="4582533" y="4008050"/>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15"/>
                <p:cNvSpPr/>
                <p:nvPr/>
              </p:nvSpPr>
              <p:spPr>
                <a:xfrm>
                  <a:off x="1869847" y="2521585"/>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15"/>
                <p:cNvSpPr/>
                <p:nvPr/>
              </p:nvSpPr>
              <p:spPr>
                <a:xfrm>
                  <a:off x="5676825" y="3016826"/>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15"/>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15"/>
                <p:cNvSpPr/>
                <p:nvPr/>
              </p:nvSpPr>
              <p:spPr>
                <a:xfrm>
                  <a:off x="5222582" y="3441131"/>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15"/>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15"/>
                <p:cNvSpPr/>
                <p:nvPr/>
              </p:nvSpPr>
              <p:spPr>
                <a:xfrm>
                  <a:off x="1673638" y="3413392"/>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15"/>
                <p:cNvSpPr/>
                <p:nvPr/>
              </p:nvSpPr>
              <p:spPr>
                <a:xfrm>
                  <a:off x="4684156"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15"/>
                <p:cNvSpPr/>
                <p:nvPr/>
              </p:nvSpPr>
              <p:spPr>
                <a:xfrm>
                  <a:off x="1813119" y="3634669"/>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15"/>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15"/>
                <p:cNvSpPr/>
                <p:nvPr/>
              </p:nvSpPr>
              <p:spPr>
                <a:xfrm>
                  <a:off x="4745450" y="3885897"/>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15"/>
                <p:cNvSpPr/>
                <p:nvPr/>
              </p:nvSpPr>
              <p:spPr>
                <a:xfrm>
                  <a:off x="5103983" y="1780451"/>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15"/>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15"/>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15"/>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15"/>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15"/>
                <p:cNvSpPr/>
                <p:nvPr/>
              </p:nvSpPr>
              <p:spPr>
                <a:xfrm>
                  <a:off x="4223470" y="2999280"/>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15"/>
                <p:cNvSpPr/>
                <p:nvPr/>
              </p:nvSpPr>
              <p:spPr>
                <a:xfrm>
                  <a:off x="5927725" y="1900219"/>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15"/>
                <p:cNvSpPr/>
                <p:nvPr/>
              </p:nvSpPr>
              <p:spPr>
                <a:xfrm>
                  <a:off x="1590762" y="4056319"/>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24" name="Google Shape;1824;p15"/>
              <p:cNvSpPr/>
              <p:nvPr/>
            </p:nvSpPr>
            <p:spPr>
              <a:xfrm>
                <a:off x="5641262" y="1641752"/>
                <a:ext cx="27227" cy="27274"/>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15"/>
              <p:cNvSpPr/>
              <p:nvPr/>
            </p:nvSpPr>
            <p:spPr>
              <a:xfrm>
                <a:off x="5487509" y="2695235"/>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15"/>
              <p:cNvSpPr/>
              <p:nvPr/>
            </p:nvSpPr>
            <p:spPr>
              <a:xfrm>
                <a:off x="8234924" y="3041119"/>
                <a:ext cx="43271" cy="4336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15"/>
              <p:cNvSpPr/>
              <p:nvPr/>
            </p:nvSpPr>
            <p:spPr>
              <a:xfrm>
                <a:off x="1173126" y="1499720"/>
                <a:ext cx="44592" cy="44687"/>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15"/>
              <p:cNvSpPr/>
              <p:nvPr/>
            </p:nvSpPr>
            <p:spPr>
              <a:xfrm>
                <a:off x="6438524" y="1165845"/>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15"/>
              <p:cNvSpPr/>
              <p:nvPr/>
            </p:nvSpPr>
            <p:spPr>
              <a:xfrm>
                <a:off x="3640417" y="438456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15"/>
              <p:cNvSpPr/>
              <p:nvPr/>
            </p:nvSpPr>
            <p:spPr>
              <a:xfrm>
                <a:off x="1156161" y="1095445"/>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15"/>
              <p:cNvSpPr/>
              <p:nvPr/>
            </p:nvSpPr>
            <p:spPr>
              <a:xfrm>
                <a:off x="2583592" y="1075251"/>
                <a:ext cx="20149" cy="20196"/>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15"/>
              <p:cNvSpPr/>
              <p:nvPr/>
            </p:nvSpPr>
            <p:spPr>
              <a:xfrm>
                <a:off x="1698461" y="991945"/>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15"/>
              <p:cNvSpPr/>
              <p:nvPr/>
            </p:nvSpPr>
            <p:spPr>
              <a:xfrm>
                <a:off x="1944686" y="4267345"/>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15"/>
              <p:cNvSpPr/>
              <p:nvPr/>
            </p:nvSpPr>
            <p:spPr>
              <a:xfrm>
                <a:off x="2445267" y="4306163"/>
                <a:ext cx="61344" cy="61344"/>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15"/>
              <p:cNvSpPr/>
              <p:nvPr/>
            </p:nvSpPr>
            <p:spPr>
              <a:xfrm>
                <a:off x="3045178" y="4441313"/>
                <a:ext cx="19772" cy="19866"/>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36" name="Google Shape;1836;p15"/>
            <p:cNvSpPr/>
            <p:nvPr/>
          </p:nvSpPr>
          <p:spPr>
            <a:xfrm>
              <a:off x="4123536" y="1270191"/>
              <a:ext cx="61297" cy="61297"/>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37" name="Google Shape;1837;p15"/>
          <p:cNvSpPr/>
          <p:nvPr>
            <p:ph type="pic" idx="2"/>
          </p:nvPr>
        </p:nvSpPr>
        <p:spPr>
          <a:xfrm>
            <a:off x="4690875" y="1006400"/>
            <a:ext cx="3594000" cy="35976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838" name="Shape 1838"/>
        <p:cNvGrpSpPr/>
        <p:nvPr/>
      </p:nvGrpSpPr>
      <p:grpSpPr>
        <a:xfrm>
          <a:off x="0" y="0"/>
          <a:ext cx="0" cy="0"/>
          <a:chOff x="0" y="0"/>
          <a:chExt cx="0" cy="0"/>
        </a:xfrm>
      </p:grpSpPr>
      <p:sp>
        <p:nvSpPr>
          <p:cNvPr id="1839" name="Google Shape;1839;p16"/>
          <p:cNvSpPr txBox="1"/>
          <p:nvPr>
            <p:ph type="title"/>
          </p:nvPr>
        </p:nvSpPr>
        <p:spPr>
          <a:xfrm>
            <a:off x="720000" y="1812950"/>
            <a:ext cx="4070700" cy="66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40" name="Google Shape;1840;p16"/>
          <p:cNvSpPr txBox="1"/>
          <p:nvPr>
            <p:ph type="subTitle" idx="1"/>
          </p:nvPr>
        </p:nvSpPr>
        <p:spPr>
          <a:xfrm>
            <a:off x="720000" y="2473550"/>
            <a:ext cx="4070700" cy="80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841" name="Google Shape;1841;p16"/>
          <p:cNvGrpSpPr/>
          <p:nvPr/>
        </p:nvGrpSpPr>
        <p:grpSpPr>
          <a:xfrm flipH="1">
            <a:off x="-70680" y="30526"/>
            <a:ext cx="9118026" cy="5494135"/>
            <a:chOff x="1398233" y="1184375"/>
            <a:chExt cx="4830742" cy="2910800"/>
          </a:xfrm>
        </p:grpSpPr>
        <p:sp>
          <p:nvSpPr>
            <p:cNvPr id="1842" name="Google Shape;1842;p16"/>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16"/>
            <p:cNvSpPr/>
            <p:nvPr/>
          </p:nvSpPr>
          <p:spPr>
            <a:xfrm>
              <a:off x="5687623" y="2064384"/>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16"/>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16"/>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16"/>
            <p:cNvSpPr/>
            <p:nvPr/>
          </p:nvSpPr>
          <p:spPr>
            <a:xfrm>
              <a:off x="2690134" y="2100462"/>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16"/>
            <p:cNvSpPr/>
            <p:nvPr/>
          </p:nvSpPr>
          <p:spPr>
            <a:xfrm>
              <a:off x="4820475" y="3417109"/>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16"/>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16"/>
            <p:cNvSpPr/>
            <p:nvPr/>
          </p:nvSpPr>
          <p:spPr>
            <a:xfrm>
              <a:off x="2568870" y="3561054"/>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16"/>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16"/>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16"/>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16"/>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16"/>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16"/>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16"/>
            <p:cNvSpPr/>
            <p:nvPr/>
          </p:nvSpPr>
          <p:spPr>
            <a:xfrm>
              <a:off x="2145574" y="3719480"/>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16"/>
            <p:cNvSpPr/>
            <p:nvPr/>
          </p:nvSpPr>
          <p:spPr>
            <a:xfrm>
              <a:off x="1725832" y="2918310"/>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16"/>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16"/>
            <p:cNvSpPr/>
            <p:nvPr/>
          </p:nvSpPr>
          <p:spPr>
            <a:xfrm>
              <a:off x="1988546" y="2299779"/>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16"/>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16"/>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16"/>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16"/>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16"/>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16"/>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16"/>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16"/>
            <p:cNvSpPr/>
            <p:nvPr/>
          </p:nvSpPr>
          <p:spPr>
            <a:xfrm>
              <a:off x="1977893" y="1891408"/>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16"/>
            <p:cNvSpPr/>
            <p:nvPr/>
          </p:nvSpPr>
          <p:spPr>
            <a:xfrm>
              <a:off x="5928400" y="3024125"/>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16"/>
            <p:cNvSpPr/>
            <p:nvPr/>
          </p:nvSpPr>
          <p:spPr>
            <a:xfrm>
              <a:off x="4239100" y="324240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16"/>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16"/>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16"/>
            <p:cNvSpPr/>
            <p:nvPr/>
          </p:nvSpPr>
          <p:spPr>
            <a:xfrm>
              <a:off x="1894726" y="2739299"/>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16"/>
            <p:cNvSpPr/>
            <p:nvPr/>
          </p:nvSpPr>
          <p:spPr>
            <a:xfrm>
              <a:off x="1670275" y="3402225"/>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16"/>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16"/>
            <p:cNvSpPr/>
            <p:nvPr/>
          </p:nvSpPr>
          <p:spPr>
            <a:xfrm>
              <a:off x="1972079" y="1679033"/>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16"/>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16"/>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16"/>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16"/>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16"/>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16"/>
            <p:cNvSpPr/>
            <p:nvPr/>
          </p:nvSpPr>
          <p:spPr>
            <a:xfrm>
              <a:off x="1683833" y="264144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16"/>
            <p:cNvSpPr/>
            <p:nvPr/>
          </p:nvSpPr>
          <p:spPr>
            <a:xfrm>
              <a:off x="1626047" y="1957064"/>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16"/>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16"/>
            <p:cNvSpPr/>
            <p:nvPr/>
          </p:nvSpPr>
          <p:spPr>
            <a:xfrm>
              <a:off x="3411350" y="3249075"/>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16"/>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16"/>
            <p:cNvSpPr/>
            <p:nvPr/>
          </p:nvSpPr>
          <p:spPr>
            <a:xfrm>
              <a:off x="5938446" y="2472897"/>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16"/>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16"/>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16"/>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16"/>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16"/>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16"/>
            <p:cNvSpPr/>
            <p:nvPr/>
          </p:nvSpPr>
          <p:spPr>
            <a:xfrm>
              <a:off x="2296386" y="3790429"/>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16"/>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16"/>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16"/>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16"/>
            <p:cNvSpPr/>
            <p:nvPr/>
          </p:nvSpPr>
          <p:spPr>
            <a:xfrm>
              <a:off x="6047518" y="1863207"/>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16"/>
            <p:cNvSpPr/>
            <p:nvPr/>
          </p:nvSpPr>
          <p:spPr>
            <a:xfrm>
              <a:off x="1398233" y="3011700"/>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16"/>
            <p:cNvSpPr/>
            <p:nvPr/>
          </p:nvSpPr>
          <p:spPr>
            <a:xfrm>
              <a:off x="2305225" y="2451986"/>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16"/>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16"/>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16"/>
            <p:cNvSpPr/>
            <p:nvPr/>
          </p:nvSpPr>
          <p:spPr>
            <a:xfrm>
              <a:off x="2086500" y="3262634"/>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16"/>
            <p:cNvSpPr/>
            <p:nvPr/>
          </p:nvSpPr>
          <p:spPr>
            <a:xfrm>
              <a:off x="2106705" y="1552920"/>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16"/>
            <p:cNvSpPr/>
            <p:nvPr/>
          </p:nvSpPr>
          <p:spPr>
            <a:xfrm>
              <a:off x="2086505" y="3467852"/>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16"/>
            <p:cNvSpPr/>
            <p:nvPr/>
          </p:nvSpPr>
          <p:spPr>
            <a:xfrm>
              <a:off x="5853175" y="296640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16"/>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16"/>
            <p:cNvSpPr/>
            <p:nvPr/>
          </p:nvSpPr>
          <p:spPr>
            <a:xfrm>
              <a:off x="2481186" y="3712279"/>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16"/>
            <p:cNvSpPr/>
            <p:nvPr/>
          </p:nvSpPr>
          <p:spPr>
            <a:xfrm>
              <a:off x="3812557" y="3386034"/>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16"/>
            <p:cNvSpPr/>
            <p:nvPr/>
          </p:nvSpPr>
          <p:spPr>
            <a:xfrm>
              <a:off x="5587144" y="1935266"/>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16"/>
            <p:cNvSpPr/>
            <p:nvPr/>
          </p:nvSpPr>
          <p:spPr>
            <a:xfrm>
              <a:off x="4762650" y="3434584"/>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16"/>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16"/>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16"/>
            <p:cNvSpPr/>
            <p:nvPr/>
          </p:nvSpPr>
          <p:spPr>
            <a:xfrm>
              <a:off x="2475540" y="3985892"/>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16"/>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16"/>
            <p:cNvSpPr/>
            <p:nvPr/>
          </p:nvSpPr>
          <p:spPr>
            <a:xfrm>
              <a:off x="5085600" y="3222600"/>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16"/>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16"/>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16"/>
            <p:cNvSpPr/>
            <p:nvPr/>
          </p:nvSpPr>
          <p:spPr>
            <a:xfrm>
              <a:off x="5770459" y="3019524"/>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16"/>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16"/>
            <p:cNvSpPr/>
            <p:nvPr/>
          </p:nvSpPr>
          <p:spPr>
            <a:xfrm>
              <a:off x="2267824" y="1661931"/>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16"/>
            <p:cNvSpPr/>
            <p:nvPr/>
          </p:nvSpPr>
          <p:spPr>
            <a:xfrm>
              <a:off x="5298067" y="3386050"/>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16"/>
            <p:cNvSpPr/>
            <p:nvPr/>
          </p:nvSpPr>
          <p:spPr>
            <a:xfrm>
              <a:off x="3519420" y="3786963"/>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16"/>
            <p:cNvSpPr/>
            <p:nvPr/>
          </p:nvSpPr>
          <p:spPr>
            <a:xfrm>
              <a:off x="2768183" y="3786952"/>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16"/>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16"/>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16"/>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16"/>
            <p:cNvSpPr/>
            <p:nvPr/>
          </p:nvSpPr>
          <p:spPr>
            <a:xfrm>
              <a:off x="4897438" y="3923966"/>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16"/>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16"/>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16"/>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16"/>
            <p:cNvSpPr/>
            <p:nvPr/>
          </p:nvSpPr>
          <p:spPr>
            <a:xfrm>
              <a:off x="3704957" y="1913769"/>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16"/>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16"/>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16"/>
            <p:cNvSpPr/>
            <p:nvPr/>
          </p:nvSpPr>
          <p:spPr>
            <a:xfrm>
              <a:off x="3234237" y="3751359"/>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16"/>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16"/>
            <p:cNvSpPr/>
            <p:nvPr/>
          </p:nvSpPr>
          <p:spPr>
            <a:xfrm>
              <a:off x="3409239" y="1678939"/>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16"/>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16"/>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16"/>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16"/>
            <p:cNvSpPr/>
            <p:nvPr/>
          </p:nvSpPr>
          <p:spPr>
            <a:xfrm>
              <a:off x="3014813" y="170579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16"/>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16"/>
            <p:cNvSpPr/>
            <p:nvPr/>
          </p:nvSpPr>
          <p:spPr>
            <a:xfrm>
              <a:off x="5653866" y="3269972"/>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16"/>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16"/>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16"/>
            <p:cNvSpPr/>
            <p:nvPr/>
          </p:nvSpPr>
          <p:spPr>
            <a:xfrm>
              <a:off x="3721500" y="3131118"/>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16"/>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16"/>
            <p:cNvSpPr/>
            <p:nvPr/>
          </p:nvSpPr>
          <p:spPr>
            <a:xfrm>
              <a:off x="5978769" y="2106607"/>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16"/>
            <p:cNvSpPr/>
            <p:nvPr/>
          </p:nvSpPr>
          <p:spPr>
            <a:xfrm>
              <a:off x="5738427" y="3908686"/>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16"/>
            <p:cNvSpPr/>
            <p:nvPr/>
          </p:nvSpPr>
          <p:spPr>
            <a:xfrm>
              <a:off x="3788971" y="3531217"/>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16"/>
            <p:cNvSpPr/>
            <p:nvPr/>
          </p:nvSpPr>
          <p:spPr>
            <a:xfrm>
              <a:off x="1545826" y="2519230"/>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16"/>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16"/>
            <p:cNvSpPr/>
            <p:nvPr/>
          </p:nvSpPr>
          <p:spPr>
            <a:xfrm>
              <a:off x="1556073" y="310582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16"/>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16"/>
            <p:cNvSpPr/>
            <p:nvPr/>
          </p:nvSpPr>
          <p:spPr>
            <a:xfrm>
              <a:off x="3653406" y="351046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16"/>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16"/>
            <p:cNvSpPr/>
            <p:nvPr/>
          </p:nvSpPr>
          <p:spPr>
            <a:xfrm>
              <a:off x="2183675" y="3625450"/>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16"/>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16"/>
            <p:cNvSpPr/>
            <p:nvPr/>
          </p:nvSpPr>
          <p:spPr>
            <a:xfrm>
              <a:off x="4745450" y="3118850"/>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16"/>
            <p:cNvSpPr/>
            <p:nvPr/>
          </p:nvSpPr>
          <p:spPr>
            <a:xfrm>
              <a:off x="5147711" y="198616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16"/>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16"/>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16"/>
            <p:cNvSpPr/>
            <p:nvPr/>
          </p:nvSpPr>
          <p:spPr>
            <a:xfrm>
              <a:off x="6110546" y="2270026"/>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16"/>
            <p:cNvSpPr/>
            <p:nvPr/>
          </p:nvSpPr>
          <p:spPr>
            <a:xfrm>
              <a:off x="2090875" y="2051875"/>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963" name="Shape 1963"/>
        <p:cNvGrpSpPr/>
        <p:nvPr/>
      </p:nvGrpSpPr>
      <p:grpSpPr>
        <a:xfrm>
          <a:off x="0" y="0"/>
          <a:ext cx="0" cy="0"/>
          <a:chOff x="0" y="0"/>
          <a:chExt cx="0" cy="0"/>
        </a:xfrm>
      </p:grpSpPr>
      <p:sp>
        <p:nvSpPr>
          <p:cNvPr id="1964" name="Google Shape;1964;p17"/>
          <p:cNvSpPr txBox="1"/>
          <p:nvPr>
            <p:ph type="title"/>
          </p:nvPr>
        </p:nvSpPr>
        <p:spPr>
          <a:xfrm>
            <a:off x="4361575" y="1840200"/>
            <a:ext cx="4069200" cy="65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65" name="Google Shape;1965;p17"/>
          <p:cNvSpPr txBox="1"/>
          <p:nvPr>
            <p:ph type="subTitle" idx="1"/>
          </p:nvPr>
        </p:nvSpPr>
        <p:spPr>
          <a:xfrm>
            <a:off x="4361550" y="2498700"/>
            <a:ext cx="4069200" cy="804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966" name="Google Shape;1966;p17"/>
          <p:cNvGrpSpPr/>
          <p:nvPr/>
        </p:nvGrpSpPr>
        <p:grpSpPr>
          <a:xfrm>
            <a:off x="-252442" y="-381154"/>
            <a:ext cx="9285368" cy="5524665"/>
            <a:chOff x="1410350" y="1168200"/>
            <a:chExt cx="4919400" cy="2926975"/>
          </a:xfrm>
        </p:grpSpPr>
        <p:sp>
          <p:nvSpPr>
            <p:cNvPr id="1967" name="Google Shape;1967;p17"/>
            <p:cNvSpPr/>
            <p:nvPr/>
          </p:nvSpPr>
          <p:spPr>
            <a:xfrm>
              <a:off x="6093567" y="3270029"/>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17"/>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17"/>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17"/>
            <p:cNvSpPr/>
            <p:nvPr/>
          </p:nvSpPr>
          <p:spPr>
            <a:xfrm>
              <a:off x="5658307" y="1863436"/>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17"/>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17"/>
            <p:cNvSpPr/>
            <p:nvPr/>
          </p:nvSpPr>
          <p:spPr>
            <a:xfrm>
              <a:off x="6044929" y="3620717"/>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17"/>
            <p:cNvSpPr/>
            <p:nvPr/>
          </p:nvSpPr>
          <p:spPr>
            <a:xfrm>
              <a:off x="2700300" y="3428875"/>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17"/>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17"/>
            <p:cNvSpPr/>
            <p:nvPr/>
          </p:nvSpPr>
          <p:spPr>
            <a:xfrm>
              <a:off x="5570847" y="2256300"/>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17"/>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17"/>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17"/>
            <p:cNvSpPr/>
            <p:nvPr/>
          </p:nvSpPr>
          <p:spPr>
            <a:xfrm>
              <a:off x="5106565" y="191328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17"/>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17"/>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17"/>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17"/>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17"/>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17"/>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17"/>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17"/>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17"/>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17"/>
            <p:cNvSpPr/>
            <p:nvPr/>
          </p:nvSpPr>
          <p:spPr>
            <a:xfrm>
              <a:off x="6185842" y="1863212"/>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17"/>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17"/>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17"/>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17"/>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17"/>
            <p:cNvSpPr/>
            <p:nvPr/>
          </p:nvSpPr>
          <p:spPr>
            <a:xfrm>
              <a:off x="1865481" y="2333876"/>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17"/>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17"/>
            <p:cNvSpPr/>
            <p:nvPr/>
          </p:nvSpPr>
          <p:spPr>
            <a:xfrm>
              <a:off x="1613583" y="3273937"/>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17"/>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17"/>
            <p:cNvSpPr/>
            <p:nvPr/>
          </p:nvSpPr>
          <p:spPr>
            <a:xfrm>
              <a:off x="6114850" y="2052734"/>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17"/>
            <p:cNvSpPr/>
            <p:nvPr/>
          </p:nvSpPr>
          <p:spPr>
            <a:xfrm>
              <a:off x="4560153" y="194383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17"/>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17"/>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17"/>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17"/>
            <p:cNvSpPr/>
            <p:nvPr/>
          </p:nvSpPr>
          <p:spPr>
            <a:xfrm>
              <a:off x="1589533" y="3442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17"/>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17"/>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17"/>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17"/>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17"/>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17"/>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17"/>
            <p:cNvSpPr/>
            <p:nvPr/>
          </p:nvSpPr>
          <p:spPr>
            <a:xfrm>
              <a:off x="1946692" y="2132742"/>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17"/>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17"/>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17"/>
            <p:cNvSpPr/>
            <p:nvPr/>
          </p:nvSpPr>
          <p:spPr>
            <a:xfrm>
              <a:off x="2482100" y="2071700"/>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17"/>
            <p:cNvSpPr/>
            <p:nvPr/>
          </p:nvSpPr>
          <p:spPr>
            <a:xfrm>
              <a:off x="1606688" y="1622678"/>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17"/>
            <p:cNvSpPr/>
            <p:nvPr/>
          </p:nvSpPr>
          <p:spPr>
            <a:xfrm>
              <a:off x="5530098" y="3507406"/>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17"/>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17"/>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17"/>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17"/>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17"/>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17"/>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17"/>
            <p:cNvSpPr/>
            <p:nvPr/>
          </p:nvSpPr>
          <p:spPr>
            <a:xfrm>
              <a:off x="1833242" y="196681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17"/>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17"/>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17"/>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17"/>
            <p:cNvSpPr/>
            <p:nvPr/>
          </p:nvSpPr>
          <p:spPr>
            <a:xfrm>
              <a:off x="5871975" y="2083200"/>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17"/>
            <p:cNvSpPr/>
            <p:nvPr/>
          </p:nvSpPr>
          <p:spPr>
            <a:xfrm>
              <a:off x="1963425" y="3132813"/>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17"/>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17"/>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17"/>
            <p:cNvSpPr/>
            <p:nvPr/>
          </p:nvSpPr>
          <p:spPr>
            <a:xfrm>
              <a:off x="2813175" y="2374475"/>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17"/>
            <p:cNvSpPr/>
            <p:nvPr/>
          </p:nvSpPr>
          <p:spPr>
            <a:xfrm>
              <a:off x="2670175" y="2285900"/>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17"/>
            <p:cNvSpPr/>
            <p:nvPr/>
          </p:nvSpPr>
          <p:spPr>
            <a:xfrm>
              <a:off x="2768200" y="219670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17"/>
            <p:cNvSpPr/>
            <p:nvPr/>
          </p:nvSpPr>
          <p:spPr>
            <a:xfrm>
              <a:off x="6292254" y="318338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17"/>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17"/>
            <p:cNvSpPr/>
            <p:nvPr/>
          </p:nvSpPr>
          <p:spPr>
            <a:xfrm>
              <a:off x="3890087" y="2500875"/>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17"/>
            <p:cNvSpPr/>
            <p:nvPr/>
          </p:nvSpPr>
          <p:spPr>
            <a:xfrm>
              <a:off x="3024650" y="334642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17"/>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17"/>
            <p:cNvSpPr/>
            <p:nvPr/>
          </p:nvSpPr>
          <p:spPr>
            <a:xfrm>
              <a:off x="4350674" y="1738938"/>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17"/>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17"/>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17"/>
            <p:cNvSpPr/>
            <p:nvPr/>
          </p:nvSpPr>
          <p:spPr>
            <a:xfrm>
              <a:off x="3112800" y="2746225"/>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17"/>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17"/>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17"/>
            <p:cNvSpPr/>
            <p:nvPr/>
          </p:nvSpPr>
          <p:spPr>
            <a:xfrm>
              <a:off x="5807650" y="2092000"/>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17"/>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17"/>
            <p:cNvSpPr/>
            <p:nvPr/>
          </p:nvSpPr>
          <p:spPr>
            <a:xfrm>
              <a:off x="5147394" y="3478627"/>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17"/>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17"/>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17"/>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17"/>
            <p:cNvSpPr/>
            <p:nvPr/>
          </p:nvSpPr>
          <p:spPr>
            <a:xfrm>
              <a:off x="3917108" y="2193841"/>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17"/>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17"/>
            <p:cNvSpPr/>
            <p:nvPr/>
          </p:nvSpPr>
          <p:spPr>
            <a:xfrm>
              <a:off x="1994500" y="2108388"/>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17"/>
            <p:cNvSpPr/>
            <p:nvPr/>
          </p:nvSpPr>
          <p:spPr>
            <a:xfrm>
              <a:off x="2482095" y="3532976"/>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17"/>
            <p:cNvSpPr/>
            <p:nvPr/>
          </p:nvSpPr>
          <p:spPr>
            <a:xfrm>
              <a:off x="4808421" y="1977155"/>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17"/>
            <p:cNvSpPr/>
            <p:nvPr/>
          </p:nvSpPr>
          <p:spPr>
            <a:xfrm>
              <a:off x="2834908" y="1548012"/>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17"/>
            <p:cNvSpPr/>
            <p:nvPr/>
          </p:nvSpPr>
          <p:spPr>
            <a:xfrm>
              <a:off x="2811539" y="1764949"/>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17"/>
            <p:cNvSpPr/>
            <p:nvPr/>
          </p:nvSpPr>
          <p:spPr>
            <a:xfrm>
              <a:off x="3213375" y="3985442"/>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17"/>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17"/>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17"/>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17"/>
            <p:cNvSpPr/>
            <p:nvPr/>
          </p:nvSpPr>
          <p:spPr>
            <a:xfrm>
              <a:off x="4659200" y="363280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17"/>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17"/>
            <p:cNvSpPr/>
            <p:nvPr/>
          </p:nvSpPr>
          <p:spPr>
            <a:xfrm>
              <a:off x="4287239" y="202330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17"/>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17"/>
            <p:cNvSpPr/>
            <p:nvPr/>
          </p:nvSpPr>
          <p:spPr>
            <a:xfrm>
              <a:off x="4917382" y="3529593"/>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17"/>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17"/>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17"/>
            <p:cNvSpPr/>
            <p:nvPr/>
          </p:nvSpPr>
          <p:spPr>
            <a:xfrm>
              <a:off x="3700157" y="228591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17"/>
            <p:cNvSpPr/>
            <p:nvPr/>
          </p:nvSpPr>
          <p:spPr>
            <a:xfrm>
              <a:off x="5946634" y="2313239"/>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17"/>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17"/>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17"/>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17"/>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17"/>
            <p:cNvSpPr/>
            <p:nvPr/>
          </p:nvSpPr>
          <p:spPr>
            <a:xfrm>
              <a:off x="6165629" y="3705371"/>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17"/>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17"/>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17"/>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17"/>
            <p:cNvSpPr/>
            <p:nvPr/>
          </p:nvSpPr>
          <p:spPr>
            <a:xfrm>
              <a:off x="5116575" y="237832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17"/>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17"/>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17"/>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17"/>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17"/>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17"/>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17"/>
            <p:cNvSpPr/>
            <p:nvPr/>
          </p:nvSpPr>
          <p:spPr>
            <a:xfrm>
              <a:off x="5172425"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17"/>
            <p:cNvSpPr/>
            <p:nvPr/>
          </p:nvSpPr>
          <p:spPr>
            <a:xfrm>
              <a:off x="4517904" y="336938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17"/>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17"/>
            <p:cNvSpPr/>
            <p:nvPr/>
          </p:nvSpPr>
          <p:spPr>
            <a:xfrm>
              <a:off x="6071590" y="2333879"/>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17"/>
            <p:cNvSpPr/>
            <p:nvPr/>
          </p:nvSpPr>
          <p:spPr>
            <a:xfrm>
              <a:off x="4703646" y="3886938"/>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17"/>
            <p:cNvSpPr/>
            <p:nvPr/>
          </p:nvSpPr>
          <p:spPr>
            <a:xfrm>
              <a:off x="4083039" y="3534360"/>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17"/>
            <p:cNvSpPr/>
            <p:nvPr/>
          </p:nvSpPr>
          <p:spPr>
            <a:xfrm>
              <a:off x="1766216" y="3163760"/>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17"/>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17"/>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17"/>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17"/>
            <p:cNvSpPr/>
            <p:nvPr/>
          </p:nvSpPr>
          <p:spPr>
            <a:xfrm>
              <a:off x="1896321"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17"/>
            <p:cNvSpPr/>
            <p:nvPr/>
          </p:nvSpPr>
          <p:spPr>
            <a:xfrm>
              <a:off x="1789101" y="310152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17"/>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17"/>
            <p:cNvSpPr/>
            <p:nvPr/>
          </p:nvSpPr>
          <p:spPr>
            <a:xfrm>
              <a:off x="1941450" y="386767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17"/>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17"/>
            <p:cNvSpPr/>
            <p:nvPr/>
          </p:nvSpPr>
          <p:spPr>
            <a:xfrm>
              <a:off x="4566400" y="215010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17"/>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17"/>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17"/>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17"/>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17"/>
            <p:cNvSpPr/>
            <p:nvPr/>
          </p:nvSpPr>
          <p:spPr>
            <a:xfrm>
              <a:off x="4319708" y="2278207"/>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17"/>
            <p:cNvSpPr/>
            <p:nvPr/>
          </p:nvSpPr>
          <p:spPr>
            <a:xfrm>
              <a:off x="5520877" y="1900219"/>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17"/>
            <p:cNvSpPr/>
            <p:nvPr/>
          </p:nvSpPr>
          <p:spPr>
            <a:xfrm>
              <a:off x="2037637" y="1988981"/>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7">
    <p:spTree>
      <p:nvGrpSpPr>
        <p:cNvPr id="2107" name="Shape 2107"/>
        <p:cNvGrpSpPr/>
        <p:nvPr/>
      </p:nvGrpSpPr>
      <p:grpSpPr>
        <a:xfrm>
          <a:off x="0" y="0"/>
          <a:ext cx="0" cy="0"/>
          <a:chOff x="0" y="0"/>
          <a:chExt cx="0" cy="0"/>
        </a:xfrm>
      </p:grpSpPr>
      <p:sp>
        <p:nvSpPr>
          <p:cNvPr id="2108" name="Google Shape;2108;p18"/>
          <p:cNvSpPr txBox="1"/>
          <p:nvPr>
            <p:ph type="title"/>
          </p:nvPr>
        </p:nvSpPr>
        <p:spPr>
          <a:xfrm>
            <a:off x="2341275" y="1495700"/>
            <a:ext cx="4461600" cy="86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09" name="Google Shape;2109;p18"/>
          <p:cNvSpPr txBox="1"/>
          <p:nvPr>
            <p:ph type="subTitle" idx="1"/>
          </p:nvPr>
        </p:nvSpPr>
        <p:spPr>
          <a:xfrm>
            <a:off x="2341200" y="2360150"/>
            <a:ext cx="4461600" cy="174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2110" name="Google Shape;2110;p18"/>
          <p:cNvGrpSpPr/>
          <p:nvPr/>
        </p:nvGrpSpPr>
        <p:grpSpPr>
          <a:xfrm rot="10800000">
            <a:off x="-66949" y="-728004"/>
            <a:ext cx="9281632" cy="5807806"/>
            <a:chOff x="1410350" y="1118153"/>
            <a:chExt cx="4917421" cy="3076983"/>
          </a:xfrm>
        </p:grpSpPr>
        <p:sp>
          <p:nvSpPr>
            <p:cNvPr id="2111" name="Google Shape;2111;p18"/>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18"/>
            <p:cNvSpPr/>
            <p:nvPr/>
          </p:nvSpPr>
          <p:spPr>
            <a:xfrm>
              <a:off x="5357392" y="1448384"/>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18"/>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18"/>
            <p:cNvSpPr/>
            <p:nvPr/>
          </p:nvSpPr>
          <p:spPr>
            <a:xfrm>
              <a:off x="6119452" y="1545635"/>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18"/>
            <p:cNvSpPr/>
            <p:nvPr/>
          </p:nvSpPr>
          <p:spPr>
            <a:xfrm>
              <a:off x="4192227" y="1183893"/>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18"/>
            <p:cNvSpPr/>
            <p:nvPr/>
          </p:nvSpPr>
          <p:spPr>
            <a:xfrm>
              <a:off x="3746401" y="368346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18"/>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18"/>
            <p:cNvSpPr/>
            <p:nvPr/>
          </p:nvSpPr>
          <p:spPr>
            <a:xfrm>
              <a:off x="6086346" y="3689604"/>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18"/>
            <p:cNvSpPr/>
            <p:nvPr/>
          </p:nvSpPr>
          <p:spPr>
            <a:xfrm>
              <a:off x="1736697" y="27785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18"/>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18"/>
            <p:cNvSpPr/>
            <p:nvPr/>
          </p:nvSpPr>
          <p:spPr>
            <a:xfrm>
              <a:off x="6295271" y="3489367"/>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18"/>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18"/>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18"/>
            <p:cNvSpPr/>
            <p:nvPr/>
          </p:nvSpPr>
          <p:spPr>
            <a:xfrm>
              <a:off x="6074817" y="3365492"/>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18"/>
            <p:cNvSpPr/>
            <p:nvPr/>
          </p:nvSpPr>
          <p:spPr>
            <a:xfrm>
              <a:off x="5653896" y="2004849"/>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18"/>
            <p:cNvSpPr/>
            <p:nvPr/>
          </p:nvSpPr>
          <p:spPr>
            <a:xfrm>
              <a:off x="2343905" y="1893613"/>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18"/>
            <p:cNvSpPr/>
            <p:nvPr/>
          </p:nvSpPr>
          <p:spPr>
            <a:xfrm>
              <a:off x="2284198" y="1184390"/>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18"/>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18"/>
            <p:cNvSpPr/>
            <p:nvPr/>
          </p:nvSpPr>
          <p:spPr>
            <a:xfrm>
              <a:off x="3393402" y="3555454"/>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18"/>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18"/>
            <p:cNvSpPr/>
            <p:nvPr/>
          </p:nvSpPr>
          <p:spPr>
            <a:xfrm>
              <a:off x="2245360" y="2052898"/>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18"/>
            <p:cNvSpPr/>
            <p:nvPr/>
          </p:nvSpPr>
          <p:spPr>
            <a:xfrm>
              <a:off x="5085963" y="1161406"/>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18"/>
            <p:cNvSpPr/>
            <p:nvPr/>
          </p:nvSpPr>
          <p:spPr>
            <a:xfrm>
              <a:off x="5479970" y="1666961"/>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18"/>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18"/>
            <p:cNvSpPr/>
            <p:nvPr/>
          </p:nvSpPr>
          <p:spPr>
            <a:xfrm>
              <a:off x="5512471" y="1525497"/>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18"/>
            <p:cNvSpPr/>
            <p:nvPr/>
          </p:nvSpPr>
          <p:spPr>
            <a:xfrm>
              <a:off x="6227345" y="1671690"/>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18"/>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18"/>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18"/>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18"/>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18"/>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18"/>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18"/>
            <p:cNvSpPr/>
            <p:nvPr/>
          </p:nvSpPr>
          <p:spPr>
            <a:xfrm>
              <a:off x="1956065" y="3733904"/>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18"/>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18"/>
            <p:cNvSpPr/>
            <p:nvPr/>
          </p:nvSpPr>
          <p:spPr>
            <a:xfrm>
              <a:off x="6049513" y="3104867"/>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18"/>
            <p:cNvSpPr/>
            <p:nvPr/>
          </p:nvSpPr>
          <p:spPr>
            <a:xfrm>
              <a:off x="4915034" y="4122936"/>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18"/>
            <p:cNvSpPr/>
            <p:nvPr/>
          </p:nvSpPr>
          <p:spPr>
            <a:xfrm>
              <a:off x="5328351" y="1141537"/>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18"/>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18"/>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18"/>
            <p:cNvSpPr/>
            <p:nvPr/>
          </p:nvSpPr>
          <p:spPr>
            <a:xfrm>
              <a:off x="1809401" y="3540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18"/>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18"/>
            <p:cNvSpPr/>
            <p:nvPr/>
          </p:nvSpPr>
          <p:spPr>
            <a:xfrm>
              <a:off x="2306715" y="2678861"/>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18"/>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18"/>
            <p:cNvSpPr/>
            <p:nvPr/>
          </p:nvSpPr>
          <p:spPr>
            <a:xfrm>
              <a:off x="5056042" y="3295225"/>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18"/>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18"/>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18"/>
            <p:cNvSpPr/>
            <p:nvPr/>
          </p:nvSpPr>
          <p:spPr>
            <a:xfrm>
              <a:off x="2889040" y="3610584"/>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18"/>
            <p:cNvSpPr/>
            <p:nvPr/>
          </p:nvSpPr>
          <p:spPr>
            <a:xfrm>
              <a:off x="1968347" y="1916093"/>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18"/>
            <p:cNvSpPr/>
            <p:nvPr/>
          </p:nvSpPr>
          <p:spPr>
            <a:xfrm>
              <a:off x="2139352" y="3522579"/>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18"/>
            <p:cNvSpPr/>
            <p:nvPr/>
          </p:nvSpPr>
          <p:spPr>
            <a:xfrm>
              <a:off x="2356469" y="1251337"/>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18"/>
            <p:cNvSpPr/>
            <p:nvPr/>
          </p:nvSpPr>
          <p:spPr>
            <a:xfrm>
              <a:off x="3816063" y="1218433"/>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18"/>
            <p:cNvSpPr/>
            <p:nvPr/>
          </p:nvSpPr>
          <p:spPr>
            <a:xfrm>
              <a:off x="2017767" y="3097909"/>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18"/>
            <p:cNvSpPr/>
            <p:nvPr/>
          </p:nvSpPr>
          <p:spPr>
            <a:xfrm>
              <a:off x="2311477" y="2986574"/>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18"/>
            <p:cNvSpPr/>
            <p:nvPr/>
          </p:nvSpPr>
          <p:spPr>
            <a:xfrm>
              <a:off x="1833238" y="1783407"/>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18"/>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18"/>
            <p:cNvSpPr/>
            <p:nvPr/>
          </p:nvSpPr>
          <p:spPr>
            <a:xfrm>
              <a:off x="5763699" y="1569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18"/>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18"/>
            <p:cNvSpPr/>
            <p:nvPr/>
          </p:nvSpPr>
          <p:spPr>
            <a:xfrm>
              <a:off x="3144927" y="3758279"/>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18"/>
            <p:cNvSpPr/>
            <p:nvPr/>
          </p:nvSpPr>
          <p:spPr>
            <a:xfrm>
              <a:off x="5653882" y="310504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18"/>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18"/>
            <p:cNvSpPr/>
            <p:nvPr/>
          </p:nvSpPr>
          <p:spPr>
            <a:xfrm>
              <a:off x="6228946" y="1172952"/>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18"/>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18"/>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18"/>
            <p:cNvSpPr/>
            <p:nvPr/>
          </p:nvSpPr>
          <p:spPr>
            <a:xfrm>
              <a:off x="2060718" y="2284018"/>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18"/>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18"/>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18"/>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18"/>
            <p:cNvSpPr/>
            <p:nvPr/>
          </p:nvSpPr>
          <p:spPr>
            <a:xfrm>
              <a:off x="6113379" y="2378299"/>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18"/>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18"/>
            <p:cNvSpPr/>
            <p:nvPr/>
          </p:nvSpPr>
          <p:spPr>
            <a:xfrm>
              <a:off x="5694285" y="2345820"/>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18"/>
            <p:cNvSpPr/>
            <p:nvPr/>
          </p:nvSpPr>
          <p:spPr>
            <a:xfrm>
              <a:off x="2090552" y="3634529"/>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18"/>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18"/>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18"/>
            <p:cNvSpPr/>
            <p:nvPr/>
          </p:nvSpPr>
          <p:spPr>
            <a:xfrm>
              <a:off x="1606625" y="260232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18"/>
            <p:cNvSpPr/>
            <p:nvPr/>
          </p:nvSpPr>
          <p:spPr>
            <a:xfrm>
              <a:off x="2534076" y="3570754"/>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18"/>
            <p:cNvSpPr/>
            <p:nvPr/>
          </p:nvSpPr>
          <p:spPr>
            <a:xfrm>
              <a:off x="2534094" y="3694356"/>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18"/>
            <p:cNvSpPr/>
            <p:nvPr/>
          </p:nvSpPr>
          <p:spPr>
            <a:xfrm>
              <a:off x="6135771" y="3047142"/>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18"/>
            <p:cNvSpPr/>
            <p:nvPr/>
          </p:nvSpPr>
          <p:spPr>
            <a:xfrm>
              <a:off x="5903511" y="1570077"/>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18"/>
            <p:cNvSpPr/>
            <p:nvPr/>
          </p:nvSpPr>
          <p:spPr>
            <a:xfrm>
              <a:off x="4386027" y="3610583"/>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18"/>
            <p:cNvSpPr/>
            <p:nvPr/>
          </p:nvSpPr>
          <p:spPr>
            <a:xfrm>
              <a:off x="1716372" y="3105048"/>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18"/>
            <p:cNvSpPr/>
            <p:nvPr/>
          </p:nvSpPr>
          <p:spPr>
            <a:xfrm>
              <a:off x="3035027" y="3578079"/>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18"/>
            <p:cNvSpPr/>
            <p:nvPr/>
          </p:nvSpPr>
          <p:spPr>
            <a:xfrm>
              <a:off x="5107422" y="3652038"/>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18"/>
            <p:cNvSpPr/>
            <p:nvPr/>
          </p:nvSpPr>
          <p:spPr>
            <a:xfrm>
              <a:off x="2653660" y="1118153"/>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18"/>
            <p:cNvSpPr/>
            <p:nvPr/>
          </p:nvSpPr>
          <p:spPr>
            <a:xfrm>
              <a:off x="5591021" y="3553491"/>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18"/>
            <p:cNvSpPr/>
            <p:nvPr/>
          </p:nvSpPr>
          <p:spPr>
            <a:xfrm>
              <a:off x="5617219" y="118440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18"/>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18"/>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18"/>
            <p:cNvSpPr/>
            <p:nvPr/>
          </p:nvSpPr>
          <p:spPr>
            <a:xfrm>
              <a:off x="3148902" y="3823529"/>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18"/>
            <p:cNvSpPr/>
            <p:nvPr/>
          </p:nvSpPr>
          <p:spPr>
            <a:xfrm>
              <a:off x="5940047" y="1916113"/>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18"/>
            <p:cNvSpPr/>
            <p:nvPr/>
          </p:nvSpPr>
          <p:spPr>
            <a:xfrm>
              <a:off x="5747486" y="3610566"/>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18"/>
            <p:cNvSpPr/>
            <p:nvPr/>
          </p:nvSpPr>
          <p:spPr>
            <a:xfrm>
              <a:off x="2041142" y="280221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18"/>
            <p:cNvSpPr/>
            <p:nvPr/>
          </p:nvSpPr>
          <p:spPr>
            <a:xfrm>
              <a:off x="4844887" y="1314758"/>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18"/>
            <p:cNvSpPr/>
            <p:nvPr/>
          </p:nvSpPr>
          <p:spPr>
            <a:xfrm>
              <a:off x="3249017" y="116139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18"/>
            <p:cNvSpPr/>
            <p:nvPr/>
          </p:nvSpPr>
          <p:spPr>
            <a:xfrm>
              <a:off x="2534110" y="2813562"/>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18"/>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18"/>
            <p:cNvSpPr/>
            <p:nvPr/>
          </p:nvSpPr>
          <p:spPr>
            <a:xfrm>
              <a:off x="2699969" y="3102941"/>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18"/>
            <p:cNvSpPr/>
            <p:nvPr/>
          </p:nvSpPr>
          <p:spPr>
            <a:xfrm>
              <a:off x="5484725" y="1251349"/>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18"/>
            <p:cNvSpPr/>
            <p:nvPr/>
          </p:nvSpPr>
          <p:spPr>
            <a:xfrm>
              <a:off x="5659268" y="1708858"/>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18"/>
            <p:cNvSpPr/>
            <p:nvPr/>
          </p:nvSpPr>
          <p:spPr>
            <a:xfrm>
              <a:off x="5618875" y="412295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18"/>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18"/>
            <p:cNvSpPr/>
            <p:nvPr/>
          </p:nvSpPr>
          <p:spPr>
            <a:xfrm>
              <a:off x="2496878" y="3262751"/>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18"/>
            <p:cNvSpPr/>
            <p:nvPr/>
          </p:nvSpPr>
          <p:spPr>
            <a:xfrm>
              <a:off x="5587875" y="3323376"/>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18"/>
            <p:cNvSpPr/>
            <p:nvPr/>
          </p:nvSpPr>
          <p:spPr>
            <a:xfrm>
              <a:off x="4843248" y="4037611"/>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18"/>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18"/>
            <p:cNvSpPr/>
            <p:nvPr/>
          </p:nvSpPr>
          <p:spPr>
            <a:xfrm>
              <a:off x="1747442"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18"/>
            <p:cNvSpPr/>
            <p:nvPr/>
          </p:nvSpPr>
          <p:spPr>
            <a:xfrm>
              <a:off x="5963064" y="1457872"/>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18"/>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18"/>
            <p:cNvSpPr/>
            <p:nvPr/>
          </p:nvSpPr>
          <p:spPr>
            <a:xfrm>
              <a:off x="5653882" y="272625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18"/>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18"/>
            <p:cNvSpPr/>
            <p:nvPr/>
          </p:nvSpPr>
          <p:spPr>
            <a:xfrm>
              <a:off x="4139337" y="3661900"/>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18"/>
            <p:cNvSpPr/>
            <p:nvPr/>
          </p:nvSpPr>
          <p:spPr>
            <a:xfrm>
              <a:off x="5479994" y="2917034"/>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18"/>
            <p:cNvSpPr/>
            <p:nvPr/>
          </p:nvSpPr>
          <p:spPr>
            <a:xfrm>
              <a:off x="6110268" y="1883690"/>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18"/>
            <p:cNvSpPr/>
            <p:nvPr/>
          </p:nvSpPr>
          <p:spPr>
            <a:xfrm>
              <a:off x="2990448" y="3323361"/>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18"/>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18"/>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18"/>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18"/>
            <p:cNvSpPr/>
            <p:nvPr/>
          </p:nvSpPr>
          <p:spPr>
            <a:xfrm>
              <a:off x="5747475" y="4122927"/>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18"/>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18"/>
            <p:cNvSpPr/>
            <p:nvPr/>
          </p:nvSpPr>
          <p:spPr>
            <a:xfrm>
              <a:off x="5749375" y="1840512"/>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18"/>
            <p:cNvSpPr/>
            <p:nvPr/>
          </p:nvSpPr>
          <p:spPr>
            <a:xfrm>
              <a:off x="2538300" y="1237126"/>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18"/>
            <p:cNvSpPr/>
            <p:nvPr/>
          </p:nvSpPr>
          <p:spPr>
            <a:xfrm>
              <a:off x="6074822" y="2495866"/>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18"/>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18"/>
            <p:cNvSpPr/>
            <p:nvPr/>
          </p:nvSpPr>
          <p:spPr>
            <a:xfrm>
              <a:off x="5844890" y="2963609"/>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18"/>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18"/>
            <p:cNvSpPr/>
            <p:nvPr/>
          </p:nvSpPr>
          <p:spPr>
            <a:xfrm>
              <a:off x="5389865" y="1860714"/>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18"/>
            <p:cNvSpPr/>
            <p:nvPr/>
          </p:nvSpPr>
          <p:spPr>
            <a:xfrm>
              <a:off x="6022111" y="2052921"/>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18"/>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18"/>
            <p:cNvSpPr/>
            <p:nvPr/>
          </p:nvSpPr>
          <p:spPr>
            <a:xfrm>
              <a:off x="4695763" y="3634521"/>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18"/>
            <p:cNvSpPr/>
            <p:nvPr/>
          </p:nvSpPr>
          <p:spPr>
            <a:xfrm>
              <a:off x="4976597" y="3746263"/>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18"/>
            <p:cNvSpPr/>
            <p:nvPr/>
          </p:nvSpPr>
          <p:spPr>
            <a:xfrm>
              <a:off x="4844872" y="1139958"/>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18"/>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18"/>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18"/>
            <p:cNvSpPr/>
            <p:nvPr/>
          </p:nvSpPr>
          <p:spPr>
            <a:xfrm>
              <a:off x="6150293" y="2183208"/>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18"/>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18"/>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18"/>
            <p:cNvSpPr/>
            <p:nvPr/>
          </p:nvSpPr>
          <p:spPr>
            <a:xfrm>
              <a:off x="2912021" y="3048349"/>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18"/>
            <p:cNvSpPr/>
            <p:nvPr/>
          </p:nvSpPr>
          <p:spPr>
            <a:xfrm>
              <a:off x="4703646" y="4129163"/>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18"/>
            <p:cNvSpPr/>
            <p:nvPr/>
          </p:nvSpPr>
          <p:spPr>
            <a:xfrm>
              <a:off x="1789105" y="2602327"/>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18"/>
            <p:cNvSpPr/>
            <p:nvPr/>
          </p:nvSpPr>
          <p:spPr>
            <a:xfrm>
              <a:off x="1719699"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18"/>
            <p:cNvSpPr/>
            <p:nvPr/>
          </p:nvSpPr>
          <p:spPr>
            <a:xfrm>
              <a:off x="3647601" y="363088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18"/>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18"/>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18"/>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18"/>
            <p:cNvSpPr/>
            <p:nvPr/>
          </p:nvSpPr>
          <p:spPr>
            <a:xfrm>
              <a:off x="1673638" y="3413392"/>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18"/>
            <p:cNvSpPr/>
            <p:nvPr/>
          </p:nvSpPr>
          <p:spPr>
            <a:xfrm>
              <a:off x="2140792" y="3092892"/>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18"/>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18"/>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18"/>
            <p:cNvSpPr/>
            <p:nvPr/>
          </p:nvSpPr>
          <p:spPr>
            <a:xfrm>
              <a:off x="4745450" y="4087751"/>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18"/>
            <p:cNvSpPr/>
            <p:nvPr/>
          </p:nvSpPr>
          <p:spPr>
            <a:xfrm>
              <a:off x="5909824" y="1224689"/>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18"/>
            <p:cNvSpPr/>
            <p:nvPr/>
          </p:nvSpPr>
          <p:spPr>
            <a:xfrm>
              <a:off x="5207797" y="3640777"/>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18"/>
            <p:cNvSpPr/>
            <p:nvPr/>
          </p:nvSpPr>
          <p:spPr>
            <a:xfrm>
              <a:off x="4762547" y="3531338"/>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18"/>
            <p:cNvSpPr/>
            <p:nvPr/>
          </p:nvSpPr>
          <p:spPr>
            <a:xfrm>
              <a:off x="1974598" y="1179184"/>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18"/>
            <p:cNvSpPr/>
            <p:nvPr/>
          </p:nvSpPr>
          <p:spPr>
            <a:xfrm>
              <a:off x="3788225" y="1296862"/>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18"/>
            <p:cNvSpPr/>
            <p:nvPr/>
          </p:nvSpPr>
          <p:spPr>
            <a:xfrm>
              <a:off x="5335145" y="3066161"/>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18"/>
            <p:cNvSpPr/>
            <p:nvPr/>
          </p:nvSpPr>
          <p:spPr>
            <a:xfrm>
              <a:off x="6169950" y="3204901"/>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18"/>
            <p:cNvSpPr/>
            <p:nvPr/>
          </p:nvSpPr>
          <p:spPr>
            <a:xfrm>
              <a:off x="2229498" y="1751683"/>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2267" name="Shape 2267"/>
        <p:cNvGrpSpPr/>
        <p:nvPr/>
      </p:nvGrpSpPr>
      <p:grpSpPr>
        <a:xfrm>
          <a:off x="0" y="0"/>
          <a:ext cx="0" cy="0"/>
          <a:chOff x="0" y="0"/>
          <a:chExt cx="0" cy="0"/>
        </a:xfrm>
      </p:grpSpPr>
      <p:sp>
        <p:nvSpPr>
          <p:cNvPr id="2268" name="Google Shape;2268;p19"/>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9" name="Google Shape;2269;p19"/>
          <p:cNvSpPr txBox="1"/>
          <p:nvPr>
            <p:ph type="subTitle" idx="1"/>
          </p:nvPr>
        </p:nvSpPr>
        <p:spPr>
          <a:xfrm>
            <a:off x="4925011" y="3413000"/>
            <a:ext cx="3504000" cy="55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70" name="Google Shape;2270;p19"/>
          <p:cNvSpPr txBox="1"/>
          <p:nvPr>
            <p:ph type="subTitle" idx="2"/>
          </p:nvPr>
        </p:nvSpPr>
        <p:spPr>
          <a:xfrm>
            <a:off x="720275" y="2284998"/>
            <a:ext cx="3500700" cy="55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271" name="Google Shape;2271;p19"/>
          <p:cNvSpPr txBox="1"/>
          <p:nvPr>
            <p:ph type="subTitle" idx="3"/>
          </p:nvPr>
        </p:nvSpPr>
        <p:spPr>
          <a:xfrm>
            <a:off x="720275" y="1772897"/>
            <a:ext cx="3500700" cy="512100"/>
          </a:xfrm>
          <a:prstGeom prst="rect">
            <a:avLst/>
          </a:prstGeom>
          <a:solidFill>
            <a:schemeClr val="lt2"/>
          </a:solidFill>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2272" name="Google Shape;2272;p19"/>
          <p:cNvSpPr txBox="1"/>
          <p:nvPr>
            <p:ph type="subTitle" idx="4"/>
          </p:nvPr>
        </p:nvSpPr>
        <p:spPr>
          <a:xfrm>
            <a:off x="4926650" y="2900899"/>
            <a:ext cx="3500700" cy="512100"/>
          </a:xfrm>
          <a:prstGeom prst="rect">
            <a:avLst/>
          </a:prstGeom>
          <a:solidFill>
            <a:schemeClr val="lt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grpSp>
        <p:nvGrpSpPr>
          <p:cNvPr id="2273" name="Google Shape;2273;p19"/>
          <p:cNvGrpSpPr/>
          <p:nvPr/>
        </p:nvGrpSpPr>
        <p:grpSpPr>
          <a:xfrm>
            <a:off x="-238042" y="-539299"/>
            <a:ext cx="9285368" cy="5682812"/>
            <a:chOff x="-238042" y="-539299"/>
            <a:chExt cx="9285368" cy="5682812"/>
          </a:xfrm>
        </p:grpSpPr>
        <p:grpSp>
          <p:nvGrpSpPr>
            <p:cNvPr id="2274" name="Google Shape;2274;p19"/>
            <p:cNvGrpSpPr/>
            <p:nvPr/>
          </p:nvGrpSpPr>
          <p:grpSpPr>
            <a:xfrm>
              <a:off x="-238042" y="-539299"/>
              <a:ext cx="9285368" cy="5682812"/>
              <a:chOff x="-238042" y="-539299"/>
              <a:chExt cx="9285368" cy="5682812"/>
            </a:xfrm>
          </p:grpSpPr>
          <p:grpSp>
            <p:nvGrpSpPr>
              <p:cNvPr id="2275" name="Google Shape;2275;p19"/>
              <p:cNvGrpSpPr/>
              <p:nvPr/>
            </p:nvGrpSpPr>
            <p:grpSpPr>
              <a:xfrm>
                <a:off x="-238042" y="-539299"/>
                <a:ext cx="9285368" cy="5682812"/>
                <a:chOff x="1410350" y="1184375"/>
                <a:chExt cx="4919400" cy="3010761"/>
              </a:xfrm>
            </p:grpSpPr>
            <p:sp>
              <p:nvSpPr>
                <p:cNvPr id="2276" name="Google Shape;2276;p19"/>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19"/>
                <p:cNvSpPr/>
                <p:nvPr/>
              </p:nvSpPr>
              <p:spPr>
                <a:xfrm>
                  <a:off x="5753796" y="2556013"/>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19"/>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19"/>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19"/>
                <p:cNvSpPr/>
                <p:nvPr/>
              </p:nvSpPr>
              <p:spPr>
                <a:xfrm>
                  <a:off x="4533300" y="1745787"/>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19"/>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19"/>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19"/>
                <p:cNvSpPr/>
                <p:nvPr/>
              </p:nvSpPr>
              <p:spPr>
                <a:xfrm>
                  <a:off x="1736697" y="27785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19"/>
                <p:cNvSpPr/>
                <p:nvPr/>
              </p:nvSpPr>
              <p:spPr>
                <a:xfrm>
                  <a:off x="2248067" y="3485658"/>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19"/>
                <p:cNvSpPr/>
                <p:nvPr/>
              </p:nvSpPr>
              <p:spPr>
                <a:xfrm>
                  <a:off x="6295271" y="3489367"/>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19"/>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19"/>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19"/>
                <p:cNvSpPr/>
                <p:nvPr/>
              </p:nvSpPr>
              <p:spPr>
                <a:xfrm>
                  <a:off x="6074817" y="3365492"/>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19"/>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19"/>
                <p:cNvSpPr/>
                <p:nvPr/>
              </p:nvSpPr>
              <p:spPr>
                <a:xfrm>
                  <a:off x="3794647" y="3743162"/>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19"/>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19"/>
                <p:cNvSpPr/>
                <p:nvPr/>
              </p:nvSpPr>
              <p:spPr>
                <a:xfrm>
                  <a:off x="1810825" y="298361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19"/>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19"/>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19"/>
                <p:cNvSpPr/>
                <p:nvPr/>
              </p:nvSpPr>
              <p:spPr>
                <a:xfrm>
                  <a:off x="6228970" y="3841263"/>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19"/>
                <p:cNvSpPr/>
                <p:nvPr/>
              </p:nvSpPr>
              <p:spPr>
                <a:xfrm>
                  <a:off x="5414142" y="2125963"/>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19"/>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19"/>
                <p:cNvSpPr/>
                <p:nvPr/>
              </p:nvSpPr>
              <p:spPr>
                <a:xfrm>
                  <a:off x="6069650" y="1767550"/>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19"/>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19"/>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19"/>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19"/>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19"/>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19"/>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19"/>
                <p:cNvSpPr/>
                <p:nvPr/>
              </p:nvSpPr>
              <p:spPr>
                <a:xfrm>
                  <a:off x="2126687" y="1785825"/>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19"/>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19"/>
                <p:cNvSpPr/>
                <p:nvPr/>
              </p:nvSpPr>
              <p:spPr>
                <a:xfrm>
                  <a:off x="6049513" y="3104867"/>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19"/>
                <p:cNvSpPr/>
                <p:nvPr/>
              </p:nvSpPr>
              <p:spPr>
                <a:xfrm>
                  <a:off x="4915034" y="4122936"/>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19"/>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19"/>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19"/>
                <p:cNvSpPr/>
                <p:nvPr/>
              </p:nvSpPr>
              <p:spPr>
                <a:xfrm>
                  <a:off x="2547388" y="2277379"/>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19"/>
                <p:cNvSpPr/>
                <p:nvPr/>
              </p:nvSpPr>
              <p:spPr>
                <a:xfrm>
                  <a:off x="3584010" y="2070559"/>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19"/>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19"/>
                <p:cNvSpPr/>
                <p:nvPr/>
              </p:nvSpPr>
              <p:spPr>
                <a:xfrm>
                  <a:off x="4644825" y="3671193"/>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19"/>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19"/>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19"/>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19"/>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19"/>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19"/>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19"/>
                <p:cNvSpPr/>
                <p:nvPr/>
              </p:nvSpPr>
              <p:spPr>
                <a:xfrm>
                  <a:off x="3772738" y="234270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19"/>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19"/>
                <p:cNvSpPr/>
                <p:nvPr/>
              </p:nvSpPr>
              <p:spPr>
                <a:xfrm>
                  <a:off x="2482100" y="2071700"/>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19"/>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19"/>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19"/>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19"/>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19"/>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19"/>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19"/>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19"/>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19"/>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19"/>
                <p:cNvSpPr/>
                <p:nvPr/>
              </p:nvSpPr>
              <p:spPr>
                <a:xfrm>
                  <a:off x="2186163" y="2125963"/>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19"/>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19"/>
                <p:cNvSpPr/>
                <p:nvPr/>
              </p:nvSpPr>
              <p:spPr>
                <a:xfrm>
                  <a:off x="4093912" y="2871043"/>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19"/>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19"/>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19"/>
                <p:cNvSpPr/>
                <p:nvPr/>
              </p:nvSpPr>
              <p:spPr>
                <a:xfrm>
                  <a:off x="6113379" y="2378299"/>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19"/>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19"/>
                <p:cNvSpPr/>
                <p:nvPr/>
              </p:nvSpPr>
              <p:spPr>
                <a:xfrm>
                  <a:off x="6258616" y="4067423"/>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19"/>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19"/>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19"/>
                <p:cNvSpPr/>
                <p:nvPr/>
              </p:nvSpPr>
              <p:spPr>
                <a:xfrm>
                  <a:off x="2995198" y="2261052"/>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19"/>
                <p:cNvSpPr/>
                <p:nvPr/>
              </p:nvSpPr>
              <p:spPr>
                <a:xfrm>
                  <a:off x="1606625" y="260232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19"/>
                <p:cNvSpPr/>
                <p:nvPr/>
              </p:nvSpPr>
              <p:spPr>
                <a:xfrm>
                  <a:off x="2704698" y="1622675"/>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19"/>
                <p:cNvSpPr/>
                <p:nvPr/>
              </p:nvSpPr>
              <p:spPr>
                <a:xfrm>
                  <a:off x="2704717" y="1746276"/>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19"/>
                <p:cNvSpPr/>
                <p:nvPr/>
              </p:nvSpPr>
              <p:spPr>
                <a:xfrm>
                  <a:off x="6135771" y="3047142"/>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19"/>
                <p:cNvSpPr/>
                <p:nvPr/>
              </p:nvSpPr>
              <p:spPr>
                <a:xfrm>
                  <a:off x="4000491" y="2658846"/>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19"/>
                <p:cNvSpPr/>
                <p:nvPr/>
              </p:nvSpPr>
              <p:spPr>
                <a:xfrm>
                  <a:off x="4002769" y="3579391"/>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19"/>
                <p:cNvSpPr/>
                <p:nvPr/>
              </p:nvSpPr>
              <p:spPr>
                <a:xfrm>
                  <a:off x="1716372" y="3105048"/>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19"/>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19"/>
                <p:cNvSpPr/>
                <p:nvPr/>
              </p:nvSpPr>
              <p:spPr>
                <a:xfrm>
                  <a:off x="3619979" y="3576369"/>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19"/>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19"/>
                <p:cNvSpPr/>
                <p:nvPr/>
              </p:nvSpPr>
              <p:spPr>
                <a:xfrm>
                  <a:off x="4913431" y="1694710"/>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19"/>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19"/>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19"/>
                <p:cNvSpPr/>
                <p:nvPr/>
              </p:nvSpPr>
              <p:spPr>
                <a:xfrm>
                  <a:off x="3319525" y="1713967"/>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19"/>
                <p:cNvSpPr/>
                <p:nvPr/>
              </p:nvSpPr>
              <p:spPr>
                <a:xfrm>
                  <a:off x="6022094" y="1916106"/>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19"/>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19"/>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19"/>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19"/>
                <p:cNvSpPr/>
                <p:nvPr/>
              </p:nvSpPr>
              <p:spPr>
                <a:xfrm>
                  <a:off x="3946156" y="3859057"/>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19"/>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19"/>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19"/>
                <p:cNvSpPr/>
                <p:nvPr/>
              </p:nvSpPr>
              <p:spPr>
                <a:xfrm>
                  <a:off x="6258618"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19"/>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19"/>
                <p:cNvSpPr/>
                <p:nvPr/>
              </p:nvSpPr>
              <p:spPr>
                <a:xfrm>
                  <a:off x="2236725" y="198727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19"/>
                <p:cNvSpPr/>
                <p:nvPr/>
              </p:nvSpPr>
              <p:spPr>
                <a:xfrm>
                  <a:off x="5618875" y="412295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19"/>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19"/>
                <p:cNvSpPr/>
                <p:nvPr/>
              </p:nvSpPr>
              <p:spPr>
                <a:xfrm>
                  <a:off x="4361918" y="3953426"/>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19"/>
                <p:cNvSpPr/>
                <p:nvPr/>
              </p:nvSpPr>
              <p:spPr>
                <a:xfrm>
                  <a:off x="3359729" y="3162847"/>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19"/>
                <p:cNvSpPr/>
                <p:nvPr/>
              </p:nvSpPr>
              <p:spPr>
                <a:xfrm>
                  <a:off x="4843248" y="4037611"/>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19"/>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19"/>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19"/>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19"/>
                <p:cNvSpPr/>
                <p:nvPr/>
              </p:nvSpPr>
              <p:spPr>
                <a:xfrm>
                  <a:off x="5351028" y="4072171"/>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19"/>
                <p:cNvSpPr/>
                <p:nvPr/>
              </p:nvSpPr>
              <p:spPr>
                <a:xfrm>
                  <a:off x="3514681" y="336074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19"/>
                <p:cNvSpPr/>
                <p:nvPr/>
              </p:nvSpPr>
              <p:spPr>
                <a:xfrm>
                  <a:off x="3896702" y="2506033"/>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19"/>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19"/>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19"/>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19"/>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19"/>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19"/>
                <p:cNvSpPr/>
                <p:nvPr/>
              </p:nvSpPr>
              <p:spPr>
                <a:xfrm>
                  <a:off x="5747475" y="4122927"/>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19"/>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19"/>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19"/>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19"/>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19"/>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19"/>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19"/>
                <p:cNvSpPr/>
                <p:nvPr/>
              </p:nvSpPr>
              <p:spPr>
                <a:xfrm>
                  <a:off x="2811534" y="2222838"/>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19"/>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19"/>
                <p:cNvSpPr/>
                <p:nvPr/>
              </p:nvSpPr>
              <p:spPr>
                <a:xfrm>
                  <a:off x="6185840" y="2028087"/>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19"/>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19"/>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19"/>
                <p:cNvSpPr/>
                <p:nvPr/>
              </p:nvSpPr>
              <p:spPr>
                <a:xfrm>
                  <a:off x="5862604" y="2409382"/>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19"/>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19"/>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19"/>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19"/>
                <p:cNvSpPr/>
                <p:nvPr/>
              </p:nvSpPr>
              <p:spPr>
                <a:xfrm>
                  <a:off x="2709803" y="2306467"/>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19"/>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19"/>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19"/>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19"/>
                <p:cNvSpPr/>
                <p:nvPr/>
              </p:nvSpPr>
              <p:spPr>
                <a:xfrm>
                  <a:off x="4703646" y="4129163"/>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19"/>
                <p:cNvSpPr/>
                <p:nvPr/>
              </p:nvSpPr>
              <p:spPr>
                <a:xfrm>
                  <a:off x="2031330" y="2319731"/>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19"/>
                <p:cNvSpPr/>
                <p:nvPr/>
              </p:nvSpPr>
              <p:spPr>
                <a:xfrm>
                  <a:off x="1719699"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19"/>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19"/>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19"/>
                <p:cNvSpPr/>
                <p:nvPr/>
              </p:nvSpPr>
              <p:spPr>
                <a:xfrm>
                  <a:off x="2190496" y="3814217"/>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19"/>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19"/>
                <p:cNvSpPr/>
                <p:nvPr/>
              </p:nvSpPr>
              <p:spPr>
                <a:xfrm>
                  <a:off x="1673638" y="3413392"/>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19"/>
                <p:cNvSpPr/>
                <p:nvPr/>
              </p:nvSpPr>
              <p:spPr>
                <a:xfrm>
                  <a:off x="1979308"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19"/>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19"/>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19"/>
                <p:cNvSpPr/>
                <p:nvPr/>
              </p:nvSpPr>
              <p:spPr>
                <a:xfrm>
                  <a:off x="5131993" y="3738771"/>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19"/>
                <p:cNvSpPr/>
                <p:nvPr/>
              </p:nvSpPr>
              <p:spPr>
                <a:xfrm>
                  <a:off x="5103983" y="1780451"/>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19"/>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19"/>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19"/>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19"/>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19"/>
                <p:cNvSpPr/>
                <p:nvPr/>
              </p:nvSpPr>
              <p:spPr>
                <a:xfrm>
                  <a:off x="6164754" y="3611380"/>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19"/>
                <p:cNvSpPr/>
                <p:nvPr/>
              </p:nvSpPr>
              <p:spPr>
                <a:xfrm>
                  <a:off x="5742652" y="2239629"/>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19"/>
                <p:cNvSpPr/>
                <p:nvPr/>
              </p:nvSpPr>
              <p:spPr>
                <a:xfrm>
                  <a:off x="1590762" y="4056319"/>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24" name="Google Shape;2424;p19"/>
              <p:cNvSpPr/>
              <p:nvPr/>
            </p:nvSpPr>
            <p:spPr>
              <a:xfrm>
                <a:off x="890436" y="4275945"/>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19"/>
              <p:cNvSpPr/>
              <p:nvPr/>
            </p:nvSpPr>
            <p:spPr>
              <a:xfrm>
                <a:off x="4261222" y="3744031"/>
                <a:ext cx="43365" cy="43460"/>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19"/>
              <p:cNvSpPr/>
              <p:nvPr/>
            </p:nvSpPr>
            <p:spPr>
              <a:xfrm>
                <a:off x="4597496" y="3483073"/>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19"/>
              <p:cNvSpPr/>
              <p:nvPr/>
            </p:nvSpPr>
            <p:spPr>
              <a:xfrm>
                <a:off x="4433903" y="4000106"/>
                <a:ext cx="103341" cy="103341"/>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19"/>
              <p:cNvSpPr/>
              <p:nvPr/>
            </p:nvSpPr>
            <p:spPr>
              <a:xfrm>
                <a:off x="6304696" y="4271023"/>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19"/>
              <p:cNvSpPr/>
              <p:nvPr/>
            </p:nvSpPr>
            <p:spPr>
              <a:xfrm>
                <a:off x="5344203" y="4279997"/>
                <a:ext cx="49547" cy="43413"/>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19"/>
              <p:cNvSpPr/>
              <p:nvPr/>
            </p:nvSpPr>
            <p:spPr>
              <a:xfrm>
                <a:off x="8056871" y="4296923"/>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19"/>
              <p:cNvSpPr/>
              <p:nvPr/>
            </p:nvSpPr>
            <p:spPr>
              <a:xfrm>
                <a:off x="8118228" y="3905881"/>
                <a:ext cx="103341" cy="103341"/>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19"/>
              <p:cNvSpPr/>
              <p:nvPr/>
            </p:nvSpPr>
            <p:spPr>
              <a:xfrm>
                <a:off x="7152328" y="4006422"/>
                <a:ext cx="49547" cy="43413"/>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19"/>
              <p:cNvSpPr/>
              <p:nvPr/>
            </p:nvSpPr>
            <p:spPr>
              <a:xfrm>
                <a:off x="1222866" y="3247818"/>
                <a:ext cx="48792" cy="48698"/>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19"/>
              <p:cNvSpPr/>
              <p:nvPr/>
            </p:nvSpPr>
            <p:spPr>
              <a:xfrm>
                <a:off x="2215091" y="4130593"/>
                <a:ext cx="48792" cy="48697"/>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19"/>
              <p:cNvSpPr/>
              <p:nvPr/>
            </p:nvSpPr>
            <p:spPr>
              <a:xfrm>
                <a:off x="952916" y="3827818"/>
                <a:ext cx="48792" cy="48697"/>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19"/>
              <p:cNvSpPr/>
              <p:nvPr/>
            </p:nvSpPr>
            <p:spPr>
              <a:xfrm>
                <a:off x="2550691" y="4385968"/>
                <a:ext cx="48792" cy="48697"/>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19"/>
              <p:cNvSpPr/>
              <p:nvPr/>
            </p:nvSpPr>
            <p:spPr>
              <a:xfrm>
                <a:off x="3350368" y="4407137"/>
                <a:ext cx="23735" cy="2373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19"/>
              <p:cNvSpPr/>
              <p:nvPr/>
            </p:nvSpPr>
            <p:spPr>
              <a:xfrm>
                <a:off x="1678841" y="4570168"/>
                <a:ext cx="48792" cy="48697"/>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19"/>
              <p:cNvSpPr/>
              <p:nvPr/>
            </p:nvSpPr>
            <p:spPr>
              <a:xfrm>
                <a:off x="2350041" y="3463043"/>
                <a:ext cx="48792" cy="48697"/>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19"/>
              <p:cNvSpPr/>
              <p:nvPr/>
            </p:nvSpPr>
            <p:spPr>
              <a:xfrm>
                <a:off x="1403441" y="4117193"/>
                <a:ext cx="48792" cy="48697"/>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19"/>
              <p:cNvSpPr/>
              <p:nvPr/>
            </p:nvSpPr>
            <p:spPr>
              <a:xfrm>
                <a:off x="1814728" y="3080856"/>
                <a:ext cx="103341" cy="103341"/>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19"/>
              <p:cNvSpPr/>
              <p:nvPr/>
            </p:nvSpPr>
            <p:spPr>
              <a:xfrm>
                <a:off x="4480391" y="2485393"/>
                <a:ext cx="48792" cy="48697"/>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19"/>
              <p:cNvSpPr/>
              <p:nvPr/>
            </p:nvSpPr>
            <p:spPr>
              <a:xfrm>
                <a:off x="4050321" y="3147473"/>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19"/>
              <p:cNvSpPr/>
              <p:nvPr/>
            </p:nvSpPr>
            <p:spPr>
              <a:xfrm>
                <a:off x="4911221" y="2104198"/>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19"/>
              <p:cNvSpPr/>
              <p:nvPr/>
            </p:nvSpPr>
            <p:spPr>
              <a:xfrm>
                <a:off x="7296896" y="4434673"/>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19"/>
              <p:cNvSpPr/>
              <p:nvPr/>
            </p:nvSpPr>
            <p:spPr>
              <a:xfrm>
                <a:off x="7626396" y="4172198"/>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47" name="Google Shape;2447;p19"/>
            <p:cNvSpPr/>
            <p:nvPr/>
          </p:nvSpPr>
          <p:spPr>
            <a:xfrm>
              <a:off x="926096" y="1433417"/>
              <a:ext cx="61344" cy="61391"/>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19"/>
            <p:cNvSpPr/>
            <p:nvPr/>
          </p:nvSpPr>
          <p:spPr>
            <a:xfrm>
              <a:off x="1562088" y="1470451"/>
              <a:ext cx="61297" cy="61344"/>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19"/>
            <p:cNvSpPr/>
            <p:nvPr/>
          </p:nvSpPr>
          <p:spPr>
            <a:xfrm>
              <a:off x="996691" y="2883018"/>
              <a:ext cx="48792" cy="48697"/>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19"/>
            <p:cNvSpPr/>
            <p:nvPr/>
          </p:nvSpPr>
          <p:spPr>
            <a:xfrm>
              <a:off x="3007021" y="3453898"/>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2451" name="Shape 2451"/>
        <p:cNvGrpSpPr/>
        <p:nvPr/>
      </p:nvGrpSpPr>
      <p:grpSpPr>
        <a:xfrm>
          <a:off x="0" y="0"/>
          <a:ext cx="0" cy="0"/>
          <a:chOff x="0" y="0"/>
          <a:chExt cx="0" cy="0"/>
        </a:xfrm>
      </p:grpSpPr>
      <p:sp>
        <p:nvSpPr>
          <p:cNvPr id="2452" name="Google Shape;2452;p20"/>
          <p:cNvSpPr txBox="1"/>
          <p:nvPr>
            <p:ph type="subTitle" idx="1"/>
          </p:nvPr>
        </p:nvSpPr>
        <p:spPr>
          <a:xfrm>
            <a:off x="716538" y="2367800"/>
            <a:ext cx="3739200" cy="223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453" name="Google Shape;2453;p20"/>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54" name="Google Shape;2454;p20"/>
          <p:cNvGrpSpPr/>
          <p:nvPr/>
        </p:nvGrpSpPr>
        <p:grpSpPr>
          <a:xfrm>
            <a:off x="-238042" y="-728004"/>
            <a:ext cx="9285368" cy="5713342"/>
            <a:chOff x="1410350" y="1168200"/>
            <a:chExt cx="4919400" cy="3026936"/>
          </a:xfrm>
        </p:grpSpPr>
        <p:sp>
          <p:nvSpPr>
            <p:cNvPr id="2455" name="Google Shape;2455;p20"/>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20"/>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20"/>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20"/>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20"/>
            <p:cNvSpPr/>
            <p:nvPr/>
          </p:nvSpPr>
          <p:spPr>
            <a:xfrm>
              <a:off x="4533300" y="1745787"/>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20"/>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20"/>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20"/>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20"/>
            <p:cNvSpPr/>
            <p:nvPr/>
          </p:nvSpPr>
          <p:spPr>
            <a:xfrm>
              <a:off x="1736697" y="27785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20"/>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20"/>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20"/>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20"/>
            <p:cNvSpPr/>
            <p:nvPr/>
          </p:nvSpPr>
          <p:spPr>
            <a:xfrm>
              <a:off x="6074817" y="3365492"/>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20"/>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20"/>
            <p:cNvSpPr/>
            <p:nvPr/>
          </p:nvSpPr>
          <p:spPr>
            <a:xfrm>
              <a:off x="3915760" y="3743162"/>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20"/>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20"/>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20"/>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20"/>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20"/>
            <p:cNvSpPr/>
            <p:nvPr/>
          </p:nvSpPr>
          <p:spPr>
            <a:xfrm>
              <a:off x="6228970" y="3841263"/>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20"/>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20"/>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20"/>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20"/>
            <p:cNvSpPr/>
            <p:nvPr/>
          </p:nvSpPr>
          <p:spPr>
            <a:xfrm>
              <a:off x="6069650" y="1767550"/>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20"/>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20"/>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20"/>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20"/>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20"/>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20"/>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20"/>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20"/>
            <p:cNvSpPr/>
            <p:nvPr/>
          </p:nvSpPr>
          <p:spPr>
            <a:xfrm>
              <a:off x="2126687" y="1785825"/>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20"/>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20"/>
            <p:cNvSpPr/>
            <p:nvPr/>
          </p:nvSpPr>
          <p:spPr>
            <a:xfrm>
              <a:off x="6049513" y="3104867"/>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20"/>
            <p:cNvSpPr/>
            <p:nvPr/>
          </p:nvSpPr>
          <p:spPr>
            <a:xfrm>
              <a:off x="4915034" y="4122936"/>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20"/>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20"/>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20"/>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20"/>
            <p:cNvSpPr/>
            <p:nvPr/>
          </p:nvSpPr>
          <p:spPr>
            <a:xfrm>
              <a:off x="1809401" y="3540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20"/>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20"/>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20"/>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20"/>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20"/>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20"/>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20"/>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20"/>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20"/>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20"/>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20"/>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20"/>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20"/>
            <p:cNvSpPr/>
            <p:nvPr/>
          </p:nvSpPr>
          <p:spPr>
            <a:xfrm>
              <a:off x="2482100" y="2071700"/>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20"/>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20"/>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20"/>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20"/>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20"/>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20"/>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20"/>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20"/>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20"/>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20"/>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20"/>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20"/>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20"/>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20"/>
            <p:cNvSpPr/>
            <p:nvPr/>
          </p:nvSpPr>
          <p:spPr>
            <a:xfrm>
              <a:off x="6113379" y="2378299"/>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20"/>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20"/>
            <p:cNvSpPr/>
            <p:nvPr/>
          </p:nvSpPr>
          <p:spPr>
            <a:xfrm>
              <a:off x="6258616" y="4067423"/>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20"/>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20"/>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20"/>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20"/>
            <p:cNvSpPr/>
            <p:nvPr/>
          </p:nvSpPr>
          <p:spPr>
            <a:xfrm>
              <a:off x="2704717" y="1746276"/>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20"/>
            <p:cNvSpPr/>
            <p:nvPr/>
          </p:nvSpPr>
          <p:spPr>
            <a:xfrm>
              <a:off x="6135771" y="3047142"/>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20"/>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20"/>
            <p:cNvSpPr/>
            <p:nvPr/>
          </p:nvSpPr>
          <p:spPr>
            <a:xfrm>
              <a:off x="4002769" y="3579391"/>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20"/>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20"/>
            <p:cNvSpPr/>
            <p:nvPr/>
          </p:nvSpPr>
          <p:spPr>
            <a:xfrm>
              <a:off x="3897124" y="3315130"/>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20"/>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20"/>
            <p:cNvSpPr/>
            <p:nvPr/>
          </p:nvSpPr>
          <p:spPr>
            <a:xfrm>
              <a:off x="4913431" y="1694710"/>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20"/>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20"/>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20"/>
            <p:cNvSpPr/>
            <p:nvPr/>
          </p:nvSpPr>
          <p:spPr>
            <a:xfrm>
              <a:off x="6022094" y="1916106"/>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20"/>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20"/>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20"/>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20"/>
            <p:cNvSpPr/>
            <p:nvPr/>
          </p:nvSpPr>
          <p:spPr>
            <a:xfrm>
              <a:off x="3946156" y="3859057"/>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20"/>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20"/>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20"/>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20"/>
            <p:cNvSpPr/>
            <p:nvPr/>
          </p:nvSpPr>
          <p:spPr>
            <a:xfrm>
              <a:off x="2236725" y="198727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20"/>
            <p:cNvSpPr/>
            <p:nvPr/>
          </p:nvSpPr>
          <p:spPr>
            <a:xfrm>
              <a:off x="5618875" y="412295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20"/>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20"/>
            <p:cNvSpPr/>
            <p:nvPr/>
          </p:nvSpPr>
          <p:spPr>
            <a:xfrm>
              <a:off x="4381242" y="4139691"/>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20"/>
            <p:cNvSpPr/>
            <p:nvPr/>
          </p:nvSpPr>
          <p:spPr>
            <a:xfrm>
              <a:off x="3965292" y="2718767"/>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20"/>
            <p:cNvSpPr/>
            <p:nvPr/>
          </p:nvSpPr>
          <p:spPr>
            <a:xfrm>
              <a:off x="4843248" y="4037611"/>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20"/>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20"/>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20"/>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20"/>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20"/>
            <p:cNvSpPr/>
            <p:nvPr/>
          </p:nvSpPr>
          <p:spPr>
            <a:xfrm>
              <a:off x="5351028" y="4072171"/>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20"/>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20"/>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20"/>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20"/>
            <p:cNvSpPr/>
            <p:nvPr/>
          </p:nvSpPr>
          <p:spPr>
            <a:xfrm>
              <a:off x="2990448" y="4090408"/>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20"/>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20"/>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20"/>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20"/>
            <p:cNvSpPr/>
            <p:nvPr/>
          </p:nvSpPr>
          <p:spPr>
            <a:xfrm>
              <a:off x="5747475" y="4122927"/>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20"/>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20"/>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20"/>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20"/>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20"/>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20"/>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20"/>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20"/>
            <p:cNvSpPr/>
            <p:nvPr/>
          </p:nvSpPr>
          <p:spPr>
            <a:xfrm>
              <a:off x="6185840" y="2028087"/>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20"/>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20"/>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20"/>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20"/>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20"/>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20"/>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20"/>
            <p:cNvSpPr/>
            <p:nvPr/>
          </p:nvSpPr>
          <p:spPr>
            <a:xfrm>
              <a:off x="6302809"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20"/>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20"/>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20"/>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20"/>
            <p:cNvSpPr/>
            <p:nvPr/>
          </p:nvSpPr>
          <p:spPr>
            <a:xfrm>
              <a:off x="4703646" y="4129163"/>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20"/>
            <p:cNvSpPr/>
            <p:nvPr/>
          </p:nvSpPr>
          <p:spPr>
            <a:xfrm>
              <a:off x="1719699"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20"/>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20"/>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20"/>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20"/>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20"/>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20"/>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20"/>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0" name="Google Shape;2590;p20"/>
            <p:cNvSpPr/>
            <p:nvPr/>
          </p:nvSpPr>
          <p:spPr>
            <a:xfrm>
              <a:off x="4745450" y="4087751"/>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20"/>
            <p:cNvSpPr/>
            <p:nvPr/>
          </p:nvSpPr>
          <p:spPr>
            <a:xfrm>
              <a:off x="5103983" y="1780451"/>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2" name="Google Shape;2592;p20"/>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20"/>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4" name="Google Shape;2594;p20"/>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5" name="Google Shape;2595;p20"/>
            <p:cNvSpPr/>
            <p:nvPr/>
          </p:nvSpPr>
          <p:spPr>
            <a:xfrm>
              <a:off x="6164754" y="3611380"/>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20"/>
            <p:cNvSpPr/>
            <p:nvPr/>
          </p:nvSpPr>
          <p:spPr>
            <a:xfrm>
              <a:off x="6169950" y="1900219"/>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7" name="Google Shape;2597;p20"/>
            <p:cNvSpPr/>
            <p:nvPr/>
          </p:nvSpPr>
          <p:spPr>
            <a:xfrm>
              <a:off x="1590762" y="4056319"/>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98" name="Google Shape;2598;p20"/>
          <p:cNvSpPr txBox="1"/>
          <p:nvPr>
            <p:ph type="subTitle" idx="2"/>
          </p:nvPr>
        </p:nvSpPr>
        <p:spPr>
          <a:xfrm>
            <a:off x="4684200" y="2367800"/>
            <a:ext cx="3739800" cy="223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99" name="Google Shape;2599;p20"/>
          <p:cNvSpPr txBox="1"/>
          <p:nvPr>
            <p:ph type="subTitle" idx="3"/>
          </p:nvPr>
        </p:nvSpPr>
        <p:spPr>
          <a:xfrm>
            <a:off x="4684200" y="1851500"/>
            <a:ext cx="3739800" cy="516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2600" name="Google Shape;2600;p20"/>
          <p:cNvSpPr txBox="1"/>
          <p:nvPr>
            <p:ph type="subTitle" idx="4"/>
          </p:nvPr>
        </p:nvSpPr>
        <p:spPr>
          <a:xfrm>
            <a:off x="716238" y="1851500"/>
            <a:ext cx="3739800" cy="516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8" name="Shape 198"/>
        <p:cNvGrpSpPr/>
        <p:nvPr/>
      </p:nvGrpSpPr>
      <p:grpSpPr>
        <a:xfrm>
          <a:off x="0" y="0"/>
          <a:ext cx="0" cy="0"/>
          <a:chOff x="0" y="0"/>
          <a:chExt cx="0" cy="0"/>
        </a:xfrm>
      </p:grpSpPr>
      <p:sp>
        <p:nvSpPr>
          <p:cNvPr id="199" name="Google Shape;199;p3"/>
          <p:cNvSpPr txBox="1"/>
          <p:nvPr>
            <p:ph type="title"/>
          </p:nvPr>
        </p:nvSpPr>
        <p:spPr>
          <a:xfrm>
            <a:off x="854450" y="2378100"/>
            <a:ext cx="4785000" cy="914400"/>
          </a:xfrm>
          <a:prstGeom prst="rect">
            <a:avLst/>
          </a:prstGeom>
          <a:solidFill>
            <a:schemeClr val="lt2"/>
          </a:solidFill>
        </p:spPr>
        <p:txBody>
          <a:bodyPr spcFirstLastPara="1" wrap="square" lIns="91425" tIns="91425" rIns="91425" bIns="91425" anchor="t" anchorCtr="0">
            <a:noAutofit/>
          </a:bodyPr>
          <a:lstStyle>
            <a:lvl1pPr lvl="0" algn="ctr">
              <a:spcBef>
                <a:spcPts val="0"/>
              </a:spcBef>
              <a:spcAft>
                <a:spcPts val="0"/>
              </a:spcAft>
              <a:buSzPts val="3600"/>
              <a:buNone/>
              <a:defRPr sz="6000">
                <a:solidFill>
                  <a:schemeClr val="accent5"/>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0" name="Google Shape;200;p3"/>
          <p:cNvSpPr txBox="1"/>
          <p:nvPr>
            <p:ph type="title" idx="2" hasCustomPrompt="1"/>
          </p:nvPr>
        </p:nvSpPr>
        <p:spPr>
          <a:xfrm>
            <a:off x="2624676" y="1463225"/>
            <a:ext cx="1244700" cy="841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1" name="Google Shape;201;p3"/>
          <p:cNvSpPr txBox="1"/>
          <p:nvPr>
            <p:ph type="subTitle" idx="1"/>
          </p:nvPr>
        </p:nvSpPr>
        <p:spPr>
          <a:xfrm>
            <a:off x="869025" y="3365575"/>
            <a:ext cx="4785000" cy="37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2" name="Google Shape;202;p3"/>
          <p:cNvSpPr/>
          <p:nvPr/>
        </p:nvSpPr>
        <p:spPr>
          <a:xfrm>
            <a:off x="755622" y="4790575"/>
            <a:ext cx="8794600" cy="475950"/>
          </a:xfrm>
          <a:custGeom>
            <a:avLst/>
            <a:gdLst/>
            <a:ahLst/>
            <a:cxnLst/>
            <a:rect l="l" t="t" r="r" b="b"/>
            <a:pathLst>
              <a:path w="351784" h="19038" extrusionOk="0">
                <a:moveTo>
                  <a:pt x="34737" y="3514"/>
                </a:moveTo>
                <a:cubicBezTo>
                  <a:pt x="21344" y="6459"/>
                  <a:pt x="-5584" y="15996"/>
                  <a:pt x="1078" y="18240"/>
                </a:cubicBezTo>
                <a:cubicBezTo>
                  <a:pt x="7740" y="20484"/>
                  <a:pt x="44204" y="17259"/>
                  <a:pt x="74707" y="16978"/>
                </a:cubicBezTo>
                <a:cubicBezTo>
                  <a:pt x="105210" y="16698"/>
                  <a:pt x="156259" y="16277"/>
                  <a:pt x="184098" y="16557"/>
                </a:cubicBezTo>
                <a:cubicBezTo>
                  <a:pt x="211937" y="16838"/>
                  <a:pt x="215373" y="18661"/>
                  <a:pt x="241739" y="18661"/>
                </a:cubicBezTo>
                <a:cubicBezTo>
                  <a:pt x="268105" y="18661"/>
                  <a:pt x="326588" y="19642"/>
                  <a:pt x="342295" y="16557"/>
                </a:cubicBezTo>
                <a:cubicBezTo>
                  <a:pt x="358003" y="13472"/>
                  <a:pt x="352743" y="1341"/>
                  <a:pt x="335984" y="149"/>
                </a:cubicBezTo>
                <a:cubicBezTo>
                  <a:pt x="319225" y="-1043"/>
                  <a:pt x="267614" y="9265"/>
                  <a:pt x="241739" y="9405"/>
                </a:cubicBezTo>
                <a:cubicBezTo>
                  <a:pt x="215864" y="9545"/>
                  <a:pt x="207449" y="2463"/>
                  <a:pt x="180732" y="990"/>
                </a:cubicBezTo>
                <a:cubicBezTo>
                  <a:pt x="154015" y="-483"/>
                  <a:pt x="105771" y="148"/>
                  <a:pt x="81438" y="569"/>
                </a:cubicBezTo>
                <a:cubicBezTo>
                  <a:pt x="57106" y="990"/>
                  <a:pt x="48130" y="569"/>
                  <a:pt x="34737" y="3514"/>
                </a:cubicBezTo>
                <a:close/>
              </a:path>
            </a:pathLst>
          </a:custGeom>
          <a:solidFill>
            <a:schemeClr val="accent5"/>
          </a:solidFill>
          <a:ln>
            <a:noFill/>
          </a:ln>
        </p:spPr>
      </p:sp>
      <p:sp>
        <p:nvSpPr>
          <p:cNvPr id="203" name="Google Shape;203;p3"/>
          <p:cNvSpPr/>
          <p:nvPr/>
        </p:nvSpPr>
        <p:spPr>
          <a:xfrm>
            <a:off x="-2682912" y="3542125"/>
            <a:ext cx="12007169" cy="1651666"/>
          </a:xfrm>
          <a:custGeom>
            <a:avLst/>
            <a:gdLst/>
            <a:ahLst/>
            <a:cxnLst/>
            <a:rect l="l" t="t" r="r" b="b"/>
            <a:pathLst>
              <a:path w="204752" h="28165" extrusionOk="0">
                <a:moveTo>
                  <a:pt x="178511" y="0"/>
                </a:moveTo>
                <a:cubicBezTo>
                  <a:pt x="177156" y="0"/>
                  <a:pt x="175775" y="676"/>
                  <a:pt x="174647" y="1498"/>
                </a:cubicBezTo>
                <a:cubicBezTo>
                  <a:pt x="173158" y="2584"/>
                  <a:pt x="171830" y="3958"/>
                  <a:pt x="170111" y="4621"/>
                </a:cubicBezTo>
                <a:cubicBezTo>
                  <a:pt x="169310" y="4931"/>
                  <a:pt x="168480" y="5065"/>
                  <a:pt x="167642" y="5065"/>
                </a:cubicBezTo>
                <a:cubicBezTo>
                  <a:pt x="165476" y="5065"/>
                  <a:pt x="163253" y="4167"/>
                  <a:pt x="161330" y="3062"/>
                </a:cubicBezTo>
                <a:cubicBezTo>
                  <a:pt x="159877" y="2227"/>
                  <a:pt x="158474" y="1264"/>
                  <a:pt x="156882" y="738"/>
                </a:cubicBezTo>
                <a:cubicBezTo>
                  <a:pt x="156194" y="511"/>
                  <a:pt x="155454" y="377"/>
                  <a:pt x="154726" y="377"/>
                </a:cubicBezTo>
                <a:cubicBezTo>
                  <a:pt x="153770" y="377"/>
                  <a:pt x="152833" y="607"/>
                  <a:pt x="152057" y="1157"/>
                </a:cubicBezTo>
                <a:cubicBezTo>
                  <a:pt x="151245" y="1732"/>
                  <a:pt x="150618" y="2637"/>
                  <a:pt x="149654" y="2872"/>
                </a:cubicBezTo>
                <a:cubicBezTo>
                  <a:pt x="149425" y="2928"/>
                  <a:pt x="149190" y="2941"/>
                  <a:pt x="148954" y="2941"/>
                </a:cubicBezTo>
                <a:cubicBezTo>
                  <a:pt x="148745" y="2941"/>
                  <a:pt x="148534" y="2930"/>
                  <a:pt x="148325" y="2930"/>
                </a:cubicBezTo>
                <a:cubicBezTo>
                  <a:pt x="148230" y="2930"/>
                  <a:pt x="148135" y="2932"/>
                  <a:pt x="148040" y="2939"/>
                </a:cubicBezTo>
                <a:cubicBezTo>
                  <a:pt x="146357" y="3048"/>
                  <a:pt x="145000" y="4408"/>
                  <a:pt x="144201" y="5894"/>
                </a:cubicBezTo>
                <a:cubicBezTo>
                  <a:pt x="141184" y="11516"/>
                  <a:pt x="139648" y="14900"/>
                  <a:pt x="132498" y="15241"/>
                </a:cubicBezTo>
                <a:cubicBezTo>
                  <a:pt x="129352" y="15392"/>
                  <a:pt x="125950" y="15406"/>
                  <a:pt x="123437" y="17307"/>
                </a:cubicBezTo>
                <a:cubicBezTo>
                  <a:pt x="122801" y="17788"/>
                  <a:pt x="122208" y="18396"/>
                  <a:pt x="121430" y="18568"/>
                </a:cubicBezTo>
                <a:cubicBezTo>
                  <a:pt x="121262" y="18605"/>
                  <a:pt x="121093" y="18620"/>
                  <a:pt x="120924" y="18620"/>
                </a:cubicBezTo>
                <a:cubicBezTo>
                  <a:pt x="120332" y="18620"/>
                  <a:pt x="119732" y="18437"/>
                  <a:pt x="119135" y="18370"/>
                </a:cubicBezTo>
                <a:cubicBezTo>
                  <a:pt x="118950" y="18349"/>
                  <a:pt x="118766" y="18340"/>
                  <a:pt x="118583" y="18340"/>
                </a:cubicBezTo>
                <a:cubicBezTo>
                  <a:pt x="117167" y="18340"/>
                  <a:pt x="115781" y="18909"/>
                  <a:pt x="114405" y="19312"/>
                </a:cubicBezTo>
                <a:cubicBezTo>
                  <a:pt x="111785" y="20078"/>
                  <a:pt x="109034" y="20259"/>
                  <a:pt x="106309" y="20437"/>
                </a:cubicBezTo>
                <a:cubicBezTo>
                  <a:pt x="104252" y="20570"/>
                  <a:pt x="102178" y="20702"/>
                  <a:pt x="100113" y="20702"/>
                </a:cubicBezTo>
                <a:cubicBezTo>
                  <a:pt x="97731" y="20702"/>
                  <a:pt x="95362" y="20526"/>
                  <a:pt x="93048" y="19974"/>
                </a:cubicBezTo>
                <a:cubicBezTo>
                  <a:pt x="91624" y="19633"/>
                  <a:pt x="90219" y="19150"/>
                  <a:pt x="88757" y="19055"/>
                </a:cubicBezTo>
                <a:cubicBezTo>
                  <a:pt x="88464" y="19036"/>
                  <a:pt x="88164" y="19030"/>
                  <a:pt x="87859" y="19030"/>
                </a:cubicBezTo>
                <a:cubicBezTo>
                  <a:pt x="87298" y="19030"/>
                  <a:pt x="86724" y="19051"/>
                  <a:pt x="86160" y="19051"/>
                </a:cubicBezTo>
                <a:cubicBezTo>
                  <a:pt x="84666" y="19051"/>
                  <a:pt x="83239" y="18903"/>
                  <a:pt x="82300" y="17821"/>
                </a:cubicBezTo>
                <a:cubicBezTo>
                  <a:pt x="81900" y="17360"/>
                  <a:pt x="81658" y="16780"/>
                  <a:pt x="81258" y="16321"/>
                </a:cubicBezTo>
                <a:cubicBezTo>
                  <a:pt x="80467" y="15412"/>
                  <a:pt x="79482" y="15101"/>
                  <a:pt x="78397" y="15101"/>
                </a:cubicBezTo>
                <a:cubicBezTo>
                  <a:pt x="76061" y="15101"/>
                  <a:pt x="73267" y="16543"/>
                  <a:pt x="70984" y="16543"/>
                </a:cubicBezTo>
                <a:cubicBezTo>
                  <a:pt x="70632" y="16543"/>
                  <a:pt x="70292" y="16509"/>
                  <a:pt x="69968" y="16430"/>
                </a:cubicBezTo>
                <a:cubicBezTo>
                  <a:pt x="66405" y="15560"/>
                  <a:pt x="64445" y="10689"/>
                  <a:pt x="62343" y="8069"/>
                </a:cubicBezTo>
                <a:cubicBezTo>
                  <a:pt x="59830" y="4934"/>
                  <a:pt x="58930" y="3804"/>
                  <a:pt x="55095" y="2873"/>
                </a:cubicBezTo>
                <a:cubicBezTo>
                  <a:pt x="54131" y="2639"/>
                  <a:pt x="53504" y="1733"/>
                  <a:pt x="52694" y="1158"/>
                </a:cubicBezTo>
                <a:cubicBezTo>
                  <a:pt x="51918" y="608"/>
                  <a:pt x="50980" y="378"/>
                  <a:pt x="50023" y="378"/>
                </a:cubicBezTo>
                <a:cubicBezTo>
                  <a:pt x="49294" y="378"/>
                  <a:pt x="48555" y="511"/>
                  <a:pt x="47867" y="739"/>
                </a:cubicBezTo>
                <a:cubicBezTo>
                  <a:pt x="46276" y="1265"/>
                  <a:pt x="44873" y="2229"/>
                  <a:pt x="43419" y="3063"/>
                </a:cubicBezTo>
                <a:cubicBezTo>
                  <a:pt x="41496" y="4168"/>
                  <a:pt x="39273" y="5066"/>
                  <a:pt x="37108" y="5066"/>
                </a:cubicBezTo>
                <a:cubicBezTo>
                  <a:pt x="36270" y="5066"/>
                  <a:pt x="35440" y="4931"/>
                  <a:pt x="34640" y="4622"/>
                </a:cubicBezTo>
                <a:cubicBezTo>
                  <a:pt x="32921" y="3960"/>
                  <a:pt x="31593" y="2585"/>
                  <a:pt x="30104" y="1500"/>
                </a:cubicBezTo>
                <a:cubicBezTo>
                  <a:pt x="28975" y="678"/>
                  <a:pt x="27594" y="1"/>
                  <a:pt x="26239" y="1"/>
                </a:cubicBezTo>
                <a:cubicBezTo>
                  <a:pt x="25806" y="1"/>
                  <a:pt x="25376" y="70"/>
                  <a:pt x="24958" y="226"/>
                </a:cubicBezTo>
                <a:cubicBezTo>
                  <a:pt x="24345" y="454"/>
                  <a:pt x="23811" y="850"/>
                  <a:pt x="23224" y="1133"/>
                </a:cubicBezTo>
                <a:cubicBezTo>
                  <a:pt x="22109" y="1672"/>
                  <a:pt x="20862" y="1791"/>
                  <a:pt x="19586" y="1791"/>
                </a:cubicBezTo>
                <a:cubicBezTo>
                  <a:pt x="18575" y="1791"/>
                  <a:pt x="17545" y="1716"/>
                  <a:pt x="16548" y="1716"/>
                </a:cubicBezTo>
                <a:cubicBezTo>
                  <a:pt x="14971" y="1716"/>
                  <a:pt x="13475" y="1903"/>
                  <a:pt x="12261" y="2867"/>
                </a:cubicBezTo>
                <a:cubicBezTo>
                  <a:pt x="11248" y="3670"/>
                  <a:pt x="10622" y="4909"/>
                  <a:pt x="9534" y="5605"/>
                </a:cubicBezTo>
                <a:cubicBezTo>
                  <a:pt x="8259" y="6420"/>
                  <a:pt x="6585" y="6341"/>
                  <a:pt x="5261" y="7076"/>
                </a:cubicBezTo>
                <a:cubicBezTo>
                  <a:pt x="3669" y="7957"/>
                  <a:pt x="3121" y="9632"/>
                  <a:pt x="2589" y="11253"/>
                </a:cubicBezTo>
                <a:cubicBezTo>
                  <a:pt x="2094" y="12761"/>
                  <a:pt x="1191" y="13999"/>
                  <a:pt x="813" y="15584"/>
                </a:cubicBezTo>
                <a:cubicBezTo>
                  <a:pt x="1" y="18985"/>
                  <a:pt x="831" y="22477"/>
                  <a:pt x="3635" y="24706"/>
                </a:cubicBezTo>
                <a:cubicBezTo>
                  <a:pt x="7260" y="27588"/>
                  <a:pt x="13053" y="28083"/>
                  <a:pt x="18481" y="28083"/>
                </a:cubicBezTo>
                <a:cubicBezTo>
                  <a:pt x="21316" y="28083"/>
                  <a:pt x="24051" y="27948"/>
                  <a:pt x="26328" y="27948"/>
                </a:cubicBezTo>
                <a:cubicBezTo>
                  <a:pt x="26388" y="27948"/>
                  <a:pt x="26448" y="27948"/>
                  <a:pt x="26507" y="27948"/>
                </a:cubicBezTo>
                <a:cubicBezTo>
                  <a:pt x="34055" y="27973"/>
                  <a:pt x="41603" y="28151"/>
                  <a:pt x="49152" y="28151"/>
                </a:cubicBezTo>
                <a:cubicBezTo>
                  <a:pt x="50739" y="28151"/>
                  <a:pt x="52326" y="28143"/>
                  <a:pt x="53913" y="28125"/>
                </a:cubicBezTo>
                <a:cubicBezTo>
                  <a:pt x="54161" y="28122"/>
                  <a:pt x="54411" y="28120"/>
                  <a:pt x="54662" y="28120"/>
                </a:cubicBezTo>
                <a:cubicBezTo>
                  <a:pt x="56155" y="28120"/>
                  <a:pt x="57718" y="28165"/>
                  <a:pt x="59287" y="28165"/>
                </a:cubicBezTo>
                <a:cubicBezTo>
                  <a:pt x="61846" y="28165"/>
                  <a:pt x="64421" y="28046"/>
                  <a:pt x="66739" y="27422"/>
                </a:cubicBezTo>
                <a:cubicBezTo>
                  <a:pt x="69627" y="26643"/>
                  <a:pt x="72317" y="25946"/>
                  <a:pt x="75228" y="25626"/>
                </a:cubicBezTo>
                <a:cubicBezTo>
                  <a:pt x="76062" y="25534"/>
                  <a:pt x="76916" y="25473"/>
                  <a:pt x="77795" y="25452"/>
                </a:cubicBezTo>
                <a:cubicBezTo>
                  <a:pt x="77897" y="25049"/>
                  <a:pt x="77998" y="24646"/>
                  <a:pt x="78098" y="24243"/>
                </a:cubicBezTo>
                <a:lnTo>
                  <a:pt x="130963" y="24243"/>
                </a:lnTo>
                <a:cubicBezTo>
                  <a:pt x="131681" y="24413"/>
                  <a:pt x="132400" y="24586"/>
                  <a:pt x="133118" y="24757"/>
                </a:cubicBezTo>
                <a:cubicBezTo>
                  <a:pt x="133458" y="24838"/>
                  <a:pt x="133831" y="24941"/>
                  <a:pt x="134022" y="25233"/>
                </a:cubicBezTo>
                <a:cubicBezTo>
                  <a:pt x="134195" y="25495"/>
                  <a:pt x="134171" y="25833"/>
                  <a:pt x="134250" y="26137"/>
                </a:cubicBezTo>
                <a:cubicBezTo>
                  <a:pt x="134529" y="27217"/>
                  <a:pt x="135899" y="27501"/>
                  <a:pt x="137010" y="27582"/>
                </a:cubicBezTo>
                <a:cubicBezTo>
                  <a:pt x="143042" y="28024"/>
                  <a:pt x="149087" y="28148"/>
                  <a:pt x="155136" y="28148"/>
                </a:cubicBezTo>
                <a:cubicBezTo>
                  <a:pt x="162835" y="28148"/>
                  <a:pt x="170544" y="27947"/>
                  <a:pt x="178248" y="27947"/>
                </a:cubicBezTo>
                <a:cubicBezTo>
                  <a:pt x="178308" y="27947"/>
                  <a:pt x="178368" y="27947"/>
                  <a:pt x="178428" y="27947"/>
                </a:cubicBezTo>
                <a:cubicBezTo>
                  <a:pt x="180704" y="27947"/>
                  <a:pt x="183440" y="28082"/>
                  <a:pt x="186274" y="28082"/>
                </a:cubicBezTo>
                <a:cubicBezTo>
                  <a:pt x="191703" y="28082"/>
                  <a:pt x="197495" y="27587"/>
                  <a:pt x="201119" y="24705"/>
                </a:cubicBezTo>
                <a:cubicBezTo>
                  <a:pt x="203920" y="22476"/>
                  <a:pt x="204751" y="18984"/>
                  <a:pt x="203940" y="15583"/>
                </a:cubicBezTo>
                <a:cubicBezTo>
                  <a:pt x="203561" y="13998"/>
                  <a:pt x="202658" y="12760"/>
                  <a:pt x="202163" y="11252"/>
                </a:cubicBezTo>
                <a:cubicBezTo>
                  <a:pt x="201630" y="9631"/>
                  <a:pt x="201082" y="7956"/>
                  <a:pt x="199490" y="7074"/>
                </a:cubicBezTo>
                <a:cubicBezTo>
                  <a:pt x="198166" y="6340"/>
                  <a:pt x="196492" y="6420"/>
                  <a:pt x="195218" y="5604"/>
                </a:cubicBezTo>
                <a:cubicBezTo>
                  <a:pt x="194129" y="4909"/>
                  <a:pt x="193503" y="3670"/>
                  <a:pt x="192489" y="2866"/>
                </a:cubicBezTo>
                <a:cubicBezTo>
                  <a:pt x="191275" y="1902"/>
                  <a:pt x="189779" y="1715"/>
                  <a:pt x="188202" y="1715"/>
                </a:cubicBezTo>
                <a:cubicBezTo>
                  <a:pt x="187205" y="1715"/>
                  <a:pt x="186175" y="1790"/>
                  <a:pt x="185164" y="1790"/>
                </a:cubicBezTo>
                <a:cubicBezTo>
                  <a:pt x="183887" y="1790"/>
                  <a:pt x="182641" y="1671"/>
                  <a:pt x="181526" y="1132"/>
                </a:cubicBezTo>
                <a:cubicBezTo>
                  <a:pt x="180939" y="847"/>
                  <a:pt x="180404" y="453"/>
                  <a:pt x="179792" y="225"/>
                </a:cubicBezTo>
                <a:cubicBezTo>
                  <a:pt x="179374" y="69"/>
                  <a:pt x="178944" y="0"/>
                  <a:pt x="1785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4" name="Google Shape;204;p3"/>
          <p:cNvGrpSpPr/>
          <p:nvPr/>
        </p:nvGrpSpPr>
        <p:grpSpPr>
          <a:xfrm>
            <a:off x="269342" y="226106"/>
            <a:ext cx="8605316" cy="4691288"/>
            <a:chOff x="1303900" y="914125"/>
            <a:chExt cx="4873600" cy="2656900"/>
          </a:xfrm>
        </p:grpSpPr>
        <p:sp>
          <p:nvSpPr>
            <p:cNvPr id="205" name="Google Shape;205;p3"/>
            <p:cNvSpPr/>
            <p:nvPr/>
          </p:nvSpPr>
          <p:spPr>
            <a:xfrm>
              <a:off x="5704125" y="3097650"/>
              <a:ext cx="473350" cy="473375"/>
            </a:xfrm>
            <a:custGeom>
              <a:avLst/>
              <a:gdLst/>
              <a:ahLst/>
              <a:cxnLst/>
              <a:rect l="l" t="t" r="r" b="b"/>
              <a:pathLst>
                <a:path w="18934" h="18935" fill="none" extrusionOk="0">
                  <a:moveTo>
                    <a:pt x="4734" y="14202"/>
                  </a:moveTo>
                  <a:lnTo>
                    <a:pt x="1" y="14202"/>
                  </a:lnTo>
                  <a:lnTo>
                    <a:pt x="1" y="9469"/>
                  </a:lnTo>
                  <a:lnTo>
                    <a:pt x="18933" y="9469"/>
                  </a:lnTo>
                  <a:lnTo>
                    <a:pt x="18933" y="18934"/>
                  </a:lnTo>
                  <a:lnTo>
                    <a:pt x="9468" y="18934"/>
                  </a:lnTo>
                  <a:lnTo>
                    <a:pt x="9468" y="1"/>
                  </a:lnTo>
                  <a:lnTo>
                    <a:pt x="14201" y="1"/>
                  </a:lnTo>
                  <a:lnTo>
                    <a:pt x="14201" y="1420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
            <p:cNvSpPr/>
            <p:nvPr/>
          </p:nvSpPr>
          <p:spPr>
            <a:xfrm>
              <a:off x="1303900" y="3097650"/>
              <a:ext cx="473350" cy="473300"/>
            </a:xfrm>
            <a:custGeom>
              <a:avLst/>
              <a:gdLst/>
              <a:ahLst/>
              <a:cxnLst/>
              <a:rect l="l" t="t" r="r" b="b"/>
              <a:pathLst>
                <a:path w="18934" h="18932" fill="none" extrusionOk="0">
                  <a:moveTo>
                    <a:pt x="4732" y="4734"/>
                  </a:moveTo>
                  <a:lnTo>
                    <a:pt x="4732" y="1"/>
                  </a:lnTo>
                  <a:lnTo>
                    <a:pt x="9466" y="1"/>
                  </a:lnTo>
                  <a:lnTo>
                    <a:pt x="9465" y="18932"/>
                  </a:lnTo>
                  <a:lnTo>
                    <a:pt x="0" y="18932"/>
                  </a:lnTo>
                  <a:lnTo>
                    <a:pt x="0" y="9467"/>
                  </a:lnTo>
                  <a:lnTo>
                    <a:pt x="18934" y="9467"/>
                  </a:lnTo>
                  <a:lnTo>
                    <a:pt x="18934" y="14200"/>
                  </a:lnTo>
                  <a:lnTo>
                    <a:pt x="4732" y="14200"/>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
            <p:cNvSpPr/>
            <p:nvPr/>
          </p:nvSpPr>
          <p:spPr>
            <a:xfrm>
              <a:off x="1303900" y="2784675"/>
              <a:ext cx="118325" cy="118325"/>
            </a:xfrm>
            <a:custGeom>
              <a:avLst/>
              <a:gdLst/>
              <a:ahLst/>
              <a:cxnLst/>
              <a:rect l="l" t="t" r="r" b="b"/>
              <a:pathLst>
                <a:path w="4733" h="4733" fill="none" extrusionOk="0">
                  <a:moveTo>
                    <a:pt x="0" y="0"/>
                  </a:moveTo>
                  <a:lnTo>
                    <a:pt x="4732" y="0"/>
                  </a:lnTo>
                  <a:lnTo>
                    <a:pt x="4732" y="4732"/>
                  </a:lnTo>
                  <a:lnTo>
                    <a:pt x="0" y="4732"/>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
            <p:cNvSpPr/>
            <p:nvPr/>
          </p:nvSpPr>
          <p:spPr>
            <a:xfrm>
              <a:off x="1971900" y="3452600"/>
              <a:ext cx="118400" cy="118350"/>
            </a:xfrm>
            <a:custGeom>
              <a:avLst/>
              <a:gdLst/>
              <a:ahLst/>
              <a:cxnLst/>
              <a:rect l="l" t="t" r="r" b="b"/>
              <a:pathLst>
                <a:path w="4736" h="4734" fill="none" extrusionOk="0">
                  <a:moveTo>
                    <a:pt x="0" y="4734"/>
                  </a:moveTo>
                  <a:lnTo>
                    <a:pt x="4735" y="4734"/>
                  </a:lnTo>
                  <a:lnTo>
                    <a:pt x="4735" y="1"/>
                  </a:lnTo>
                  <a:lnTo>
                    <a:pt x="0" y="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
            <p:cNvSpPr/>
            <p:nvPr/>
          </p:nvSpPr>
          <p:spPr>
            <a:xfrm>
              <a:off x="6146875" y="1194775"/>
              <a:ext cx="0" cy="25"/>
            </a:xfrm>
            <a:custGeom>
              <a:avLst/>
              <a:gdLst/>
              <a:ahLst/>
              <a:cxnLst/>
              <a:rect l="l" t="t" r="r" b="b"/>
              <a:pathLst>
                <a:path h="1" fill="none" extrusionOk="0">
                  <a:moveTo>
                    <a:pt x="0" y="1"/>
                  </a:move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
            <p:cNvSpPr/>
            <p:nvPr/>
          </p:nvSpPr>
          <p:spPr>
            <a:xfrm>
              <a:off x="1303900" y="2696325"/>
              <a:ext cx="4873575" cy="874700"/>
            </a:xfrm>
            <a:custGeom>
              <a:avLst/>
              <a:gdLst/>
              <a:ahLst/>
              <a:cxnLst/>
              <a:rect l="l" t="t" r="r" b="b"/>
              <a:pathLst>
                <a:path w="194943" h="34988" fill="none" extrusionOk="0">
                  <a:moveTo>
                    <a:pt x="1224" y="0"/>
                  </a:moveTo>
                  <a:lnTo>
                    <a:pt x="4732" y="0"/>
                  </a:lnTo>
                  <a:lnTo>
                    <a:pt x="4732" y="3534"/>
                  </a:lnTo>
                  <a:lnTo>
                    <a:pt x="7114" y="3534"/>
                  </a:lnTo>
                  <a:lnTo>
                    <a:pt x="7114" y="11322"/>
                  </a:lnTo>
                  <a:lnTo>
                    <a:pt x="0" y="11322"/>
                  </a:lnTo>
                  <a:lnTo>
                    <a:pt x="0" y="20788"/>
                  </a:lnTo>
                  <a:lnTo>
                    <a:pt x="14201" y="20788"/>
                  </a:lnTo>
                  <a:lnTo>
                    <a:pt x="14201" y="34985"/>
                  </a:lnTo>
                  <a:lnTo>
                    <a:pt x="23668" y="34985"/>
                  </a:lnTo>
                  <a:lnTo>
                    <a:pt x="23668" y="27874"/>
                  </a:lnTo>
                  <a:lnTo>
                    <a:pt x="31455" y="27874"/>
                  </a:lnTo>
                  <a:lnTo>
                    <a:pt x="31455" y="30252"/>
                  </a:lnTo>
                  <a:lnTo>
                    <a:pt x="34988" y="30252"/>
                  </a:lnTo>
                  <a:lnTo>
                    <a:pt x="34988" y="33761"/>
                  </a:lnTo>
                  <a:lnTo>
                    <a:pt x="159958" y="33763"/>
                  </a:lnTo>
                  <a:lnTo>
                    <a:pt x="159958" y="30254"/>
                  </a:lnTo>
                  <a:lnTo>
                    <a:pt x="163489" y="30254"/>
                  </a:lnTo>
                  <a:lnTo>
                    <a:pt x="163489" y="27875"/>
                  </a:lnTo>
                  <a:lnTo>
                    <a:pt x="171278" y="27875"/>
                  </a:lnTo>
                  <a:lnTo>
                    <a:pt x="171278" y="34987"/>
                  </a:lnTo>
                  <a:lnTo>
                    <a:pt x="180745" y="34987"/>
                  </a:lnTo>
                  <a:lnTo>
                    <a:pt x="180745" y="20787"/>
                  </a:lnTo>
                  <a:lnTo>
                    <a:pt x="194942" y="20787"/>
                  </a:lnTo>
                  <a:lnTo>
                    <a:pt x="194942" y="11320"/>
                  </a:lnTo>
                  <a:lnTo>
                    <a:pt x="187831" y="11320"/>
                  </a:lnTo>
                  <a:lnTo>
                    <a:pt x="187831" y="3531"/>
                  </a:lnTo>
                  <a:lnTo>
                    <a:pt x="190208" y="3531"/>
                  </a:lnTo>
                  <a:lnTo>
                    <a:pt x="190208" y="0"/>
                  </a:lnTo>
                  <a:lnTo>
                    <a:pt x="193716"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
            <p:cNvSpPr/>
            <p:nvPr/>
          </p:nvSpPr>
          <p:spPr>
            <a:xfrm>
              <a:off x="5391125" y="3452650"/>
              <a:ext cx="118375" cy="118325"/>
            </a:xfrm>
            <a:custGeom>
              <a:avLst/>
              <a:gdLst/>
              <a:ahLst/>
              <a:cxnLst/>
              <a:rect l="l" t="t" r="r" b="b"/>
              <a:pathLst>
                <a:path w="4735" h="4733" fill="none" extrusionOk="0">
                  <a:moveTo>
                    <a:pt x="0" y="1"/>
                  </a:moveTo>
                  <a:lnTo>
                    <a:pt x="4734" y="1"/>
                  </a:lnTo>
                  <a:lnTo>
                    <a:pt x="4734" y="4733"/>
                  </a:lnTo>
                  <a:lnTo>
                    <a:pt x="0" y="4733"/>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3"/>
            <p:cNvSpPr/>
            <p:nvPr/>
          </p:nvSpPr>
          <p:spPr>
            <a:xfrm>
              <a:off x="6059075" y="2784600"/>
              <a:ext cx="118425" cy="118400"/>
            </a:xfrm>
            <a:custGeom>
              <a:avLst/>
              <a:gdLst/>
              <a:ahLst/>
              <a:cxnLst/>
              <a:rect l="l" t="t" r="r" b="b"/>
              <a:pathLst>
                <a:path w="4737" h="4736" fill="none" extrusionOk="0">
                  <a:moveTo>
                    <a:pt x="1" y="0"/>
                  </a:moveTo>
                  <a:lnTo>
                    <a:pt x="4736" y="0"/>
                  </a:lnTo>
                  <a:lnTo>
                    <a:pt x="4736" y="4735"/>
                  </a:lnTo>
                  <a:lnTo>
                    <a:pt x="1" y="4735"/>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
            <p:cNvSpPr/>
            <p:nvPr/>
          </p:nvSpPr>
          <p:spPr>
            <a:xfrm>
              <a:off x="5704125" y="914125"/>
              <a:ext cx="473350" cy="371800"/>
            </a:xfrm>
            <a:custGeom>
              <a:avLst/>
              <a:gdLst/>
              <a:ahLst/>
              <a:cxnLst/>
              <a:rect l="l" t="t" r="r" b="b"/>
              <a:pathLst>
                <a:path w="18934" h="14872" fill="none" extrusionOk="0">
                  <a:moveTo>
                    <a:pt x="4734" y="3717"/>
                  </a:moveTo>
                  <a:lnTo>
                    <a:pt x="1" y="3717"/>
                  </a:lnTo>
                  <a:lnTo>
                    <a:pt x="1" y="7435"/>
                  </a:lnTo>
                  <a:lnTo>
                    <a:pt x="18933" y="7435"/>
                  </a:lnTo>
                  <a:lnTo>
                    <a:pt x="18933" y="1"/>
                  </a:lnTo>
                  <a:lnTo>
                    <a:pt x="9468" y="1"/>
                  </a:lnTo>
                  <a:lnTo>
                    <a:pt x="9468" y="14871"/>
                  </a:lnTo>
                  <a:lnTo>
                    <a:pt x="14201" y="14871"/>
                  </a:lnTo>
                  <a:lnTo>
                    <a:pt x="14201"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3"/>
            <p:cNvSpPr/>
            <p:nvPr/>
          </p:nvSpPr>
          <p:spPr>
            <a:xfrm>
              <a:off x="1303900" y="914175"/>
              <a:ext cx="473350" cy="371750"/>
            </a:xfrm>
            <a:custGeom>
              <a:avLst/>
              <a:gdLst/>
              <a:ahLst/>
              <a:cxnLst/>
              <a:rect l="l" t="t" r="r" b="b"/>
              <a:pathLst>
                <a:path w="18934" h="14870" fill="none" extrusionOk="0">
                  <a:moveTo>
                    <a:pt x="4732" y="11152"/>
                  </a:moveTo>
                  <a:lnTo>
                    <a:pt x="4732" y="14869"/>
                  </a:lnTo>
                  <a:lnTo>
                    <a:pt x="9466" y="14869"/>
                  </a:lnTo>
                  <a:lnTo>
                    <a:pt x="9465" y="0"/>
                  </a:lnTo>
                  <a:lnTo>
                    <a:pt x="0" y="0"/>
                  </a:lnTo>
                  <a:lnTo>
                    <a:pt x="0" y="7434"/>
                  </a:lnTo>
                  <a:lnTo>
                    <a:pt x="18934" y="7434"/>
                  </a:lnTo>
                  <a:lnTo>
                    <a:pt x="18934" y="3717"/>
                  </a:lnTo>
                  <a:lnTo>
                    <a:pt x="4732"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3"/>
            <p:cNvSpPr/>
            <p:nvPr/>
          </p:nvSpPr>
          <p:spPr>
            <a:xfrm>
              <a:off x="1303900" y="1438775"/>
              <a:ext cx="118325" cy="92925"/>
            </a:xfrm>
            <a:custGeom>
              <a:avLst/>
              <a:gdLst/>
              <a:ahLst/>
              <a:cxnLst/>
              <a:rect l="l" t="t" r="r" b="b"/>
              <a:pathLst>
                <a:path w="4733" h="3717" fill="none" extrusionOk="0">
                  <a:moveTo>
                    <a:pt x="0" y="0"/>
                  </a:moveTo>
                  <a:lnTo>
                    <a:pt x="4732" y="0"/>
                  </a:lnTo>
                  <a:lnTo>
                    <a:pt x="4732"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3"/>
            <p:cNvSpPr/>
            <p:nvPr/>
          </p:nvSpPr>
          <p:spPr>
            <a:xfrm>
              <a:off x="1971900" y="914175"/>
              <a:ext cx="118400" cy="92975"/>
            </a:xfrm>
            <a:custGeom>
              <a:avLst/>
              <a:gdLst/>
              <a:ahLst/>
              <a:cxnLst/>
              <a:rect l="l" t="t" r="r" b="b"/>
              <a:pathLst>
                <a:path w="4736" h="3719" fill="none" extrusionOk="0">
                  <a:moveTo>
                    <a:pt x="0" y="0"/>
                  </a:moveTo>
                  <a:lnTo>
                    <a:pt x="4735" y="0"/>
                  </a:lnTo>
                  <a:lnTo>
                    <a:pt x="4735" y="3718"/>
                  </a:lnTo>
                  <a:lnTo>
                    <a:pt x="0"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3"/>
            <p:cNvSpPr/>
            <p:nvPr/>
          </p:nvSpPr>
          <p:spPr>
            <a:xfrm>
              <a:off x="1303900" y="914125"/>
              <a:ext cx="4873575" cy="1866200"/>
            </a:xfrm>
            <a:custGeom>
              <a:avLst/>
              <a:gdLst/>
              <a:ahLst/>
              <a:cxnLst/>
              <a:rect l="l" t="t" r="r" b="b"/>
              <a:pathLst>
                <a:path w="194943" h="74648" fill="none" extrusionOk="0">
                  <a:moveTo>
                    <a:pt x="1226" y="74645"/>
                  </a:moveTo>
                  <a:lnTo>
                    <a:pt x="1224" y="27478"/>
                  </a:lnTo>
                  <a:lnTo>
                    <a:pt x="4732" y="27478"/>
                  </a:lnTo>
                  <a:lnTo>
                    <a:pt x="4732" y="24704"/>
                  </a:lnTo>
                  <a:lnTo>
                    <a:pt x="7114" y="24704"/>
                  </a:lnTo>
                  <a:lnTo>
                    <a:pt x="7114" y="18588"/>
                  </a:lnTo>
                  <a:lnTo>
                    <a:pt x="0" y="18588"/>
                  </a:lnTo>
                  <a:lnTo>
                    <a:pt x="0" y="11153"/>
                  </a:lnTo>
                  <a:lnTo>
                    <a:pt x="14201" y="11153"/>
                  </a:lnTo>
                  <a:lnTo>
                    <a:pt x="14201" y="2"/>
                  </a:lnTo>
                  <a:lnTo>
                    <a:pt x="23668" y="2"/>
                  </a:lnTo>
                  <a:lnTo>
                    <a:pt x="23668" y="5588"/>
                  </a:lnTo>
                  <a:lnTo>
                    <a:pt x="31455" y="5588"/>
                  </a:lnTo>
                  <a:lnTo>
                    <a:pt x="31455" y="3720"/>
                  </a:lnTo>
                  <a:lnTo>
                    <a:pt x="34988" y="3720"/>
                  </a:lnTo>
                  <a:lnTo>
                    <a:pt x="34988" y="965"/>
                  </a:lnTo>
                  <a:lnTo>
                    <a:pt x="159958" y="963"/>
                  </a:lnTo>
                  <a:lnTo>
                    <a:pt x="159958" y="3717"/>
                  </a:lnTo>
                  <a:lnTo>
                    <a:pt x="163489" y="3717"/>
                  </a:lnTo>
                  <a:lnTo>
                    <a:pt x="163489" y="5588"/>
                  </a:lnTo>
                  <a:lnTo>
                    <a:pt x="171278" y="5588"/>
                  </a:lnTo>
                  <a:lnTo>
                    <a:pt x="171278" y="1"/>
                  </a:lnTo>
                  <a:lnTo>
                    <a:pt x="180745" y="1"/>
                  </a:lnTo>
                  <a:lnTo>
                    <a:pt x="180745" y="11154"/>
                  </a:lnTo>
                  <a:lnTo>
                    <a:pt x="194942" y="11154"/>
                  </a:lnTo>
                  <a:lnTo>
                    <a:pt x="194942" y="18588"/>
                  </a:lnTo>
                  <a:lnTo>
                    <a:pt x="187831" y="18588"/>
                  </a:lnTo>
                  <a:lnTo>
                    <a:pt x="187831" y="24706"/>
                  </a:lnTo>
                  <a:lnTo>
                    <a:pt x="190208" y="24706"/>
                  </a:lnTo>
                  <a:lnTo>
                    <a:pt x="190208" y="27478"/>
                  </a:lnTo>
                  <a:lnTo>
                    <a:pt x="193716" y="27478"/>
                  </a:lnTo>
                  <a:lnTo>
                    <a:pt x="193719" y="74648"/>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3"/>
            <p:cNvSpPr/>
            <p:nvPr/>
          </p:nvSpPr>
          <p:spPr>
            <a:xfrm>
              <a:off x="5391125" y="914125"/>
              <a:ext cx="118375" cy="92950"/>
            </a:xfrm>
            <a:custGeom>
              <a:avLst/>
              <a:gdLst/>
              <a:ahLst/>
              <a:cxnLst/>
              <a:rect l="l" t="t" r="r" b="b"/>
              <a:pathLst>
                <a:path w="4735" h="3718" fill="none" extrusionOk="0">
                  <a:moveTo>
                    <a:pt x="0" y="1"/>
                  </a:moveTo>
                  <a:lnTo>
                    <a:pt x="4734" y="1"/>
                  </a:lnTo>
                  <a:lnTo>
                    <a:pt x="4734"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
            <p:cNvSpPr/>
            <p:nvPr/>
          </p:nvSpPr>
          <p:spPr>
            <a:xfrm>
              <a:off x="6059075" y="1438775"/>
              <a:ext cx="118425" cy="92950"/>
            </a:xfrm>
            <a:custGeom>
              <a:avLst/>
              <a:gdLst/>
              <a:ahLst/>
              <a:cxnLst/>
              <a:rect l="l" t="t" r="r" b="b"/>
              <a:pathLst>
                <a:path w="4737" h="3718" fill="none" extrusionOk="0">
                  <a:moveTo>
                    <a:pt x="1" y="0"/>
                  </a:moveTo>
                  <a:lnTo>
                    <a:pt x="4736" y="0"/>
                  </a:lnTo>
                  <a:lnTo>
                    <a:pt x="4736" y="3718"/>
                  </a:lnTo>
                  <a:lnTo>
                    <a:pt x="1"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3"/>
          <p:cNvGrpSpPr/>
          <p:nvPr/>
        </p:nvGrpSpPr>
        <p:grpSpPr>
          <a:xfrm>
            <a:off x="-70692" y="30526"/>
            <a:ext cx="9285368" cy="5494135"/>
            <a:chOff x="1410350" y="1184375"/>
            <a:chExt cx="4919400" cy="2910800"/>
          </a:xfrm>
        </p:grpSpPr>
        <p:sp>
          <p:nvSpPr>
            <p:cNvPr id="221" name="Google Shape;221;p3"/>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3"/>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
            <p:cNvSpPr/>
            <p:nvPr/>
          </p:nvSpPr>
          <p:spPr>
            <a:xfrm>
              <a:off x="4775525" y="2593575"/>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
            <p:cNvSpPr/>
            <p:nvPr/>
          </p:nvSpPr>
          <p:spPr>
            <a:xfrm>
              <a:off x="4820475" y="2771175"/>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
            <p:cNvSpPr/>
            <p:nvPr/>
          </p:nvSpPr>
          <p:spPr>
            <a:xfrm>
              <a:off x="2700300" y="3428875"/>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3"/>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3"/>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
            <p:cNvSpPr/>
            <p:nvPr/>
          </p:nvSpPr>
          <p:spPr>
            <a:xfrm>
              <a:off x="2190400" y="2340150"/>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3"/>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3"/>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3"/>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3"/>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3"/>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3"/>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3"/>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3"/>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3"/>
            <p:cNvSpPr/>
            <p:nvPr/>
          </p:nvSpPr>
          <p:spPr>
            <a:xfrm>
              <a:off x="2247800" y="2028050"/>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3"/>
            <p:cNvSpPr/>
            <p:nvPr/>
          </p:nvSpPr>
          <p:spPr>
            <a:xfrm>
              <a:off x="5928400" y="3024125"/>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
            <p:cNvSpPr/>
            <p:nvPr/>
          </p:nvSpPr>
          <p:spPr>
            <a:xfrm>
              <a:off x="4239100" y="324240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3"/>
            <p:cNvSpPr/>
            <p:nvPr/>
          </p:nvSpPr>
          <p:spPr>
            <a:xfrm>
              <a:off x="1670275" y="3402225"/>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3"/>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3"/>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3"/>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3"/>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3"/>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3"/>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3"/>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3"/>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
            <p:cNvSpPr/>
            <p:nvPr/>
          </p:nvSpPr>
          <p:spPr>
            <a:xfrm>
              <a:off x="2441729" y="2152442"/>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
            <p:cNvSpPr/>
            <p:nvPr/>
          </p:nvSpPr>
          <p:spPr>
            <a:xfrm>
              <a:off x="3411350" y="3249075"/>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3"/>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3"/>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3"/>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3"/>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3"/>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3"/>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3"/>
            <p:cNvSpPr/>
            <p:nvPr/>
          </p:nvSpPr>
          <p:spPr>
            <a:xfrm>
              <a:off x="4431963" y="3144217"/>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3"/>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3"/>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3"/>
            <p:cNvSpPr/>
            <p:nvPr/>
          </p:nvSpPr>
          <p:spPr>
            <a:xfrm>
              <a:off x="5871975" y="2083200"/>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
            <p:cNvSpPr/>
            <p:nvPr/>
          </p:nvSpPr>
          <p:spPr>
            <a:xfrm>
              <a:off x="2205650" y="3294296"/>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3"/>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3"/>
            <p:cNvSpPr/>
            <p:nvPr/>
          </p:nvSpPr>
          <p:spPr>
            <a:xfrm>
              <a:off x="3539850" y="2253362"/>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3"/>
            <p:cNvSpPr/>
            <p:nvPr/>
          </p:nvSpPr>
          <p:spPr>
            <a:xfrm>
              <a:off x="2768200" y="219670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3"/>
            <p:cNvSpPr/>
            <p:nvPr/>
          </p:nvSpPr>
          <p:spPr>
            <a:xfrm>
              <a:off x="5853175" y="296640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3"/>
            <p:cNvSpPr/>
            <p:nvPr/>
          </p:nvSpPr>
          <p:spPr>
            <a:xfrm>
              <a:off x="5972233" y="1404740"/>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3"/>
            <p:cNvSpPr/>
            <p:nvPr/>
          </p:nvSpPr>
          <p:spPr>
            <a:xfrm>
              <a:off x="4495650" y="2985325"/>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3"/>
            <p:cNvSpPr/>
            <p:nvPr/>
          </p:nvSpPr>
          <p:spPr>
            <a:xfrm>
              <a:off x="3024650" y="334642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3"/>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3"/>
            <p:cNvSpPr/>
            <p:nvPr/>
          </p:nvSpPr>
          <p:spPr>
            <a:xfrm>
              <a:off x="4312025" y="1691700"/>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3"/>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
            <p:cNvSpPr/>
            <p:nvPr/>
          </p:nvSpPr>
          <p:spPr>
            <a:xfrm>
              <a:off x="4762650" y="2788650"/>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3"/>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3"/>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
            <p:cNvSpPr/>
            <p:nvPr/>
          </p:nvSpPr>
          <p:spPr>
            <a:xfrm>
              <a:off x="5807650" y="2092000"/>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3"/>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3"/>
            <p:cNvSpPr/>
            <p:nvPr/>
          </p:nvSpPr>
          <p:spPr>
            <a:xfrm>
              <a:off x="3230500" y="3664375"/>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
            <p:cNvSpPr/>
            <p:nvPr/>
          </p:nvSpPr>
          <p:spPr>
            <a:xfrm>
              <a:off x="5085600" y="249592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3"/>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3"/>
            <p:cNvSpPr/>
            <p:nvPr/>
          </p:nvSpPr>
          <p:spPr>
            <a:xfrm>
              <a:off x="4482300"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3"/>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3"/>
            <p:cNvSpPr/>
            <p:nvPr/>
          </p:nvSpPr>
          <p:spPr>
            <a:xfrm>
              <a:off x="2236725" y="198727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3"/>
            <p:cNvSpPr/>
            <p:nvPr/>
          </p:nvSpPr>
          <p:spPr>
            <a:xfrm>
              <a:off x="4732875" y="3143825"/>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
            <p:cNvSpPr/>
            <p:nvPr/>
          </p:nvSpPr>
          <p:spPr>
            <a:xfrm>
              <a:off x="3100400" y="3784950"/>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
            <p:cNvSpPr/>
            <p:nvPr/>
          </p:nvSpPr>
          <p:spPr>
            <a:xfrm>
              <a:off x="4667825" y="3455850"/>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
            <p:cNvSpPr/>
            <p:nvPr/>
          </p:nvSpPr>
          <p:spPr>
            <a:xfrm>
              <a:off x="3157875" y="1911350"/>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
            <p:cNvSpPr/>
            <p:nvPr/>
          </p:nvSpPr>
          <p:spPr>
            <a:xfrm>
              <a:off x="5243950" y="3266525"/>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
            <p:cNvSpPr/>
            <p:nvPr/>
          </p:nvSpPr>
          <p:spPr>
            <a:xfrm>
              <a:off x="2971150" y="3662475"/>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
            <p:cNvSpPr/>
            <p:nvPr/>
          </p:nvSpPr>
          <p:spPr>
            <a:xfrm>
              <a:off x="4659200" y="363280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
            <p:cNvSpPr/>
            <p:nvPr/>
          </p:nvSpPr>
          <p:spPr>
            <a:xfrm>
              <a:off x="2879375" y="3876825"/>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
            <p:cNvSpPr/>
            <p:nvPr/>
          </p:nvSpPr>
          <p:spPr>
            <a:xfrm>
              <a:off x="4324250" y="3347650"/>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
            <p:cNvSpPr/>
            <p:nvPr/>
          </p:nvSpPr>
          <p:spPr>
            <a:xfrm>
              <a:off x="5351025" y="341655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
            <p:cNvSpPr/>
            <p:nvPr/>
          </p:nvSpPr>
          <p:spPr>
            <a:xfrm>
              <a:off x="3247375" y="1395467"/>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
            <p:cNvSpPr/>
            <p:nvPr/>
          </p:nvSpPr>
          <p:spPr>
            <a:xfrm>
              <a:off x="5116575" y="237832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
            <p:cNvSpPr/>
            <p:nvPr/>
          </p:nvSpPr>
          <p:spPr>
            <a:xfrm>
              <a:off x="4938025" y="1241279"/>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3"/>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
            <p:cNvSpPr/>
            <p:nvPr/>
          </p:nvSpPr>
          <p:spPr>
            <a:xfrm>
              <a:off x="4661125" y="1358821"/>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
            <p:cNvSpPr/>
            <p:nvPr/>
          </p:nvSpPr>
          <p:spPr>
            <a:xfrm>
              <a:off x="5172425"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3"/>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
            <p:cNvSpPr/>
            <p:nvPr/>
          </p:nvSpPr>
          <p:spPr>
            <a:xfrm>
              <a:off x="5147725" y="3765825"/>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
            <p:cNvSpPr/>
            <p:nvPr/>
          </p:nvSpPr>
          <p:spPr>
            <a:xfrm>
              <a:off x="2688600"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3"/>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3"/>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
            <p:cNvSpPr/>
            <p:nvPr/>
          </p:nvSpPr>
          <p:spPr>
            <a:xfrm>
              <a:off x="2475525" y="331797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3"/>
            <p:cNvSpPr/>
            <p:nvPr/>
          </p:nvSpPr>
          <p:spPr>
            <a:xfrm>
              <a:off x="2183675" y="338322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3"/>
            <p:cNvSpPr/>
            <p:nvPr/>
          </p:nvSpPr>
          <p:spPr>
            <a:xfrm>
              <a:off x="4745450" y="2392175"/>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
            <p:cNvSpPr/>
            <p:nvPr/>
          </p:nvSpPr>
          <p:spPr>
            <a:xfrm>
              <a:off x="4566400" y="215010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3"/>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3"/>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3"/>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3"/>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3"/>
            <p:cNvSpPr/>
            <p:nvPr/>
          </p:nvSpPr>
          <p:spPr>
            <a:xfrm>
              <a:off x="6169950" y="1639000"/>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
            <p:cNvSpPr/>
            <p:nvPr/>
          </p:nvSpPr>
          <p:spPr>
            <a:xfrm>
              <a:off x="1969762" y="2172988"/>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2601" name="Shape 2601"/>
        <p:cNvGrpSpPr/>
        <p:nvPr/>
      </p:nvGrpSpPr>
      <p:grpSpPr>
        <a:xfrm>
          <a:off x="0" y="0"/>
          <a:ext cx="0" cy="0"/>
          <a:chOff x="0" y="0"/>
          <a:chExt cx="0" cy="0"/>
        </a:xfrm>
      </p:grpSpPr>
      <p:sp>
        <p:nvSpPr>
          <p:cNvPr id="2602" name="Google Shape;2602;p21"/>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03" name="Google Shape;2603;p21"/>
          <p:cNvSpPr txBox="1"/>
          <p:nvPr>
            <p:ph type="subTitle" idx="1"/>
          </p:nvPr>
        </p:nvSpPr>
        <p:spPr>
          <a:xfrm>
            <a:off x="720000" y="3117352"/>
            <a:ext cx="2304300" cy="6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04" name="Google Shape;2604;p21"/>
          <p:cNvSpPr txBox="1"/>
          <p:nvPr>
            <p:ph type="subTitle" idx="2"/>
          </p:nvPr>
        </p:nvSpPr>
        <p:spPr>
          <a:xfrm>
            <a:off x="3418050" y="3117352"/>
            <a:ext cx="2304300" cy="6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05" name="Google Shape;2605;p21"/>
          <p:cNvSpPr txBox="1"/>
          <p:nvPr>
            <p:ph type="subTitle" idx="3"/>
          </p:nvPr>
        </p:nvSpPr>
        <p:spPr>
          <a:xfrm>
            <a:off x="6116100" y="3117350"/>
            <a:ext cx="2307900" cy="6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06" name="Google Shape;2606;p21"/>
          <p:cNvSpPr txBox="1"/>
          <p:nvPr>
            <p:ph type="subTitle" idx="4"/>
          </p:nvPr>
        </p:nvSpPr>
        <p:spPr>
          <a:xfrm>
            <a:off x="720000" y="2589651"/>
            <a:ext cx="23043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2607" name="Google Shape;2607;p21"/>
          <p:cNvSpPr txBox="1"/>
          <p:nvPr>
            <p:ph type="subTitle" idx="5"/>
          </p:nvPr>
        </p:nvSpPr>
        <p:spPr>
          <a:xfrm>
            <a:off x="3418050" y="2589651"/>
            <a:ext cx="23043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2608" name="Google Shape;2608;p21"/>
          <p:cNvSpPr txBox="1"/>
          <p:nvPr>
            <p:ph type="subTitle" idx="6"/>
          </p:nvPr>
        </p:nvSpPr>
        <p:spPr>
          <a:xfrm>
            <a:off x="6116100" y="2589650"/>
            <a:ext cx="23079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grpSp>
        <p:nvGrpSpPr>
          <p:cNvPr id="2609" name="Google Shape;2609;p21"/>
          <p:cNvGrpSpPr/>
          <p:nvPr/>
        </p:nvGrpSpPr>
        <p:grpSpPr>
          <a:xfrm>
            <a:off x="-213316" y="-703317"/>
            <a:ext cx="9260641" cy="5713342"/>
            <a:chOff x="-213316" y="-728004"/>
            <a:chExt cx="9260641" cy="5713342"/>
          </a:xfrm>
        </p:grpSpPr>
        <p:grpSp>
          <p:nvGrpSpPr>
            <p:cNvPr id="2610" name="Google Shape;2610;p21"/>
            <p:cNvGrpSpPr/>
            <p:nvPr/>
          </p:nvGrpSpPr>
          <p:grpSpPr>
            <a:xfrm>
              <a:off x="-213316" y="-728004"/>
              <a:ext cx="9260641" cy="5713342"/>
              <a:chOff x="1423450" y="1168200"/>
              <a:chExt cx="4906300" cy="3026936"/>
            </a:xfrm>
          </p:grpSpPr>
          <p:sp>
            <p:nvSpPr>
              <p:cNvPr id="2611" name="Google Shape;2611;p21"/>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2" name="Google Shape;2612;p21"/>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3" name="Google Shape;2613;p21"/>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4" name="Google Shape;2614;p21"/>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5" name="Google Shape;2615;p21"/>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6" name="Google Shape;2616;p21"/>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21"/>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21"/>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21"/>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21"/>
              <p:cNvSpPr/>
              <p:nvPr/>
            </p:nvSpPr>
            <p:spPr>
              <a:xfrm>
                <a:off x="3915760" y="3743162"/>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1" name="Google Shape;2621;p21"/>
              <p:cNvSpPr/>
              <p:nvPr/>
            </p:nvSpPr>
            <p:spPr>
              <a:xfrm>
                <a:off x="3014992" y="2566330"/>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2" name="Google Shape;2622;p21"/>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21"/>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21"/>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21"/>
              <p:cNvSpPr/>
              <p:nvPr/>
            </p:nvSpPr>
            <p:spPr>
              <a:xfrm>
                <a:off x="6228970" y="3841263"/>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21"/>
              <p:cNvSpPr/>
              <p:nvPr/>
            </p:nvSpPr>
            <p:spPr>
              <a:xfrm>
                <a:off x="5575625" y="2408559"/>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21"/>
              <p:cNvSpPr/>
              <p:nvPr/>
            </p:nvSpPr>
            <p:spPr>
              <a:xfrm>
                <a:off x="4656215" y="2900173"/>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8" name="Google Shape;2628;p21"/>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21"/>
              <p:cNvSpPr/>
              <p:nvPr/>
            </p:nvSpPr>
            <p:spPr>
              <a:xfrm>
                <a:off x="6069650" y="1767550"/>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21"/>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21"/>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21"/>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21"/>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4" name="Google Shape;2634;p21"/>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21"/>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21"/>
              <p:cNvSpPr/>
              <p:nvPr/>
            </p:nvSpPr>
            <p:spPr>
              <a:xfrm>
                <a:off x="2045946" y="2552871"/>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21"/>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21"/>
              <p:cNvSpPr/>
              <p:nvPr/>
            </p:nvSpPr>
            <p:spPr>
              <a:xfrm>
                <a:off x="6049513" y="3104867"/>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21"/>
              <p:cNvSpPr/>
              <p:nvPr/>
            </p:nvSpPr>
            <p:spPr>
              <a:xfrm>
                <a:off x="4915034" y="4122936"/>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21"/>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21"/>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21"/>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21"/>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4" name="Google Shape;2644;p21"/>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5" name="Google Shape;2645;p21"/>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21"/>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21"/>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21"/>
              <p:cNvSpPr/>
              <p:nvPr/>
            </p:nvSpPr>
            <p:spPr>
              <a:xfrm>
                <a:off x="4533821" y="2552895"/>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21"/>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21"/>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21"/>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21"/>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21"/>
              <p:cNvSpPr/>
              <p:nvPr/>
            </p:nvSpPr>
            <p:spPr>
              <a:xfrm>
                <a:off x="2516847" y="237831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21"/>
              <p:cNvSpPr/>
              <p:nvPr/>
            </p:nvSpPr>
            <p:spPr>
              <a:xfrm>
                <a:off x="2482100" y="2071700"/>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21"/>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21"/>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21"/>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21"/>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21"/>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21"/>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21"/>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21"/>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21"/>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21"/>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21"/>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21"/>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21"/>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21"/>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21"/>
              <p:cNvSpPr/>
              <p:nvPr/>
            </p:nvSpPr>
            <p:spPr>
              <a:xfrm>
                <a:off x="6113379" y="2378299"/>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21"/>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21"/>
              <p:cNvSpPr/>
              <p:nvPr/>
            </p:nvSpPr>
            <p:spPr>
              <a:xfrm>
                <a:off x="6258616" y="4067423"/>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21"/>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21"/>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21"/>
              <p:cNvSpPr/>
              <p:nvPr/>
            </p:nvSpPr>
            <p:spPr>
              <a:xfrm>
                <a:off x="1606625" y="260232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21"/>
              <p:cNvSpPr/>
              <p:nvPr/>
            </p:nvSpPr>
            <p:spPr>
              <a:xfrm>
                <a:off x="2704698" y="1622675"/>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21"/>
              <p:cNvSpPr/>
              <p:nvPr/>
            </p:nvSpPr>
            <p:spPr>
              <a:xfrm>
                <a:off x="2704717" y="1746276"/>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21"/>
              <p:cNvSpPr/>
              <p:nvPr/>
            </p:nvSpPr>
            <p:spPr>
              <a:xfrm>
                <a:off x="6135771" y="3047142"/>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21"/>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21"/>
              <p:cNvSpPr/>
              <p:nvPr/>
            </p:nvSpPr>
            <p:spPr>
              <a:xfrm>
                <a:off x="4648703" y="3579391"/>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21"/>
              <p:cNvSpPr/>
              <p:nvPr/>
            </p:nvSpPr>
            <p:spPr>
              <a:xfrm>
                <a:off x="1716372" y="3105048"/>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21"/>
              <p:cNvSpPr/>
              <p:nvPr/>
            </p:nvSpPr>
            <p:spPr>
              <a:xfrm>
                <a:off x="3210820" y="3315130"/>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21"/>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21"/>
              <p:cNvSpPr/>
              <p:nvPr/>
            </p:nvSpPr>
            <p:spPr>
              <a:xfrm>
                <a:off x="4913431" y="1694710"/>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21"/>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21"/>
              <p:cNvSpPr/>
              <p:nvPr/>
            </p:nvSpPr>
            <p:spPr>
              <a:xfrm>
                <a:off x="3273636" y="2489127"/>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21"/>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21"/>
              <p:cNvSpPr/>
              <p:nvPr/>
            </p:nvSpPr>
            <p:spPr>
              <a:xfrm>
                <a:off x="6022094" y="1916106"/>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21"/>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21"/>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21"/>
              <p:cNvSpPr/>
              <p:nvPr/>
            </p:nvSpPr>
            <p:spPr>
              <a:xfrm>
                <a:off x="5887053" y="2625301"/>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21"/>
              <p:cNvSpPr/>
              <p:nvPr/>
            </p:nvSpPr>
            <p:spPr>
              <a:xfrm>
                <a:off x="3946156" y="3859057"/>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21"/>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21"/>
              <p:cNvSpPr/>
              <p:nvPr/>
            </p:nvSpPr>
            <p:spPr>
              <a:xfrm>
                <a:off x="6258618"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21"/>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21"/>
              <p:cNvSpPr/>
              <p:nvPr/>
            </p:nvSpPr>
            <p:spPr>
              <a:xfrm>
                <a:off x="5618875" y="412295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21"/>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21"/>
              <p:cNvSpPr/>
              <p:nvPr/>
            </p:nvSpPr>
            <p:spPr>
              <a:xfrm>
                <a:off x="4381242" y="4139691"/>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21"/>
              <p:cNvSpPr/>
              <p:nvPr/>
            </p:nvSpPr>
            <p:spPr>
              <a:xfrm>
                <a:off x="4611226" y="2718767"/>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21"/>
              <p:cNvSpPr/>
              <p:nvPr/>
            </p:nvSpPr>
            <p:spPr>
              <a:xfrm>
                <a:off x="4843248" y="4037611"/>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21"/>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21"/>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21"/>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21"/>
              <p:cNvSpPr/>
              <p:nvPr/>
            </p:nvSpPr>
            <p:spPr>
              <a:xfrm>
                <a:off x="5351028" y="4072171"/>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21"/>
              <p:cNvSpPr/>
              <p:nvPr/>
            </p:nvSpPr>
            <p:spPr>
              <a:xfrm>
                <a:off x="5846482" y="2424480"/>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21"/>
              <p:cNvSpPr/>
              <p:nvPr/>
            </p:nvSpPr>
            <p:spPr>
              <a:xfrm>
                <a:off x="4780708" y="2489132"/>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21"/>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21"/>
              <p:cNvSpPr/>
              <p:nvPr/>
            </p:nvSpPr>
            <p:spPr>
              <a:xfrm>
                <a:off x="2990448" y="4090408"/>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21"/>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21"/>
              <p:cNvSpPr/>
              <p:nvPr/>
            </p:nvSpPr>
            <p:spPr>
              <a:xfrm>
                <a:off x="1926896" y="2424481"/>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21"/>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21"/>
              <p:cNvSpPr/>
              <p:nvPr/>
            </p:nvSpPr>
            <p:spPr>
              <a:xfrm>
                <a:off x="5747475" y="4122927"/>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21"/>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21"/>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21"/>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21"/>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21"/>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21"/>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21"/>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21"/>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21"/>
              <p:cNvSpPr/>
              <p:nvPr/>
            </p:nvSpPr>
            <p:spPr>
              <a:xfrm>
                <a:off x="6185840" y="2028087"/>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21"/>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21"/>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21"/>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21"/>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21"/>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6" name="Google Shape;2726;p21"/>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7" name="Google Shape;2727;p21"/>
              <p:cNvSpPr/>
              <p:nvPr/>
            </p:nvSpPr>
            <p:spPr>
              <a:xfrm>
                <a:off x="5969047" y="2125937"/>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8" name="Google Shape;2728;p21"/>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9" name="Google Shape;2729;p21"/>
              <p:cNvSpPr/>
              <p:nvPr/>
            </p:nvSpPr>
            <p:spPr>
              <a:xfrm>
                <a:off x="3076297" y="2378289"/>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0" name="Google Shape;2730;p21"/>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21"/>
              <p:cNvSpPr/>
              <p:nvPr/>
            </p:nvSpPr>
            <p:spPr>
              <a:xfrm>
                <a:off x="4703646" y="4129163"/>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21"/>
              <p:cNvSpPr/>
              <p:nvPr/>
            </p:nvSpPr>
            <p:spPr>
              <a:xfrm>
                <a:off x="1869847" y="2521585"/>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21"/>
              <p:cNvSpPr/>
              <p:nvPr/>
            </p:nvSpPr>
            <p:spPr>
              <a:xfrm>
                <a:off x="1719699"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21"/>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21"/>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21"/>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21"/>
              <p:cNvSpPr/>
              <p:nvPr/>
            </p:nvSpPr>
            <p:spPr>
              <a:xfrm>
                <a:off x="1673638" y="3413392"/>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21"/>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21"/>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21"/>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21"/>
              <p:cNvSpPr/>
              <p:nvPr/>
            </p:nvSpPr>
            <p:spPr>
              <a:xfrm>
                <a:off x="4745450" y="4087751"/>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21"/>
              <p:cNvSpPr/>
              <p:nvPr/>
            </p:nvSpPr>
            <p:spPr>
              <a:xfrm>
                <a:off x="5103983" y="1780451"/>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21"/>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21"/>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21"/>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21"/>
              <p:cNvSpPr/>
              <p:nvPr/>
            </p:nvSpPr>
            <p:spPr>
              <a:xfrm>
                <a:off x="4756934" y="2718770"/>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21"/>
              <p:cNvSpPr/>
              <p:nvPr/>
            </p:nvSpPr>
            <p:spPr>
              <a:xfrm>
                <a:off x="6164754" y="3611380"/>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21"/>
              <p:cNvSpPr/>
              <p:nvPr/>
            </p:nvSpPr>
            <p:spPr>
              <a:xfrm>
                <a:off x="5493513" y="2245172"/>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21"/>
              <p:cNvSpPr/>
              <p:nvPr/>
            </p:nvSpPr>
            <p:spPr>
              <a:xfrm>
                <a:off x="1590762" y="4056319"/>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50" name="Google Shape;2750;p21"/>
            <p:cNvSpPr/>
            <p:nvPr/>
          </p:nvSpPr>
          <p:spPr>
            <a:xfrm>
              <a:off x="3972578" y="4301334"/>
              <a:ext cx="49547" cy="43413"/>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21"/>
            <p:cNvSpPr/>
            <p:nvPr/>
          </p:nvSpPr>
          <p:spPr>
            <a:xfrm>
              <a:off x="5865021" y="4259222"/>
              <a:ext cx="103293" cy="103293"/>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21"/>
            <p:cNvSpPr/>
            <p:nvPr/>
          </p:nvSpPr>
          <p:spPr>
            <a:xfrm>
              <a:off x="8031846" y="3938197"/>
              <a:ext cx="103293" cy="103293"/>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21"/>
            <p:cNvSpPr/>
            <p:nvPr/>
          </p:nvSpPr>
          <p:spPr>
            <a:xfrm>
              <a:off x="6988412" y="4129466"/>
              <a:ext cx="43365" cy="43413"/>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21"/>
            <p:cNvSpPr/>
            <p:nvPr/>
          </p:nvSpPr>
          <p:spPr>
            <a:xfrm>
              <a:off x="7302137" y="4388466"/>
              <a:ext cx="43365" cy="43413"/>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21"/>
            <p:cNvSpPr/>
            <p:nvPr/>
          </p:nvSpPr>
          <p:spPr>
            <a:xfrm>
              <a:off x="5120846" y="4197197"/>
              <a:ext cx="103293" cy="103293"/>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21"/>
            <p:cNvSpPr/>
            <p:nvPr/>
          </p:nvSpPr>
          <p:spPr>
            <a:xfrm>
              <a:off x="6557962" y="4326441"/>
              <a:ext cx="43365" cy="43413"/>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21"/>
            <p:cNvSpPr/>
            <p:nvPr/>
          </p:nvSpPr>
          <p:spPr>
            <a:xfrm>
              <a:off x="2108393" y="4133165"/>
              <a:ext cx="43413" cy="43413"/>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21"/>
            <p:cNvSpPr/>
            <p:nvPr/>
          </p:nvSpPr>
          <p:spPr>
            <a:xfrm>
              <a:off x="5885509" y="3493348"/>
              <a:ext cx="19772" cy="19819"/>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21"/>
            <p:cNvSpPr/>
            <p:nvPr/>
          </p:nvSpPr>
          <p:spPr>
            <a:xfrm>
              <a:off x="1024271" y="4000222"/>
              <a:ext cx="103293" cy="103293"/>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21"/>
            <p:cNvSpPr/>
            <p:nvPr/>
          </p:nvSpPr>
          <p:spPr>
            <a:xfrm>
              <a:off x="1024963" y="4312321"/>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21"/>
            <p:cNvSpPr/>
            <p:nvPr/>
          </p:nvSpPr>
          <p:spPr>
            <a:xfrm>
              <a:off x="2535188" y="3830796"/>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21"/>
            <p:cNvSpPr/>
            <p:nvPr/>
          </p:nvSpPr>
          <p:spPr>
            <a:xfrm>
              <a:off x="2768663" y="4407171"/>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21"/>
            <p:cNvSpPr/>
            <p:nvPr/>
          </p:nvSpPr>
          <p:spPr>
            <a:xfrm>
              <a:off x="3089663" y="2050646"/>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21"/>
            <p:cNvSpPr/>
            <p:nvPr/>
          </p:nvSpPr>
          <p:spPr>
            <a:xfrm>
              <a:off x="3323138" y="2627021"/>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65" name="Google Shape;2765;p21"/>
          <p:cNvSpPr/>
          <p:nvPr/>
        </p:nvSpPr>
        <p:spPr>
          <a:xfrm>
            <a:off x="6476288" y="1911519"/>
            <a:ext cx="61297" cy="61391"/>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21"/>
          <p:cNvSpPr/>
          <p:nvPr/>
        </p:nvSpPr>
        <p:spPr>
          <a:xfrm>
            <a:off x="3395660" y="2122720"/>
            <a:ext cx="61344" cy="61249"/>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CUSTOM_12">
    <p:spTree>
      <p:nvGrpSpPr>
        <p:cNvPr id="2767" name="Shape 2767"/>
        <p:cNvGrpSpPr/>
        <p:nvPr/>
      </p:nvGrpSpPr>
      <p:grpSpPr>
        <a:xfrm>
          <a:off x="0" y="0"/>
          <a:ext cx="0" cy="0"/>
          <a:chOff x="0" y="0"/>
          <a:chExt cx="0" cy="0"/>
        </a:xfrm>
      </p:grpSpPr>
      <p:sp>
        <p:nvSpPr>
          <p:cNvPr id="2768" name="Google Shape;2768;p22"/>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9" name="Google Shape;2769;p22"/>
          <p:cNvSpPr txBox="1"/>
          <p:nvPr>
            <p:ph type="subTitle" idx="1"/>
          </p:nvPr>
        </p:nvSpPr>
        <p:spPr>
          <a:xfrm>
            <a:off x="720550" y="3112246"/>
            <a:ext cx="2304300" cy="5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70" name="Google Shape;2770;p22"/>
          <p:cNvSpPr txBox="1"/>
          <p:nvPr>
            <p:ph type="subTitle" idx="2"/>
          </p:nvPr>
        </p:nvSpPr>
        <p:spPr>
          <a:xfrm>
            <a:off x="3418600" y="3726951"/>
            <a:ext cx="2304300" cy="5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71" name="Google Shape;2771;p22"/>
          <p:cNvSpPr txBox="1"/>
          <p:nvPr>
            <p:ph type="subTitle" idx="3"/>
          </p:nvPr>
        </p:nvSpPr>
        <p:spPr>
          <a:xfrm>
            <a:off x="6116650" y="3112246"/>
            <a:ext cx="2307900" cy="5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72" name="Google Shape;2772;p22"/>
          <p:cNvSpPr txBox="1"/>
          <p:nvPr>
            <p:ph type="subTitle" idx="4"/>
          </p:nvPr>
        </p:nvSpPr>
        <p:spPr>
          <a:xfrm>
            <a:off x="720550" y="2589650"/>
            <a:ext cx="23043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2773" name="Google Shape;2773;p22"/>
          <p:cNvSpPr txBox="1"/>
          <p:nvPr>
            <p:ph type="subTitle" idx="5"/>
          </p:nvPr>
        </p:nvSpPr>
        <p:spPr>
          <a:xfrm>
            <a:off x="3418600" y="3206901"/>
            <a:ext cx="23043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2774" name="Google Shape;2774;p22"/>
          <p:cNvSpPr txBox="1"/>
          <p:nvPr>
            <p:ph type="subTitle" idx="6"/>
          </p:nvPr>
        </p:nvSpPr>
        <p:spPr>
          <a:xfrm>
            <a:off x="6116650" y="2589650"/>
            <a:ext cx="23079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grpSp>
        <p:nvGrpSpPr>
          <p:cNvPr id="2775" name="Google Shape;2775;p22"/>
          <p:cNvGrpSpPr/>
          <p:nvPr/>
        </p:nvGrpSpPr>
        <p:grpSpPr>
          <a:xfrm rot="652306">
            <a:off x="89958" y="-543999"/>
            <a:ext cx="9095043" cy="5986381"/>
            <a:chOff x="1410350" y="1168200"/>
            <a:chExt cx="4818625" cy="3171631"/>
          </a:xfrm>
        </p:grpSpPr>
        <p:sp>
          <p:nvSpPr>
            <p:cNvPr id="2776" name="Google Shape;2776;p22"/>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22"/>
            <p:cNvSpPr/>
            <p:nvPr/>
          </p:nvSpPr>
          <p:spPr>
            <a:xfrm>
              <a:off x="3691129" y="1559044"/>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22"/>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22"/>
            <p:cNvSpPr/>
            <p:nvPr/>
          </p:nvSpPr>
          <p:spPr>
            <a:xfrm>
              <a:off x="5836052" y="2031192"/>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22"/>
            <p:cNvSpPr/>
            <p:nvPr/>
          </p:nvSpPr>
          <p:spPr>
            <a:xfrm>
              <a:off x="5046838" y="3638676"/>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22"/>
            <p:cNvSpPr/>
            <p:nvPr/>
          </p:nvSpPr>
          <p:spPr>
            <a:xfrm>
              <a:off x="5458335" y="3416856"/>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22"/>
            <p:cNvSpPr/>
            <p:nvPr/>
          </p:nvSpPr>
          <p:spPr>
            <a:xfrm>
              <a:off x="6140419" y="3582253"/>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22"/>
            <p:cNvSpPr/>
            <p:nvPr/>
          </p:nvSpPr>
          <p:spPr>
            <a:xfrm>
              <a:off x="3025085" y="3791117"/>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22"/>
            <p:cNvSpPr/>
            <p:nvPr/>
          </p:nvSpPr>
          <p:spPr>
            <a:xfrm>
              <a:off x="1725743" y="4326856"/>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22"/>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22"/>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22"/>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22"/>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22"/>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22"/>
            <p:cNvSpPr/>
            <p:nvPr/>
          </p:nvSpPr>
          <p:spPr>
            <a:xfrm>
              <a:off x="2145574" y="3719480"/>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22"/>
            <p:cNvSpPr/>
            <p:nvPr/>
          </p:nvSpPr>
          <p:spPr>
            <a:xfrm>
              <a:off x="1725832" y="2918310"/>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22"/>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22"/>
            <p:cNvSpPr/>
            <p:nvPr/>
          </p:nvSpPr>
          <p:spPr>
            <a:xfrm>
              <a:off x="2190400" y="2340150"/>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22"/>
            <p:cNvSpPr/>
            <p:nvPr/>
          </p:nvSpPr>
          <p:spPr>
            <a:xfrm>
              <a:off x="2934330" y="182443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22"/>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22"/>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22"/>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22"/>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22"/>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22"/>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22"/>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22"/>
            <p:cNvSpPr/>
            <p:nvPr/>
          </p:nvSpPr>
          <p:spPr>
            <a:xfrm>
              <a:off x="2462343" y="2052891"/>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22"/>
            <p:cNvSpPr/>
            <p:nvPr/>
          </p:nvSpPr>
          <p:spPr>
            <a:xfrm>
              <a:off x="5928400" y="3024125"/>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22"/>
            <p:cNvSpPr/>
            <p:nvPr/>
          </p:nvSpPr>
          <p:spPr>
            <a:xfrm>
              <a:off x="4906544" y="3430178"/>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22"/>
            <p:cNvSpPr/>
            <p:nvPr/>
          </p:nvSpPr>
          <p:spPr>
            <a:xfrm>
              <a:off x="1754673" y="3836364"/>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22"/>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22"/>
            <p:cNvSpPr/>
            <p:nvPr/>
          </p:nvSpPr>
          <p:spPr>
            <a:xfrm>
              <a:off x="1894726" y="2739299"/>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22"/>
            <p:cNvSpPr/>
            <p:nvPr/>
          </p:nvSpPr>
          <p:spPr>
            <a:xfrm>
              <a:off x="1670275" y="3402225"/>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22"/>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22"/>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22"/>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22"/>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22"/>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22"/>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22"/>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22"/>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22"/>
            <p:cNvSpPr/>
            <p:nvPr/>
          </p:nvSpPr>
          <p:spPr>
            <a:xfrm>
              <a:off x="1683833" y="264144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22"/>
            <p:cNvSpPr/>
            <p:nvPr/>
          </p:nvSpPr>
          <p:spPr>
            <a:xfrm>
              <a:off x="2433464" y="1957064"/>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22"/>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22"/>
            <p:cNvSpPr/>
            <p:nvPr/>
          </p:nvSpPr>
          <p:spPr>
            <a:xfrm>
              <a:off x="4462189" y="2520278"/>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22"/>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22"/>
            <p:cNvSpPr/>
            <p:nvPr/>
          </p:nvSpPr>
          <p:spPr>
            <a:xfrm>
              <a:off x="5938446" y="2472897"/>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22"/>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22"/>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22"/>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22"/>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22"/>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22"/>
            <p:cNvSpPr/>
            <p:nvPr/>
          </p:nvSpPr>
          <p:spPr>
            <a:xfrm>
              <a:off x="2296386" y="3790429"/>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22"/>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0" name="Google Shape;2830;p22"/>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1" name="Google Shape;2831;p22"/>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22"/>
            <p:cNvSpPr/>
            <p:nvPr/>
          </p:nvSpPr>
          <p:spPr>
            <a:xfrm>
              <a:off x="6047518" y="1863207"/>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22"/>
            <p:cNvSpPr/>
            <p:nvPr/>
          </p:nvSpPr>
          <p:spPr>
            <a:xfrm>
              <a:off x="3117525" y="2836566"/>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22"/>
            <p:cNvSpPr/>
            <p:nvPr/>
          </p:nvSpPr>
          <p:spPr>
            <a:xfrm>
              <a:off x="2305225" y="2451986"/>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22"/>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22"/>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22"/>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22"/>
            <p:cNvSpPr/>
            <p:nvPr/>
          </p:nvSpPr>
          <p:spPr>
            <a:xfrm>
              <a:off x="2086500" y="3262634"/>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22"/>
            <p:cNvSpPr/>
            <p:nvPr/>
          </p:nvSpPr>
          <p:spPr>
            <a:xfrm>
              <a:off x="2106705" y="1552920"/>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0" name="Google Shape;2840;p22"/>
            <p:cNvSpPr/>
            <p:nvPr/>
          </p:nvSpPr>
          <p:spPr>
            <a:xfrm>
              <a:off x="2183919" y="4189109"/>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1" name="Google Shape;2841;p22"/>
            <p:cNvSpPr/>
            <p:nvPr/>
          </p:nvSpPr>
          <p:spPr>
            <a:xfrm>
              <a:off x="5853175" y="296640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22"/>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22"/>
            <p:cNvSpPr/>
            <p:nvPr/>
          </p:nvSpPr>
          <p:spPr>
            <a:xfrm>
              <a:off x="2511644" y="3870866"/>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22"/>
            <p:cNvSpPr/>
            <p:nvPr/>
          </p:nvSpPr>
          <p:spPr>
            <a:xfrm>
              <a:off x="3143723" y="4048429"/>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22"/>
            <p:cNvSpPr/>
            <p:nvPr/>
          </p:nvSpPr>
          <p:spPr>
            <a:xfrm>
              <a:off x="5936000" y="1677406"/>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22"/>
            <p:cNvSpPr/>
            <p:nvPr/>
          </p:nvSpPr>
          <p:spPr>
            <a:xfrm>
              <a:off x="4648307" y="3497652"/>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22"/>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22"/>
            <p:cNvSpPr/>
            <p:nvPr/>
          </p:nvSpPr>
          <p:spPr>
            <a:xfrm>
              <a:off x="5624599" y="3356986"/>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22"/>
            <p:cNvSpPr/>
            <p:nvPr/>
          </p:nvSpPr>
          <p:spPr>
            <a:xfrm>
              <a:off x="2475540" y="3985892"/>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22"/>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22"/>
            <p:cNvSpPr/>
            <p:nvPr/>
          </p:nvSpPr>
          <p:spPr>
            <a:xfrm>
              <a:off x="3270651" y="172446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22"/>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22"/>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22"/>
            <p:cNvSpPr/>
            <p:nvPr/>
          </p:nvSpPr>
          <p:spPr>
            <a:xfrm>
              <a:off x="5770459" y="3019524"/>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22"/>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22"/>
            <p:cNvSpPr/>
            <p:nvPr/>
          </p:nvSpPr>
          <p:spPr>
            <a:xfrm>
              <a:off x="2284195" y="1841348"/>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22"/>
            <p:cNvSpPr/>
            <p:nvPr/>
          </p:nvSpPr>
          <p:spPr>
            <a:xfrm>
              <a:off x="3076215" y="170380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22"/>
            <p:cNvSpPr/>
            <p:nvPr/>
          </p:nvSpPr>
          <p:spPr>
            <a:xfrm>
              <a:off x="3519420" y="3786963"/>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22"/>
            <p:cNvSpPr/>
            <p:nvPr/>
          </p:nvSpPr>
          <p:spPr>
            <a:xfrm>
              <a:off x="2768183" y="3786952"/>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22"/>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22"/>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22"/>
            <p:cNvSpPr/>
            <p:nvPr/>
          </p:nvSpPr>
          <p:spPr>
            <a:xfrm>
              <a:off x="1613665" y="3749526"/>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22"/>
            <p:cNvSpPr/>
            <p:nvPr/>
          </p:nvSpPr>
          <p:spPr>
            <a:xfrm>
              <a:off x="4803372" y="3864487"/>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22"/>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22"/>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22"/>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22"/>
            <p:cNvSpPr/>
            <p:nvPr/>
          </p:nvSpPr>
          <p:spPr>
            <a:xfrm>
              <a:off x="4484701" y="2387911"/>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22"/>
            <p:cNvSpPr/>
            <p:nvPr/>
          </p:nvSpPr>
          <p:spPr>
            <a:xfrm>
              <a:off x="2647714" y="4033624"/>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22"/>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22"/>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22"/>
            <p:cNvSpPr/>
            <p:nvPr/>
          </p:nvSpPr>
          <p:spPr>
            <a:xfrm>
              <a:off x="3234237" y="3751359"/>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22"/>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22"/>
            <p:cNvSpPr/>
            <p:nvPr/>
          </p:nvSpPr>
          <p:spPr>
            <a:xfrm>
              <a:off x="3884284" y="1611208"/>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22"/>
            <p:cNvSpPr/>
            <p:nvPr/>
          </p:nvSpPr>
          <p:spPr>
            <a:xfrm>
              <a:off x="4033161" y="157802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22"/>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22"/>
            <p:cNvSpPr/>
            <p:nvPr/>
          </p:nvSpPr>
          <p:spPr>
            <a:xfrm>
              <a:off x="1832254" y="4109459"/>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22"/>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22"/>
            <p:cNvSpPr/>
            <p:nvPr/>
          </p:nvSpPr>
          <p:spPr>
            <a:xfrm>
              <a:off x="3497445" y="158290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22"/>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22"/>
            <p:cNvSpPr/>
            <p:nvPr/>
          </p:nvSpPr>
          <p:spPr>
            <a:xfrm>
              <a:off x="5168387" y="3398058"/>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22"/>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22"/>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22"/>
            <p:cNvSpPr/>
            <p:nvPr/>
          </p:nvSpPr>
          <p:spPr>
            <a:xfrm>
              <a:off x="4298879" y="1530204"/>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22"/>
            <p:cNvSpPr/>
            <p:nvPr/>
          </p:nvSpPr>
          <p:spPr>
            <a:xfrm>
              <a:off x="2965320" y="2618602"/>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22"/>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22"/>
            <p:cNvSpPr/>
            <p:nvPr/>
          </p:nvSpPr>
          <p:spPr>
            <a:xfrm>
              <a:off x="5978769" y="2106607"/>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22"/>
            <p:cNvSpPr/>
            <p:nvPr/>
          </p:nvSpPr>
          <p:spPr>
            <a:xfrm>
              <a:off x="5603612" y="3698450"/>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22"/>
            <p:cNvSpPr/>
            <p:nvPr/>
          </p:nvSpPr>
          <p:spPr>
            <a:xfrm>
              <a:off x="2688600"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22"/>
            <p:cNvSpPr/>
            <p:nvPr/>
          </p:nvSpPr>
          <p:spPr>
            <a:xfrm>
              <a:off x="1545826" y="2519230"/>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22"/>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22"/>
            <p:cNvSpPr/>
            <p:nvPr/>
          </p:nvSpPr>
          <p:spPr>
            <a:xfrm>
              <a:off x="1556073" y="310582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22"/>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22"/>
            <p:cNvSpPr/>
            <p:nvPr/>
          </p:nvSpPr>
          <p:spPr>
            <a:xfrm>
              <a:off x="2475525" y="331797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22"/>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22"/>
            <p:cNvSpPr/>
            <p:nvPr/>
          </p:nvSpPr>
          <p:spPr>
            <a:xfrm>
              <a:off x="2183675" y="338322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22"/>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22"/>
            <p:cNvSpPr/>
            <p:nvPr/>
          </p:nvSpPr>
          <p:spPr>
            <a:xfrm>
              <a:off x="2634817" y="1731446"/>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22"/>
            <p:cNvSpPr/>
            <p:nvPr/>
          </p:nvSpPr>
          <p:spPr>
            <a:xfrm>
              <a:off x="5452291" y="357203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22"/>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22"/>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22"/>
            <p:cNvSpPr/>
            <p:nvPr/>
          </p:nvSpPr>
          <p:spPr>
            <a:xfrm>
              <a:off x="5991606" y="2292870"/>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22"/>
            <p:cNvSpPr/>
            <p:nvPr/>
          </p:nvSpPr>
          <p:spPr>
            <a:xfrm>
              <a:off x="2090875" y="2051875"/>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2">
  <p:cSld name="CUSTOM_16">
    <p:spTree>
      <p:nvGrpSpPr>
        <p:cNvPr id="2903" name="Shape 2903"/>
        <p:cNvGrpSpPr/>
        <p:nvPr/>
      </p:nvGrpSpPr>
      <p:grpSpPr>
        <a:xfrm>
          <a:off x="0" y="0"/>
          <a:ext cx="0" cy="0"/>
          <a:chOff x="0" y="0"/>
          <a:chExt cx="0" cy="0"/>
        </a:xfrm>
      </p:grpSpPr>
      <p:sp>
        <p:nvSpPr>
          <p:cNvPr id="2904" name="Google Shape;2904;p23"/>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p:txBody>
      </p:sp>
      <p:sp>
        <p:nvSpPr>
          <p:cNvPr id="2905" name="Google Shape;2905;p23"/>
          <p:cNvSpPr txBox="1"/>
          <p:nvPr>
            <p:ph type="subTitle" idx="1"/>
          </p:nvPr>
        </p:nvSpPr>
        <p:spPr>
          <a:xfrm>
            <a:off x="4180400" y="1710589"/>
            <a:ext cx="2304300" cy="51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06" name="Google Shape;2906;p23"/>
          <p:cNvSpPr txBox="1"/>
          <p:nvPr>
            <p:ph type="subTitle" idx="2"/>
          </p:nvPr>
        </p:nvSpPr>
        <p:spPr>
          <a:xfrm>
            <a:off x="2665950" y="2571400"/>
            <a:ext cx="2304300" cy="51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07" name="Google Shape;2907;p23"/>
          <p:cNvSpPr txBox="1"/>
          <p:nvPr>
            <p:ph type="subTitle" idx="3"/>
          </p:nvPr>
        </p:nvSpPr>
        <p:spPr>
          <a:xfrm>
            <a:off x="4178600" y="3431900"/>
            <a:ext cx="2307900" cy="51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908" name="Google Shape;2908;p23"/>
          <p:cNvSpPr txBox="1"/>
          <p:nvPr>
            <p:ph type="subTitle" idx="4"/>
          </p:nvPr>
        </p:nvSpPr>
        <p:spPr>
          <a:xfrm>
            <a:off x="1876100" y="1710589"/>
            <a:ext cx="2304300" cy="512100"/>
          </a:xfrm>
          <a:prstGeom prst="rect">
            <a:avLst/>
          </a:prstGeom>
          <a:solidFill>
            <a:schemeClr val="lt2"/>
          </a:solidFill>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2909" name="Google Shape;2909;p23"/>
          <p:cNvSpPr txBox="1"/>
          <p:nvPr>
            <p:ph type="subTitle" idx="5"/>
          </p:nvPr>
        </p:nvSpPr>
        <p:spPr>
          <a:xfrm>
            <a:off x="4970250" y="2571400"/>
            <a:ext cx="2304300" cy="512100"/>
          </a:xfrm>
          <a:prstGeom prst="rect">
            <a:avLst/>
          </a:prstGeom>
          <a:solidFill>
            <a:schemeClr val="lt2"/>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2910" name="Google Shape;2910;p23"/>
          <p:cNvSpPr txBox="1"/>
          <p:nvPr>
            <p:ph type="subTitle" idx="6"/>
          </p:nvPr>
        </p:nvSpPr>
        <p:spPr>
          <a:xfrm>
            <a:off x="1874300" y="3431900"/>
            <a:ext cx="2307900" cy="512100"/>
          </a:xfrm>
          <a:prstGeom prst="rect">
            <a:avLst/>
          </a:prstGeom>
          <a:solidFill>
            <a:schemeClr val="lt2"/>
          </a:solidFill>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grpSp>
        <p:nvGrpSpPr>
          <p:cNvPr id="2911" name="Google Shape;2911;p23"/>
          <p:cNvGrpSpPr/>
          <p:nvPr/>
        </p:nvGrpSpPr>
        <p:grpSpPr>
          <a:xfrm rot="10800000" flipH="1">
            <a:off x="-196895" y="-703317"/>
            <a:ext cx="9244220" cy="5713342"/>
            <a:chOff x="-196895" y="-728004"/>
            <a:chExt cx="9244220" cy="5713342"/>
          </a:xfrm>
        </p:grpSpPr>
        <p:sp>
          <p:nvSpPr>
            <p:cNvPr id="2912" name="Google Shape;2912;p23"/>
            <p:cNvSpPr/>
            <p:nvPr/>
          </p:nvSpPr>
          <p:spPr>
            <a:xfrm>
              <a:off x="3972578" y="4301334"/>
              <a:ext cx="49547" cy="43413"/>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23"/>
            <p:cNvSpPr/>
            <p:nvPr/>
          </p:nvSpPr>
          <p:spPr>
            <a:xfrm>
              <a:off x="8031846" y="3938197"/>
              <a:ext cx="103293" cy="103293"/>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23"/>
            <p:cNvSpPr/>
            <p:nvPr/>
          </p:nvSpPr>
          <p:spPr>
            <a:xfrm>
              <a:off x="6988412" y="4129466"/>
              <a:ext cx="43365" cy="43413"/>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23"/>
            <p:cNvSpPr/>
            <p:nvPr/>
          </p:nvSpPr>
          <p:spPr>
            <a:xfrm>
              <a:off x="7302137" y="4388466"/>
              <a:ext cx="43365" cy="43413"/>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23"/>
            <p:cNvSpPr/>
            <p:nvPr/>
          </p:nvSpPr>
          <p:spPr>
            <a:xfrm>
              <a:off x="6557962" y="4326441"/>
              <a:ext cx="43365" cy="43413"/>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23"/>
            <p:cNvSpPr/>
            <p:nvPr/>
          </p:nvSpPr>
          <p:spPr>
            <a:xfrm>
              <a:off x="2108393" y="4133165"/>
              <a:ext cx="43413" cy="43413"/>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23"/>
            <p:cNvSpPr/>
            <p:nvPr/>
          </p:nvSpPr>
          <p:spPr>
            <a:xfrm>
              <a:off x="5580709" y="3874348"/>
              <a:ext cx="19772" cy="19819"/>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23"/>
            <p:cNvSpPr/>
            <p:nvPr/>
          </p:nvSpPr>
          <p:spPr>
            <a:xfrm>
              <a:off x="1024271" y="4000222"/>
              <a:ext cx="103293" cy="103293"/>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23"/>
            <p:cNvSpPr/>
            <p:nvPr/>
          </p:nvSpPr>
          <p:spPr>
            <a:xfrm>
              <a:off x="1024963" y="4312321"/>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23"/>
            <p:cNvSpPr/>
            <p:nvPr/>
          </p:nvSpPr>
          <p:spPr>
            <a:xfrm>
              <a:off x="2535188" y="3830796"/>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23"/>
            <p:cNvSpPr/>
            <p:nvPr/>
          </p:nvSpPr>
          <p:spPr>
            <a:xfrm>
              <a:off x="2768663" y="4407171"/>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23"/>
            <p:cNvSpPr/>
            <p:nvPr/>
          </p:nvSpPr>
          <p:spPr>
            <a:xfrm>
              <a:off x="3089663" y="2050646"/>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23"/>
            <p:cNvSpPr/>
            <p:nvPr/>
          </p:nvSpPr>
          <p:spPr>
            <a:xfrm>
              <a:off x="3323138" y="3998621"/>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25" name="Google Shape;2925;p23"/>
            <p:cNvGrpSpPr/>
            <p:nvPr/>
          </p:nvGrpSpPr>
          <p:grpSpPr>
            <a:xfrm>
              <a:off x="-196895" y="-728004"/>
              <a:ext cx="9244220" cy="5713342"/>
              <a:chOff x="1432150" y="1168200"/>
              <a:chExt cx="4897600" cy="3026936"/>
            </a:xfrm>
          </p:grpSpPr>
          <p:sp>
            <p:nvSpPr>
              <p:cNvPr id="2926" name="Google Shape;2926;p23"/>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23"/>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23"/>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23"/>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0" name="Google Shape;2930;p23"/>
              <p:cNvSpPr/>
              <p:nvPr/>
            </p:nvSpPr>
            <p:spPr>
              <a:xfrm>
                <a:off x="4533300" y="1543933"/>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23"/>
              <p:cNvSpPr/>
              <p:nvPr/>
            </p:nvSpPr>
            <p:spPr>
              <a:xfrm>
                <a:off x="5511513" y="2757222"/>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23"/>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23"/>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23"/>
              <p:cNvSpPr/>
              <p:nvPr/>
            </p:nvSpPr>
            <p:spPr>
              <a:xfrm>
                <a:off x="1736697" y="27785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23"/>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23"/>
              <p:cNvSpPr/>
              <p:nvPr/>
            </p:nvSpPr>
            <p:spPr>
              <a:xfrm>
                <a:off x="6295271" y="3489367"/>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23"/>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23"/>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23"/>
              <p:cNvSpPr/>
              <p:nvPr/>
            </p:nvSpPr>
            <p:spPr>
              <a:xfrm>
                <a:off x="5509400" y="362724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23"/>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23"/>
              <p:cNvSpPr/>
              <p:nvPr/>
            </p:nvSpPr>
            <p:spPr>
              <a:xfrm>
                <a:off x="3915760" y="3743162"/>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23"/>
              <p:cNvSpPr/>
              <p:nvPr/>
            </p:nvSpPr>
            <p:spPr>
              <a:xfrm>
                <a:off x="2261191" y="2521588"/>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23"/>
              <p:cNvSpPr/>
              <p:nvPr/>
            </p:nvSpPr>
            <p:spPr>
              <a:xfrm>
                <a:off x="1993202" y="289402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23"/>
              <p:cNvSpPr/>
              <p:nvPr/>
            </p:nvSpPr>
            <p:spPr>
              <a:xfrm>
                <a:off x="2409071" y="1420766"/>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5" name="Google Shape;2945;p23"/>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23"/>
              <p:cNvSpPr/>
              <p:nvPr/>
            </p:nvSpPr>
            <p:spPr>
              <a:xfrm>
                <a:off x="6228970" y="3841263"/>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23"/>
              <p:cNvSpPr/>
              <p:nvPr/>
            </p:nvSpPr>
            <p:spPr>
              <a:xfrm>
                <a:off x="2572824" y="3072571"/>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23"/>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23"/>
              <p:cNvSpPr/>
              <p:nvPr/>
            </p:nvSpPr>
            <p:spPr>
              <a:xfrm>
                <a:off x="6069650" y="1767550"/>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23"/>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23"/>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23"/>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23"/>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23"/>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23"/>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6" name="Google Shape;2956;p23"/>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7" name="Google Shape;2957;p23"/>
              <p:cNvSpPr/>
              <p:nvPr/>
            </p:nvSpPr>
            <p:spPr>
              <a:xfrm>
                <a:off x="2261204" y="3656209"/>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23"/>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9" name="Google Shape;2959;p23"/>
              <p:cNvSpPr/>
              <p:nvPr/>
            </p:nvSpPr>
            <p:spPr>
              <a:xfrm>
                <a:off x="5563989" y="2877019"/>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0" name="Google Shape;2960;p23"/>
              <p:cNvSpPr/>
              <p:nvPr/>
            </p:nvSpPr>
            <p:spPr>
              <a:xfrm>
                <a:off x="4915034" y="4122936"/>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23"/>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23"/>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23"/>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4" name="Google Shape;2964;p23"/>
              <p:cNvSpPr/>
              <p:nvPr/>
            </p:nvSpPr>
            <p:spPr>
              <a:xfrm>
                <a:off x="1809401" y="3540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5" name="Google Shape;2965;p23"/>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6" name="Google Shape;2966;p23"/>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7" name="Google Shape;2967;p23"/>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8" name="Google Shape;2968;p23"/>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9" name="Google Shape;2969;p23"/>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23"/>
              <p:cNvSpPr/>
              <p:nvPr/>
            </p:nvSpPr>
            <p:spPr>
              <a:xfrm>
                <a:off x="5238934" y="3100266"/>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23"/>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23"/>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23"/>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23"/>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23"/>
              <p:cNvSpPr/>
              <p:nvPr/>
            </p:nvSpPr>
            <p:spPr>
              <a:xfrm>
                <a:off x="2516847" y="237831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23"/>
              <p:cNvSpPr/>
              <p:nvPr/>
            </p:nvSpPr>
            <p:spPr>
              <a:xfrm>
                <a:off x="2482100" y="2165852"/>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23"/>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23"/>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23"/>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23"/>
              <p:cNvSpPr/>
              <p:nvPr/>
            </p:nvSpPr>
            <p:spPr>
              <a:xfrm>
                <a:off x="5148725" y="3541983"/>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1" name="Google Shape;2981;p23"/>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23"/>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23"/>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23"/>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23"/>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23"/>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7" name="Google Shape;2987;p23"/>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8" name="Google Shape;2988;p23"/>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9" name="Google Shape;2989;p23"/>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0" name="Google Shape;2990;p23"/>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1" name="Google Shape;2991;p23"/>
              <p:cNvSpPr/>
              <p:nvPr/>
            </p:nvSpPr>
            <p:spPr>
              <a:xfrm>
                <a:off x="4936372" y="3600279"/>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23"/>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23"/>
              <p:cNvSpPr/>
              <p:nvPr/>
            </p:nvSpPr>
            <p:spPr>
              <a:xfrm>
                <a:off x="6258616" y="4067423"/>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23"/>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23"/>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6" name="Google Shape;2996;p23"/>
              <p:cNvSpPr/>
              <p:nvPr/>
            </p:nvSpPr>
            <p:spPr>
              <a:xfrm>
                <a:off x="1606625" y="260232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23"/>
              <p:cNvSpPr/>
              <p:nvPr/>
            </p:nvSpPr>
            <p:spPr>
              <a:xfrm>
                <a:off x="2704698" y="1622675"/>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23"/>
              <p:cNvSpPr/>
              <p:nvPr/>
            </p:nvSpPr>
            <p:spPr>
              <a:xfrm>
                <a:off x="6255102" y="3145943"/>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23"/>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0" name="Google Shape;3000;p23"/>
              <p:cNvSpPr/>
              <p:nvPr/>
            </p:nvSpPr>
            <p:spPr>
              <a:xfrm>
                <a:off x="4648703" y="3579391"/>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1" name="Google Shape;3001;p23"/>
              <p:cNvSpPr/>
              <p:nvPr/>
            </p:nvSpPr>
            <p:spPr>
              <a:xfrm>
                <a:off x="1845776" y="3373504"/>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2" name="Google Shape;3002;p23"/>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23"/>
              <p:cNvSpPr/>
              <p:nvPr/>
            </p:nvSpPr>
            <p:spPr>
              <a:xfrm>
                <a:off x="3210820" y="3315130"/>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23"/>
              <p:cNvSpPr/>
              <p:nvPr/>
            </p:nvSpPr>
            <p:spPr>
              <a:xfrm>
                <a:off x="2133859" y="2313636"/>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5" name="Google Shape;3005;p23"/>
              <p:cNvSpPr/>
              <p:nvPr/>
            </p:nvSpPr>
            <p:spPr>
              <a:xfrm>
                <a:off x="5374001" y="2625314"/>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6" name="Google Shape;3006;p23"/>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23"/>
              <p:cNvSpPr/>
              <p:nvPr/>
            </p:nvSpPr>
            <p:spPr>
              <a:xfrm>
                <a:off x="1963603" y="2686326"/>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23"/>
              <p:cNvSpPr/>
              <p:nvPr/>
            </p:nvSpPr>
            <p:spPr>
              <a:xfrm>
                <a:off x="5532373" y="2983821"/>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23"/>
              <p:cNvSpPr/>
              <p:nvPr/>
            </p:nvSpPr>
            <p:spPr>
              <a:xfrm>
                <a:off x="6022094" y="1916106"/>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0" name="Google Shape;3010;p23"/>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1" name="Google Shape;3011;p23"/>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23"/>
              <p:cNvSpPr/>
              <p:nvPr/>
            </p:nvSpPr>
            <p:spPr>
              <a:xfrm>
                <a:off x="5887053" y="2625301"/>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23"/>
              <p:cNvSpPr/>
              <p:nvPr/>
            </p:nvSpPr>
            <p:spPr>
              <a:xfrm>
                <a:off x="3946156" y="3859057"/>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23"/>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23"/>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23"/>
              <p:cNvSpPr/>
              <p:nvPr/>
            </p:nvSpPr>
            <p:spPr>
              <a:xfrm>
                <a:off x="2496876" y="3489351"/>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23"/>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23"/>
              <p:cNvSpPr/>
              <p:nvPr/>
            </p:nvSpPr>
            <p:spPr>
              <a:xfrm>
                <a:off x="2236725" y="198727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23"/>
              <p:cNvSpPr/>
              <p:nvPr/>
            </p:nvSpPr>
            <p:spPr>
              <a:xfrm>
                <a:off x="5618875" y="412295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0" name="Google Shape;3020;p23"/>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23"/>
              <p:cNvSpPr/>
              <p:nvPr/>
            </p:nvSpPr>
            <p:spPr>
              <a:xfrm>
                <a:off x="4381242" y="4139691"/>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23"/>
              <p:cNvSpPr/>
              <p:nvPr/>
            </p:nvSpPr>
            <p:spPr>
              <a:xfrm>
                <a:off x="4611226" y="2718767"/>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23"/>
              <p:cNvSpPr/>
              <p:nvPr/>
            </p:nvSpPr>
            <p:spPr>
              <a:xfrm>
                <a:off x="4843248" y="4037611"/>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23"/>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23"/>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23"/>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23"/>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23"/>
              <p:cNvSpPr/>
              <p:nvPr/>
            </p:nvSpPr>
            <p:spPr>
              <a:xfrm>
                <a:off x="5351028" y="4072171"/>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23"/>
              <p:cNvSpPr/>
              <p:nvPr/>
            </p:nvSpPr>
            <p:spPr>
              <a:xfrm>
                <a:off x="5846482" y="2424480"/>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23"/>
              <p:cNvSpPr/>
              <p:nvPr/>
            </p:nvSpPr>
            <p:spPr>
              <a:xfrm>
                <a:off x="5808152" y="2872463"/>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23"/>
              <p:cNvSpPr/>
              <p:nvPr/>
            </p:nvSpPr>
            <p:spPr>
              <a:xfrm>
                <a:off x="5649127" y="3095498"/>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23"/>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23"/>
              <p:cNvSpPr/>
              <p:nvPr/>
            </p:nvSpPr>
            <p:spPr>
              <a:xfrm>
                <a:off x="2990448" y="4090408"/>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23"/>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23"/>
              <p:cNvSpPr/>
              <p:nvPr/>
            </p:nvSpPr>
            <p:spPr>
              <a:xfrm>
                <a:off x="1988465" y="3520441"/>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23"/>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23"/>
              <p:cNvSpPr/>
              <p:nvPr/>
            </p:nvSpPr>
            <p:spPr>
              <a:xfrm>
                <a:off x="5747475" y="4122927"/>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23"/>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23"/>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23"/>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23"/>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23"/>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23"/>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23"/>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23"/>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23"/>
              <p:cNvSpPr/>
              <p:nvPr/>
            </p:nvSpPr>
            <p:spPr>
              <a:xfrm>
                <a:off x="6185840" y="2028087"/>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23"/>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23"/>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23"/>
              <p:cNvSpPr/>
              <p:nvPr/>
            </p:nvSpPr>
            <p:spPr>
              <a:xfrm>
                <a:off x="5470515" y="2071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23"/>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23"/>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23"/>
              <p:cNvSpPr/>
              <p:nvPr/>
            </p:nvSpPr>
            <p:spPr>
              <a:xfrm>
                <a:off x="5969047" y="2125937"/>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23"/>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23"/>
              <p:cNvSpPr/>
              <p:nvPr/>
            </p:nvSpPr>
            <p:spPr>
              <a:xfrm>
                <a:off x="2173052" y="2165852"/>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23"/>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23"/>
              <p:cNvSpPr/>
              <p:nvPr/>
            </p:nvSpPr>
            <p:spPr>
              <a:xfrm>
                <a:off x="4703646" y="4129163"/>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7" name="Google Shape;3057;p23"/>
              <p:cNvSpPr/>
              <p:nvPr/>
            </p:nvSpPr>
            <p:spPr>
              <a:xfrm>
                <a:off x="1869847" y="2521585"/>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23"/>
              <p:cNvSpPr/>
              <p:nvPr/>
            </p:nvSpPr>
            <p:spPr>
              <a:xfrm>
                <a:off x="1719699"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23"/>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23"/>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23"/>
              <p:cNvSpPr/>
              <p:nvPr/>
            </p:nvSpPr>
            <p:spPr>
              <a:xfrm>
                <a:off x="2727728" y="3599138"/>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23"/>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23"/>
              <p:cNvSpPr/>
              <p:nvPr/>
            </p:nvSpPr>
            <p:spPr>
              <a:xfrm>
                <a:off x="1673638" y="3413392"/>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23"/>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5" name="Google Shape;3065;p23"/>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6" name="Google Shape;3066;p23"/>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7" name="Google Shape;3067;p23"/>
              <p:cNvSpPr/>
              <p:nvPr/>
            </p:nvSpPr>
            <p:spPr>
              <a:xfrm>
                <a:off x="4745450" y="4087751"/>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23"/>
              <p:cNvSpPr/>
              <p:nvPr/>
            </p:nvSpPr>
            <p:spPr>
              <a:xfrm>
                <a:off x="5103983" y="1780451"/>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9" name="Google Shape;3069;p23"/>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0" name="Google Shape;3070;p23"/>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1" name="Google Shape;3071;p23"/>
              <p:cNvSpPr/>
              <p:nvPr/>
            </p:nvSpPr>
            <p:spPr>
              <a:xfrm>
                <a:off x="4756934" y="2718770"/>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23"/>
              <p:cNvSpPr/>
              <p:nvPr/>
            </p:nvSpPr>
            <p:spPr>
              <a:xfrm>
                <a:off x="6164754" y="3611380"/>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23"/>
              <p:cNvSpPr/>
              <p:nvPr/>
            </p:nvSpPr>
            <p:spPr>
              <a:xfrm>
                <a:off x="1590762" y="4056319"/>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23"/>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3075" name="Shape 3075"/>
        <p:cNvGrpSpPr/>
        <p:nvPr/>
      </p:nvGrpSpPr>
      <p:grpSpPr>
        <a:xfrm>
          <a:off x="0" y="0"/>
          <a:ext cx="0" cy="0"/>
          <a:chOff x="0" y="0"/>
          <a:chExt cx="0" cy="0"/>
        </a:xfrm>
      </p:grpSpPr>
      <p:sp>
        <p:nvSpPr>
          <p:cNvPr id="3076" name="Google Shape;3076;p24"/>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77" name="Google Shape;3077;p24"/>
          <p:cNvSpPr txBox="1"/>
          <p:nvPr>
            <p:ph type="subTitle" idx="1"/>
          </p:nvPr>
        </p:nvSpPr>
        <p:spPr>
          <a:xfrm>
            <a:off x="2424850" y="2204775"/>
            <a:ext cx="19782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78" name="Google Shape;3078;p24"/>
          <p:cNvSpPr txBox="1"/>
          <p:nvPr>
            <p:ph type="subTitle" idx="2"/>
          </p:nvPr>
        </p:nvSpPr>
        <p:spPr>
          <a:xfrm>
            <a:off x="4740954" y="2204775"/>
            <a:ext cx="19782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79" name="Google Shape;3079;p24"/>
          <p:cNvSpPr txBox="1"/>
          <p:nvPr>
            <p:ph type="subTitle" idx="3"/>
          </p:nvPr>
        </p:nvSpPr>
        <p:spPr>
          <a:xfrm>
            <a:off x="2424850" y="3638175"/>
            <a:ext cx="19782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80" name="Google Shape;3080;p24"/>
          <p:cNvSpPr txBox="1"/>
          <p:nvPr>
            <p:ph type="subTitle" idx="4"/>
          </p:nvPr>
        </p:nvSpPr>
        <p:spPr>
          <a:xfrm>
            <a:off x="4740954" y="3638175"/>
            <a:ext cx="19782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81" name="Google Shape;3081;p24"/>
          <p:cNvSpPr txBox="1"/>
          <p:nvPr>
            <p:ph type="subTitle" idx="5"/>
          </p:nvPr>
        </p:nvSpPr>
        <p:spPr>
          <a:xfrm>
            <a:off x="2424850" y="1688477"/>
            <a:ext cx="1978200" cy="516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082" name="Google Shape;3082;p24"/>
          <p:cNvSpPr txBox="1"/>
          <p:nvPr>
            <p:ph type="subTitle" idx="6"/>
          </p:nvPr>
        </p:nvSpPr>
        <p:spPr>
          <a:xfrm>
            <a:off x="2424850" y="3121866"/>
            <a:ext cx="1978200" cy="516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083" name="Google Shape;3083;p24"/>
          <p:cNvSpPr txBox="1"/>
          <p:nvPr>
            <p:ph type="subTitle" idx="7"/>
          </p:nvPr>
        </p:nvSpPr>
        <p:spPr>
          <a:xfrm>
            <a:off x="4740950" y="1688477"/>
            <a:ext cx="1978200" cy="516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084" name="Google Shape;3084;p24"/>
          <p:cNvSpPr txBox="1"/>
          <p:nvPr>
            <p:ph type="subTitle" idx="8"/>
          </p:nvPr>
        </p:nvSpPr>
        <p:spPr>
          <a:xfrm>
            <a:off x="4740950" y="3121866"/>
            <a:ext cx="1978200" cy="516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grpSp>
        <p:nvGrpSpPr>
          <p:cNvPr id="3085" name="Google Shape;3085;p24"/>
          <p:cNvGrpSpPr/>
          <p:nvPr/>
        </p:nvGrpSpPr>
        <p:grpSpPr>
          <a:xfrm rot="10800000" flipH="1">
            <a:off x="-70680" y="108668"/>
            <a:ext cx="9257857" cy="5415993"/>
            <a:chOff x="1410350" y="1168200"/>
            <a:chExt cx="4904825" cy="2869400"/>
          </a:xfrm>
        </p:grpSpPr>
        <p:sp>
          <p:nvSpPr>
            <p:cNvPr id="3086" name="Google Shape;3086;p24"/>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7" name="Google Shape;3087;p24"/>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24"/>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24"/>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0" name="Google Shape;3090;p24"/>
            <p:cNvSpPr/>
            <p:nvPr/>
          </p:nvSpPr>
          <p:spPr>
            <a:xfrm>
              <a:off x="4775525" y="2593575"/>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1" name="Google Shape;3091;p24"/>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2" name="Google Shape;3092;p24"/>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24"/>
            <p:cNvSpPr/>
            <p:nvPr/>
          </p:nvSpPr>
          <p:spPr>
            <a:xfrm>
              <a:off x="2700300" y="3428875"/>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24"/>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5" name="Google Shape;3095;p24"/>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6" name="Google Shape;3096;p24"/>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7" name="Google Shape;3097;p24"/>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8" name="Google Shape;3098;p24"/>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9" name="Google Shape;3099;p24"/>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0" name="Google Shape;3100;p24"/>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1" name="Google Shape;3101;p24"/>
            <p:cNvSpPr/>
            <p:nvPr/>
          </p:nvSpPr>
          <p:spPr>
            <a:xfrm>
              <a:off x="1725832" y="2918310"/>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2" name="Google Shape;3102;p24"/>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3" name="Google Shape;3103;p24"/>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24"/>
            <p:cNvSpPr/>
            <p:nvPr/>
          </p:nvSpPr>
          <p:spPr>
            <a:xfrm>
              <a:off x="2190400" y="2340150"/>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24"/>
            <p:cNvSpPr/>
            <p:nvPr/>
          </p:nvSpPr>
          <p:spPr>
            <a:xfrm>
              <a:off x="5763744" y="2206492"/>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24"/>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7" name="Google Shape;3107;p24"/>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8" name="Google Shape;3108;p24"/>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24"/>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24"/>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24"/>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2" name="Google Shape;3112;p24"/>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3" name="Google Shape;3113;p24"/>
            <p:cNvSpPr/>
            <p:nvPr/>
          </p:nvSpPr>
          <p:spPr>
            <a:xfrm>
              <a:off x="2462343" y="2052891"/>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4" name="Google Shape;3114;p24"/>
            <p:cNvSpPr/>
            <p:nvPr/>
          </p:nvSpPr>
          <p:spPr>
            <a:xfrm>
              <a:off x="5928400" y="3024125"/>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24"/>
            <p:cNvSpPr/>
            <p:nvPr/>
          </p:nvSpPr>
          <p:spPr>
            <a:xfrm>
              <a:off x="4239100" y="324240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6" name="Google Shape;3116;p24"/>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7" name="Google Shape;3117;p24"/>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24"/>
            <p:cNvSpPr/>
            <p:nvPr/>
          </p:nvSpPr>
          <p:spPr>
            <a:xfrm>
              <a:off x="1894726" y="2739299"/>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24"/>
            <p:cNvSpPr/>
            <p:nvPr/>
          </p:nvSpPr>
          <p:spPr>
            <a:xfrm>
              <a:off x="1670275" y="3402225"/>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24"/>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24"/>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2" name="Google Shape;3122;p24"/>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3" name="Google Shape;3123;p24"/>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24"/>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5" name="Google Shape;3125;p24"/>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24"/>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24"/>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24"/>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24"/>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24"/>
            <p:cNvSpPr/>
            <p:nvPr/>
          </p:nvSpPr>
          <p:spPr>
            <a:xfrm>
              <a:off x="1683833" y="264144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24"/>
            <p:cNvSpPr/>
            <p:nvPr/>
          </p:nvSpPr>
          <p:spPr>
            <a:xfrm>
              <a:off x="2594948" y="1835952"/>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2" name="Google Shape;3132;p24"/>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3" name="Google Shape;3133;p24"/>
            <p:cNvSpPr/>
            <p:nvPr/>
          </p:nvSpPr>
          <p:spPr>
            <a:xfrm>
              <a:off x="3411350" y="3249075"/>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24"/>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24"/>
            <p:cNvSpPr/>
            <p:nvPr/>
          </p:nvSpPr>
          <p:spPr>
            <a:xfrm>
              <a:off x="5938446" y="2472897"/>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24"/>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24"/>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24"/>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24"/>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24"/>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24"/>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2" name="Google Shape;3142;p24"/>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3" name="Google Shape;3143;p24"/>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24"/>
            <p:cNvSpPr/>
            <p:nvPr/>
          </p:nvSpPr>
          <p:spPr>
            <a:xfrm>
              <a:off x="6047518" y="1863207"/>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24"/>
            <p:cNvSpPr/>
            <p:nvPr/>
          </p:nvSpPr>
          <p:spPr>
            <a:xfrm>
              <a:off x="2205650" y="3011700"/>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24"/>
            <p:cNvSpPr/>
            <p:nvPr/>
          </p:nvSpPr>
          <p:spPr>
            <a:xfrm>
              <a:off x="2305225" y="2451986"/>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24"/>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24"/>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24"/>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24"/>
            <p:cNvSpPr/>
            <p:nvPr/>
          </p:nvSpPr>
          <p:spPr>
            <a:xfrm>
              <a:off x="2813175" y="2374475"/>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24"/>
            <p:cNvSpPr/>
            <p:nvPr/>
          </p:nvSpPr>
          <p:spPr>
            <a:xfrm>
              <a:off x="2670175" y="2285900"/>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24"/>
            <p:cNvSpPr/>
            <p:nvPr/>
          </p:nvSpPr>
          <p:spPr>
            <a:xfrm>
              <a:off x="2768200" y="219670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24"/>
            <p:cNvSpPr/>
            <p:nvPr/>
          </p:nvSpPr>
          <p:spPr>
            <a:xfrm>
              <a:off x="5853175" y="296640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24"/>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24"/>
            <p:cNvSpPr/>
            <p:nvPr/>
          </p:nvSpPr>
          <p:spPr>
            <a:xfrm>
              <a:off x="3024650" y="334642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6" name="Google Shape;3156;p24"/>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24"/>
            <p:cNvSpPr/>
            <p:nvPr/>
          </p:nvSpPr>
          <p:spPr>
            <a:xfrm>
              <a:off x="4312025" y="1691700"/>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24"/>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24"/>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24"/>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24"/>
            <p:cNvSpPr/>
            <p:nvPr/>
          </p:nvSpPr>
          <p:spPr>
            <a:xfrm>
              <a:off x="2475540" y="3985892"/>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24"/>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24"/>
            <p:cNvSpPr/>
            <p:nvPr/>
          </p:nvSpPr>
          <p:spPr>
            <a:xfrm>
              <a:off x="5085600" y="249592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24"/>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24"/>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24"/>
            <p:cNvSpPr/>
            <p:nvPr/>
          </p:nvSpPr>
          <p:spPr>
            <a:xfrm>
              <a:off x="4482300"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24"/>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24"/>
            <p:cNvSpPr/>
            <p:nvPr/>
          </p:nvSpPr>
          <p:spPr>
            <a:xfrm>
              <a:off x="2284195" y="1841348"/>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24"/>
            <p:cNvSpPr/>
            <p:nvPr/>
          </p:nvSpPr>
          <p:spPr>
            <a:xfrm>
              <a:off x="3483274" y="3859076"/>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0" name="Google Shape;3170;p24"/>
            <p:cNvSpPr/>
            <p:nvPr/>
          </p:nvSpPr>
          <p:spPr>
            <a:xfrm>
              <a:off x="4667825" y="3455850"/>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1" name="Google Shape;3171;p24"/>
            <p:cNvSpPr/>
            <p:nvPr/>
          </p:nvSpPr>
          <p:spPr>
            <a:xfrm>
              <a:off x="5243950" y="3266525"/>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24"/>
            <p:cNvSpPr/>
            <p:nvPr/>
          </p:nvSpPr>
          <p:spPr>
            <a:xfrm>
              <a:off x="2836157" y="3876852"/>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3" name="Google Shape;3173;p24"/>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24"/>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24"/>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6" name="Google Shape;3176;p24"/>
            <p:cNvSpPr/>
            <p:nvPr/>
          </p:nvSpPr>
          <p:spPr>
            <a:xfrm>
              <a:off x="4897438" y="3923966"/>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7" name="Google Shape;3177;p24"/>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8" name="Google Shape;3178;p24"/>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9" name="Google Shape;3179;p24"/>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24"/>
            <p:cNvSpPr/>
            <p:nvPr/>
          </p:nvSpPr>
          <p:spPr>
            <a:xfrm>
              <a:off x="5346268" y="2447252"/>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24"/>
            <p:cNvSpPr/>
            <p:nvPr/>
          </p:nvSpPr>
          <p:spPr>
            <a:xfrm>
              <a:off x="3406600" y="3919209"/>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24"/>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24"/>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24"/>
            <p:cNvSpPr/>
            <p:nvPr/>
          </p:nvSpPr>
          <p:spPr>
            <a:xfrm>
              <a:off x="4324250" y="3347650"/>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24"/>
            <p:cNvSpPr/>
            <p:nvPr/>
          </p:nvSpPr>
          <p:spPr>
            <a:xfrm>
              <a:off x="5351025" y="341655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24"/>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24"/>
            <p:cNvSpPr/>
            <p:nvPr/>
          </p:nvSpPr>
          <p:spPr>
            <a:xfrm>
              <a:off x="5320130" y="2098942"/>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24"/>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24"/>
            <p:cNvSpPr/>
            <p:nvPr/>
          </p:nvSpPr>
          <p:spPr>
            <a:xfrm>
              <a:off x="5511001" y="2351469"/>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24"/>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24"/>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24"/>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24"/>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24"/>
            <p:cNvSpPr/>
            <p:nvPr/>
          </p:nvSpPr>
          <p:spPr>
            <a:xfrm>
              <a:off x="5116575" y="237832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24"/>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24"/>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24"/>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24"/>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24"/>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24"/>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24"/>
            <p:cNvSpPr/>
            <p:nvPr/>
          </p:nvSpPr>
          <p:spPr>
            <a:xfrm>
              <a:off x="5172425"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24"/>
            <p:cNvSpPr/>
            <p:nvPr/>
          </p:nvSpPr>
          <p:spPr>
            <a:xfrm>
              <a:off x="3721500" y="3131118"/>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24"/>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24"/>
            <p:cNvSpPr/>
            <p:nvPr/>
          </p:nvSpPr>
          <p:spPr>
            <a:xfrm>
              <a:off x="5978769" y="2106607"/>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24"/>
            <p:cNvSpPr/>
            <p:nvPr/>
          </p:nvSpPr>
          <p:spPr>
            <a:xfrm>
              <a:off x="5738427" y="3908686"/>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24"/>
            <p:cNvSpPr/>
            <p:nvPr/>
          </p:nvSpPr>
          <p:spPr>
            <a:xfrm>
              <a:off x="2688600"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24"/>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24"/>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24"/>
            <p:cNvSpPr/>
            <p:nvPr/>
          </p:nvSpPr>
          <p:spPr>
            <a:xfrm>
              <a:off x="1556073" y="310582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24"/>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24"/>
            <p:cNvSpPr/>
            <p:nvPr/>
          </p:nvSpPr>
          <p:spPr>
            <a:xfrm>
              <a:off x="2475525" y="331797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24"/>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24"/>
            <p:cNvSpPr/>
            <p:nvPr/>
          </p:nvSpPr>
          <p:spPr>
            <a:xfrm>
              <a:off x="2183675" y="338322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24"/>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24"/>
            <p:cNvSpPr/>
            <p:nvPr/>
          </p:nvSpPr>
          <p:spPr>
            <a:xfrm>
              <a:off x="4745450" y="2392175"/>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24"/>
            <p:cNvSpPr/>
            <p:nvPr/>
          </p:nvSpPr>
          <p:spPr>
            <a:xfrm>
              <a:off x="5147711" y="198616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24"/>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24"/>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24"/>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24"/>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24"/>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24"/>
            <p:cNvSpPr/>
            <p:nvPr/>
          </p:nvSpPr>
          <p:spPr>
            <a:xfrm>
              <a:off x="6169950" y="1639000"/>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24"/>
            <p:cNvSpPr/>
            <p:nvPr/>
          </p:nvSpPr>
          <p:spPr>
            <a:xfrm>
              <a:off x="2090875" y="2051875"/>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ive columns">
  <p:cSld name="CUSTOM_14">
    <p:spTree>
      <p:nvGrpSpPr>
        <p:cNvPr id="3224" name="Shape 3224"/>
        <p:cNvGrpSpPr/>
        <p:nvPr/>
      </p:nvGrpSpPr>
      <p:grpSpPr>
        <a:xfrm>
          <a:off x="0" y="0"/>
          <a:ext cx="0" cy="0"/>
          <a:chOff x="0" y="0"/>
          <a:chExt cx="0" cy="0"/>
        </a:xfrm>
      </p:grpSpPr>
      <p:sp>
        <p:nvSpPr>
          <p:cNvPr id="3225" name="Google Shape;3225;p25"/>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26" name="Google Shape;3226;p25"/>
          <p:cNvSpPr txBox="1"/>
          <p:nvPr>
            <p:ph type="subTitle" idx="1"/>
          </p:nvPr>
        </p:nvSpPr>
        <p:spPr>
          <a:xfrm>
            <a:off x="2111594" y="2197450"/>
            <a:ext cx="21444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27" name="Google Shape;3227;p25"/>
          <p:cNvSpPr txBox="1"/>
          <p:nvPr>
            <p:ph type="subTitle" idx="2"/>
          </p:nvPr>
        </p:nvSpPr>
        <p:spPr>
          <a:xfrm>
            <a:off x="4894781" y="2197450"/>
            <a:ext cx="21444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28" name="Google Shape;3228;p25"/>
          <p:cNvSpPr txBox="1"/>
          <p:nvPr>
            <p:ph type="subTitle" idx="3"/>
          </p:nvPr>
        </p:nvSpPr>
        <p:spPr>
          <a:xfrm>
            <a:off x="720000" y="3638168"/>
            <a:ext cx="21444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29" name="Google Shape;3229;p25"/>
          <p:cNvSpPr txBox="1"/>
          <p:nvPr>
            <p:ph type="subTitle" idx="4"/>
          </p:nvPr>
        </p:nvSpPr>
        <p:spPr>
          <a:xfrm>
            <a:off x="3503187" y="3638168"/>
            <a:ext cx="21444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30" name="Google Shape;3230;p25"/>
          <p:cNvSpPr txBox="1"/>
          <p:nvPr>
            <p:ph type="subTitle" idx="5"/>
          </p:nvPr>
        </p:nvSpPr>
        <p:spPr>
          <a:xfrm>
            <a:off x="720000" y="3121865"/>
            <a:ext cx="2144400" cy="516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231" name="Google Shape;3231;p25"/>
          <p:cNvSpPr txBox="1"/>
          <p:nvPr>
            <p:ph type="subTitle" idx="6"/>
          </p:nvPr>
        </p:nvSpPr>
        <p:spPr>
          <a:xfrm>
            <a:off x="4894772" y="1688475"/>
            <a:ext cx="2144400" cy="516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232" name="Google Shape;3232;p25"/>
          <p:cNvSpPr txBox="1"/>
          <p:nvPr>
            <p:ph type="subTitle" idx="7"/>
          </p:nvPr>
        </p:nvSpPr>
        <p:spPr>
          <a:xfrm>
            <a:off x="3503181" y="3121865"/>
            <a:ext cx="2144400" cy="516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233" name="Google Shape;3233;p25"/>
          <p:cNvSpPr txBox="1"/>
          <p:nvPr>
            <p:ph type="subTitle" idx="8"/>
          </p:nvPr>
        </p:nvSpPr>
        <p:spPr>
          <a:xfrm>
            <a:off x="6286374" y="3638168"/>
            <a:ext cx="21444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234" name="Google Shape;3234;p25"/>
          <p:cNvSpPr txBox="1"/>
          <p:nvPr>
            <p:ph type="subTitle" idx="9"/>
          </p:nvPr>
        </p:nvSpPr>
        <p:spPr>
          <a:xfrm>
            <a:off x="6286362" y="3121865"/>
            <a:ext cx="2144400" cy="516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235" name="Google Shape;3235;p25"/>
          <p:cNvSpPr txBox="1"/>
          <p:nvPr>
            <p:ph type="subTitle" idx="13"/>
          </p:nvPr>
        </p:nvSpPr>
        <p:spPr>
          <a:xfrm>
            <a:off x="2111591" y="1688475"/>
            <a:ext cx="2144400" cy="5163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grpSp>
        <p:nvGrpSpPr>
          <p:cNvPr id="3236" name="Google Shape;3236;p25"/>
          <p:cNvGrpSpPr/>
          <p:nvPr/>
        </p:nvGrpSpPr>
        <p:grpSpPr>
          <a:xfrm flipH="1">
            <a:off x="89427" y="30526"/>
            <a:ext cx="9097750" cy="5494135"/>
            <a:chOff x="1410350" y="1184375"/>
            <a:chExt cx="4820000" cy="2910800"/>
          </a:xfrm>
        </p:grpSpPr>
        <p:sp>
          <p:nvSpPr>
            <p:cNvPr id="3237" name="Google Shape;3237;p25"/>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25"/>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25"/>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25"/>
            <p:cNvSpPr/>
            <p:nvPr/>
          </p:nvSpPr>
          <p:spPr>
            <a:xfrm>
              <a:off x="4492929" y="2916542"/>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25"/>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25"/>
            <p:cNvSpPr/>
            <p:nvPr/>
          </p:nvSpPr>
          <p:spPr>
            <a:xfrm>
              <a:off x="5997290" y="3461453"/>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25"/>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25"/>
            <p:cNvSpPr/>
            <p:nvPr/>
          </p:nvSpPr>
          <p:spPr>
            <a:xfrm>
              <a:off x="2700300" y="3428875"/>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25"/>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25"/>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25"/>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25"/>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9" name="Google Shape;3249;p25"/>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0" name="Google Shape;3250;p25"/>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25"/>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25"/>
            <p:cNvSpPr/>
            <p:nvPr/>
          </p:nvSpPr>
          <p:spPr>
            <a:xfrm>
              <a:off x="1725832" y="2918310"/>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25"/>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25"/>
            <p:cNvSpPr/>
            <p:nvPr/>
          </p:nvSpPr>
          <p:spPr>
            <a:xfrm>
              <a:off x="2190400" y="2340150"/>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25"/>
            <p:cNvSpPr/>
            <p:nvPr/>
          </p:nvSpPr>
          <p:spPr>
            <a:xfrm>
              <a:off x="6145824" y="197991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25"/>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25"/>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25"/>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25"/>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25"/>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25"/>
            <p:cNvSpPr/>
            <p:nvPr/>
          </p:nvSpPr>
          <p:spPr>
            <a:xfrm>
              <a:off x="1524444" y="340362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25"/>
            <p:cNvSpPr/>
            <p:nvPr/>
          </p:nvSpPr>
          <p:spPr>
            <a:xfrm>
              <a:off x="2462343" y="2052891"/>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25"/>
            <p:cNvSpPr/>
            <p:nvPr/>
          </p:nvSpPr>
          <p:spPr>
            <a:xfrm>
              <a:off x="5928400" y="3024125"/>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25"/>
            <p:cNvSpPr/>
            <p:nvPr/>
          </p:nvSpPr>
          <p:spPr>
            <a:xfrm>
              <a:off x="4548319" y="338093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25"/>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25"/>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25"/>
            <p:cNvSpPr/>
            <p:nvPr/>
          </p:nvSpPr>
          <p:spPr>
            <a:xfrm>
              <a:off x="1670275" y="3402225"/>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25"/>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25"/>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25"/>
            <p:cNvSpPr/>
            <p:nvPr/>
          </p:nvSpPr>
          <p:spPr>
            <a:xfrm>
              <a:off x="4644825" y="1208571"/>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25"/>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25"/>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25"/>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25"/>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25"/>
            <p:cNvSpPr/>
            <p:nvPr/>
          </p:nvSpPr>
          <p:spPr>
            <a:xfrm>
              <a:off x="2309975" y="1413017"/>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25"/>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25"/>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25"/>
            <p:cNvSpPr/>
            <p:nvPr/>
          </p:nvSpPr>
          <p:spPr>
            <a:xfrm>
              <a:off x="1683833" y="264144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25"/>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25"/>
            <p:cNvSpPr/>
            <p:nvPr/>
          </p:nvSpPr>
          <p:spPr>
            <a:xfrm>
              <a:off x="3050900" y="3561406"/>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25"/>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25"/>
            <p:cNvSpPr/>
            <p:nvPr/>
          </p:nvSpPr>
          <p:spPr>
            <a:xfrm>
              <a:off x="5938446" y="2472897"/>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25"/>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25"/>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25"/>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25"/>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25"/>
            <p:cNvSpPr/>
            <p:nvPr/>
          </p:nvSpPr>
          <p:spPr>
            <a:xfrm>
              <a:off x="3920453" y="3734813"/>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25"/>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25"/>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25"/>
            <p:cNvSpPr/>
            <p:nvPr/>
          </p:nvSpPr>
          <p:spPr>
            <a:xfrm>
              <a:off x="6047518" y="1863207"/>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25"/>
            <p:cNvSpPr/>
            <p:nvPr/>
          </p:nvSpPr>
          <p:spPr>
            <a:xfrm>
              <a:off x="2205650" y="3011700"/>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25"/>
            <p:cNvSpPr/>
            <p:nvPr/>
          </p:nvSpPr>
          <p:spPr>
            <a:xfrm>
              <a:off x="1848603" y="1808906"/>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25"/>
            <p:cNvSpPr/>
            <p:nvPr/>
          </p:nvSpPr>
          <p:spPr>
            <a:xfrm>
              <a:off x="2141056" y="183596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25"/>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25"/>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25"/>
            <p:cNvSpPr/>
            <p:nvPr/>
          </p:nvSpPr>
          <p:spPr>
            <a:xfrm>
              <a:off x="3249009" y="3543429"/>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25"/>
            <p:cNvSpPr/>
            <p:nvPr/>
          </p:nvSpPr>
          <p:spPr>
            <a:xfrm>
              <a:off x="6091062" y="1757450"/>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25"/>
            <p:cNvSpPr/>
            <p:nvPr/>
          </p:nvSpPr>
          <p:spPr>
            <a:xfrm>
              <a:off x="1557074" y="2438925"/>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25"/>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25"/>
            <p:cNvSpPr/>
            <p:nvPr/>
          </p:nvSpPr>
          <p:spPr>
            <a:xfrm>
              <a:off x="4579491" y="2853908"/>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25"/>
            <p:cNvSpPr/>
            <p:nvPr/>
          </p:nvSpPr>
          <p:spPr>
            <a:xfrm>
              <a:off x="3024650" y="334642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25"/>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25"/>
            <p:cNvSpPr/>
            <p:nvPr/>
          </p:nvSpPr>
          <p:spPr>
            <a:xfrm>
              <a:off x="5297175" y="1813658"/>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25"/>
            <p:cNvSpPr/>
            <p:nvPr/>
          </p:nvSpPr>
          <p:spPr>
            <a:xfrm>
              <a:off x="2475540" y="3985892"/>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25"/>
            <p:cNvSpPr/>
            <p:nvPr/>
          </p:nvSpPr>
          <p:spPr>
            <a:xfrm>
              <a:off x="5618865" y="1923859"/>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25"/>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25"/>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25"/>
            <p:cNvSpPr/>
            <p:nvPr/>
          </p:nvSpPr>
          <p:spPr>
            <a:xfrm>
              <a:off x="5128234" y="3687563"/>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25"/>
            <p:cNvSpPr/>
            <p:nvPr/>
          </p:nvSpPr>
          <p:spPr>
            <a:xfrm>
              <a:off x="2284195" y="1841348"/>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25"/>
            <p:cNvSpPr/>
            <p:nvPr/>
          </p:nvSpPr>
          <p:spPr>
            <a:xfrm>
              <a:off x="4732875" y="3143825"/>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25"/>
            <p:cNvSpPr/>
            <p:nvPr/>
          </p:nvSpPr>
          <p:spPr>
            <a:xfrm>
              <a:off x="3483274" y="3859076"/>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25"/>
            <p:cNvSpPr/>
            <p:nvPr/>
          </p:nvSpPr>
          <p:spPr>
            <a:xfrm>
              <a:off x="4667825" y="3455850"/>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25"/>
            <p:cNvSpPr/>
            <p:nvPr/>
          </p:nvSpPr>
          <p:spPr>
            <a:xfrm>
              <a:off x="4774414" y="3783982"/>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25"/>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25"/>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25"/>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25"/>
            <p:cNvSpPr/>
            <p:nvPr/>
          </p:nvSpPr>
          <p:spPr>
            <a:xfrm>
              <a:off x="4897438" y="3923966"/>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25"/>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25"/>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0" name="Google Shape;3320;p25"/>
            <p:cNvSpPr/>
            <p:nvPr/>
          </p:nvSpPr>
          <p:spPr>
            <a:xfrm>
              <a:off x="5974017" y="2281193"/>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1" name="Google Shape;3321;p25"/>
            <p:cNvSpPr/>
            <p:nvPr/>
          </p:nvSpPr>
          <p:spPr>
            <a:xfrm>
              <a:off x="3406600" y="3919209"/>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2" name="Google Shape;3322;p25"/>
            <p:cNvSpPr/>
            <p:nvPr/>
          </p:nvSpPr>
          <p:spPr>
            <a:xfrm>
              <a:off x="4415369" y="3520458"/>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25"/>
            <p:cNvSpPr/>
            <p:nvPr/>
          </p:nvSpPr>
          <p:spPr>
            <a:xfrm>
              <a:off x="5351025" y="341655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25"/>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25"/>
            <p:cNvSpPr/>
            <p:nvPr/>
          </p:nvSpPr>
          <p:spPr>
            <a:xfrm>
              <a:off x="5320130" y="2098942"/>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25"/>
            <p:cNvSpPr/>
            <p:nvPr/>
          </p:nvSpPr>
          <p:spPr>
            <a:xfrm>
              <a:off x="6117769" y="2385925"/>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25"/>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25"/>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25"/>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25"/>
            <p:cNvSpPr/>
            <p:nvPr/>
          </p:nvSpPr>
          <p:spPr>
            <a:xfrm>
              <a:off x="6168779" y="2566131"/>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25"/>
            <p:cNvSpPr/>
            <p:nvPr/>
          </p:nvSpPr>
          <p:spPr>
            <a:xfrm>
              <a:off x="5595886" y="3734828"/>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25"/>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25"/>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25"/>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25"/>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25"/>
            <p:cNvSpPr/>
            <p:nvPr/>
          </p:nvSpPr>
          <p:spPr>
            <a:xfrm>
              <a:off x="5801054" y="2012652"/>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25"/>
            <p:cNvSpPr/>
            <p:nvPr/>
          </p:nvSpPr>
          <p:spPr>
            <a:xfrm>
              <a:off x="3696891" y="36923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25"/>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25"/>
            <p:cNvSpPr/>
            <p:nvPr/>
          </p:nvSpPr>
          <p:spPr>
            <a:xfrm>
              <a:off x="5978769" y="2106607"/>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25"/>
            <p:cNvSpPr/>
            <p:nvPr/>
          </p:nvSpPr>
          <p:spPr>
            <a:xfrm>
              <a:off x="5738427" y="3908686"/>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25"/>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25"/>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25"/>
            <p:cNvSpPr/>
            <p:nvPr/>
          </p:nvSpPr>
          <p:spPr>
            <a:xfrm>
              <a:off x="1556073" y="310582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25"/>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25"/>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25"/>
            <p:cNvSpPr/>
            <p:nvPr/>
          </p:nvSpPr>
          <p:spPr>
            <a:xfrm>
              <a:off x="1970642" y="3737106"/>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25"/>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25"/>
            <p:cNvSpPr/>
            <p:nvPr/>
          </p:nvSpPr>
          <p:spPr>
            <a:xfrm>
              <a:off x="5147711" y="198616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25"/>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25"/>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25"/>
            <p:cNvSpPr/>
            <p:nvPr/>
          </p:nvSpPr>
          <p:spPr>
            <a:xfrm>
              <a:off x="6169950" y="1639000"/>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25"/>
            <p:cNvSpPr/>
            <p:nvPr/>
          </p:nvSpPr>
          <p:spPr>
            <a:xfrm>
              <a:off x="2090875" y="2051875"/>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3353" name="Shape 3353"/>
        <p:cNvGrpSpPr/>
        <p:nvPr/>
      </p:nvGrpSpPr>
      <p:grpSpPr>
        <a:xfrm>
          <a:off x="0" y="0"/>
          <a:ext cx="0" cy="0"/>
          <a:chOff x="0" y="0"/>
          <a:chExt cx="0" cy="0"/>
        </a:xfrm>
      </p:grpSpPr>
      <p:sp>
        <p:nvSpPr>
          <p:cNvPr id="3354" name="Google Shape;3354;p26"/>
          <p:cNvSpPr txBox="1"/>
          <p:nvPr>
            <p:ph type="subTitle" idx="1"/>
          </p:nvPr>
        </p:nvSpPr>
        <p:spPr>
          <a:xfrm>
            <a:off x="713220" y="1681063"/>
            <a:ext cx="21030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355" name="Google Shape;3355;p26"/>
          <p:cNvSpPr txBox="1"/>
          <p:nvPr>
            <p:ph type="subTitle" idx="2"/>
          </p:nvPr>
        </p:nvSpPr>
        <p:spPr>
          <a:xfrm>
            <a:off x="713220" y="3190675"/>
            <a:ext cx="21030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356" name="Google Shape;3356;p26"/>
          <p:cNvSpPr txBox="1"/>
          <p:nvPr>
            <p:ph type="subTitle" idx="3"/>
          </p:nvPr>
        </p:nvSpPr>
        <p:spPr>
          <a:xfrm>
            <a:off x="3520492" y="3190675"/>
            <a:ext cx="21030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357" name="Google Shape;3357;p26"/>
          <p:cNvSpPr txBox="1"/>
          <p:nvPr>
            <p:ph type="subTitle" idx="4"/>
          </p:nvPr>
        </p:nvSpPr>
        <p:spPr>
          <a:xfrm>
            <a:off x="6327763" y="3190680"/>
            <a:ext cx="21030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358" name="Google Shape;3358;p26"/>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59" name="Google Shape;3359;p26"/>
          <p:cNvSpPr txBox="1"/>
          <p:nvPr>
            <p:ph type="subTitle" idx="5"/>
          </p:nvPr>
        </p:nvSpPr>
        <p:spPr>
          <a:xfrm>
            <a:off x="713220" y="2193175"/>
            <a:ext cx="2103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60" name="Google Shape;3360;p26"/>
          <p:cNvSpPr txBox="1"/>
          <p:nvPr>
            <p:ph type="subTitle" idx="6"/>
          </p:nvPr>
        </p:nvSpPr>
        <p:spPr>
          <a:xfrm>
            <a:off x="3521092" y="2193175"/>
            <a:ext cx="2103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61" name="Google Shape;3361;p26"/>
          <p:cNvSpPr txBox="1"/>
          <p:nvPr>
            <p:ph type="subTitle" idx="7"/>
          </p:nvPr>
        </p:nvSpPr>
        <p:spPr>
          <a:xfrm>
            <a:off x="713220" y="3702775"/>
            <a:ext cx="2103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62" name="Google Shape;3362;p26"/>
          <p:cNvSpPr txBox="1"/>
          <p:nvPr>
            <p:ph type="subTitle" idx="8"/>
          </p:nvPr>
        </p:nvSpPr>
        <p:spPr>
          <a:xfrm>
            <a:off x="3521092" y="3702775"/>
            <a:ext cx="2103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63" name="Google Shape;3363;p26"/>
          <p:cNvSpPr txBox="1"/>
          <p:nvPr>
            <p:ph type="subTitle" idx="9"/>
          </p:nvPr>
        </p:nvSpPr>
        <p:spPr>
          <a:xfrm>
            <a:off x="6328963" y="2193185"/>
            <a:ext cx="2100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64" name="Google Shape;3364;p26"/>
          <p:cNvSpPr txBox="1"/>
          <p:nvPr>
            <p:ph type="subTitle" idx="13"/>
          </p:nvPr>
        </p:nvSpPr>
        <p:spPr>
          <a:xfrm>
            <a:off x="6328963" y="3702777"/>
            <a:ext cx="2100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365" name="Google Shape;3365;p26"/>
          <p:cNvSpPr txBox="1"/>
          <p:nvPr>
            <p:ph type="subTitle" idx="14"/>
          </p:nvPr>
        </p:nvSpPr>
        <p:spPr>
          <a:xfrm>
            <a:off x="3520492" y="1681063"/>
            <a:ext cx="21030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3366" name="Google Shape;3366;p26"/>
          <p:cNvSpPr txBox="1"/>
          <p:nvPr>
            <p:ph type="subTitle" idx="15"/>
          </p:nvPr>
        </p:nvSpPr>
        <p:spPr>
          <a:xfrm>
            <a:off x="6327763" y="1681075"/>
            <a:ext cx="21030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grpSp>
        <p:nvGrpSpPr>
          <p:cNvPr id="3367" name="Google Shape;3367;p26"/>
          <p:cNvGrpSpPr/>
          <p:nvPr/>
        </p:nvGrpSpPr>
        <p:grpSpPr>
          <a:xfrm flipH="1">
            <a:off x="-252442" y="-728004"/>
            <a:ext cx="9285368" cy="5524665"/>
            <a:chOff x="1410350" y="1168200"/>
            <a:chExt cx="4919400" cy="2926975"/>
          </a:xfrm>
        </p:grpSpPr>
        <p:sp>
          <p:nvSpPr>
            <p:cNvPr id="3368" name="Google Shape;3368;p26"/>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26"/>
            <p:cNvSpPr/>
            <p:nvPr/>
          </p:nvSpPr>
          <p:spPr>
            <a:xfrm>
              <a:off x="6044928" y="2547311"/>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26"/>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26"/>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26"/>
            <p:cNvSpPr/>
            <p:nvPr/>
          </p:nvSpPr>
          <p:spPr>
            <a:xfrm>
              <a:off x="2999207" y="2553204"/>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26"/>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26"/>
            <p:cNvSpPr/>
            <p:nvPr/>
          </p:nvSpPr>
          <p:spPr>
            <a:xfrm>
              <a:off x="4699362" y="285191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26"/>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26"/>
            <p:cNvSpPr/>
            <p:nvPr/>
          </p:nvSpPr>
          <p:spPr>
            <a:xfrm>
              <a:off x="2942525" y="3630729"/>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26"/>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26"/>
            <p:cNvSpPr/>
            <p:nvPr/>
          </p:nvSpPr>
          <p:spPr>
            <a:xfrm>
              <a:off x="5931933" y="3529738"/>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26"/>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26"/>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26"/>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26"/>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26"/>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26"/>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26"/>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26"/>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26"/>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26"/>
            <p:cNvSpPr/>
            <p:nvPr/>
          </p:nvSpPr>
          <p:spPr>
            <a:xfrm>
              <a:off x="2190400" y="2340150"/>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26"/>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26"/>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26"/>
            <p:cNvSpPr/>
            <p:nvPr/>
          </p:nvSpPr>
          <p:spPr>
            <a:xfrm>
              <a:off x="6069650" y="1767550"/>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2" name="Google Shape;3392;p26"/>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3" name="Google Shape;3393;p26"/>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26"/>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26"/>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26"/>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26"/>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26"/>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26"/>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26"/>
            <p:cNvSpPr/>
            <p:nvPr/>
          </p:nvSpPr>
          <p:spPr>
            <a:xfrm>
              <a:off x="6049513" y="3104867"/>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26"/>
            <p:cNvSpPr/>
            <p:nvPr/>
          </p:nvSpPr>
          <p:spPr>
            <a:xfrm>
              <a:off x="4440954" y="324240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26"/>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26"/>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26"/>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26"/>
            <p:cNvSpPr/>
            <p:nvPr/>
          </p:nvSpPr>
          <p:spPr>
            <a:xfrm>
              <a:off x="1670275" y="3402225"/>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26"/>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26"/>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26"/>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9" name="Google Shape;3409;p26"/>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26"/>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26"/>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26"/>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26"/>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26"/>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26"/>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26"/>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26"/>
            <p:cNvSpPr/>
            <p:nvPr/>
          </p:nvSpPr>
          <p:spPr>
            <a:xfrm>
              <a:off x="4420622" y="3935380"/>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26"/>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26"/>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26"/>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26"/>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26"/>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26"/>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26"/>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26"/>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26"/>
            <p:cNvSpPr/>
            <p:nvPr/>
          </p:nvSpPr>
          <p:spPr>
            <a:xfrm>
              <a:off x="4310850" y="3063475"/>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26"/>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26"/>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26"/>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26"/>
            <p:cNvSpPr/>
            <p:nvPr/>
          </p:nvSpPr>
          <p:spPr>
            <a:xfrm>
              <a:off x="5993088" y="2083200"/>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26"/>
            <p:cNvSpPr/>
            <p:nvPr/>
          </p:nvSpPr>
          <p:spPr>
            <a:xfrm>
              <a:off x="2205650" y="3011700"/>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26"/>
            <p:cNvSpPr/>
            <p:nvPr/>
          </p:nvSpPr>
          <p:spPr>
            <a:xfrm>
              <a:off x="2387550" y="2239575"/>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26"/>
            <p:cNvSpPr/>
            <p:nvPr/>
          </p:nvSpPr>
          <p:spPr>
            <a:xfrm>
              <a:off x="2907109"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26"/>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26"/>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26"/>
            <p:cNvSpPr/>
            <p:nvPr/>
          </p:nvSpPr>
          <p:spPr>
            <a:xfrm>
              <a:off x="2813175" y="2374475"/>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26"/>
            <p:cNvSpPr/>
            <p:nvPr/>
          </p:nvSpPr>
          <p:spPr>
            <a:xfrm>
              <a:off x="2670175" y="2285900"/>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26"/>
            <p:cNvSpPr/>
            <p:nvPr/>
          </p:nvSpPr>
          <p:spPr>
            <a:xfrm>
              <a:off x="2768200" y="219670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26"/>
            <p:cNvSpPr/>
            <p:nvPr/>
          </p:nvSpPr>
          <p:spPr>
            <a:xfrm>
              <a:off x="6135771" y="3047142"/>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26"/>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26"/>
            <p:cNvSpPr/>
            <p:nvPr/>
          </p:nvSpPr>
          <p:spPr>
            <a:xfrm>
              <a:off x="4657133" y="2985325"/>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26"/>
            <p:cNvSpPr/>
            <p:nvPr/>
          </p:nvSpPr>
          <p:spPr>
            <a:xfrm>
              <a:off x="3024650" y="334642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26"/>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26"/>
            <p:cNvSpPr/>
            <p:nvPr/>
          </p:nvSpPr>
          <p:spPr>
            <a:xfrm>
              <a:off x="4312025" y="1691700"/>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26"/>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26"/>
            <p:cNvSpPr/>
            <p:nvPr/>
          </p:nvSpPr>
          <p:spPr>
            <a:xfrm>
              <a:off x="4480054" y="3071246"/>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26"/>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26"/>
            <p:cNvSpPr/>
            <p:nvPr/>
          </p:nvSpPr>
          <p:spPr>
            <a:xfrm>
              <a:off x="3112800" y="2746225"/>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26"/>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26"/>
            <p:cNvSpPr/>
            <p:nvPr/>
          </p:nvSpPr>
          <p:spPr>
            <a:xfrm>
              <a:off x="3115234" y="1838596"/>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26"/>
            <p:cNvSpPr/>
            <p:nvPr/>
          </p:nvSpPr>
          <p:spPr>
            <a:xfrm>
              <a:off x="5807650" y="2092000"/>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26"/>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26"/>
            <p:cNvSpPr/>
            <p:nvPr/>
          </p:nvSpPr>
          <p:spPr>
            <a:xfrm>
              <a:off x="3230500" y="3664375"/>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26"/>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26"/>
            <p:cNvSpPr/>
            <p:nvPr/>
          </p:nvSpPr>
          <p:spPr>
            <a:xfrm>
              <a:off x="4520408" y="2778521"/>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26"/>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26"/>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8" name="Google Shape;3458;p26"/>
            <p:cNvSpPr/>
            <p:nvPr/>
          </p:nvSpPr>
          <p:spPr>
            <a:xfrm>
              <a:off x="4482300"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26"/>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26"/>
            <p:cNvSpPr/>
            <p:nvPr/>
          </p:nvSpPr>
          <p:spPr>
            <a:xfrm>
              <a:off x="2236725" y="198727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26"/>
            <p:cNvSpPr/>
            <p:nvPr/>
          </p:nvSpPr>
          <p:spPr>
            <a:xfrm>
              <a:off x="4732875" y="3143825"/>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26"/>
            <p:cNvSpPr/>
            <p:nvPr/>
          </p:nvSpPr>
          <p:spPr>
            <a:xfrm>
              <a:off x="3100400" y="3784950"/>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26"/>
            <p:cNvSpPr/>
            <p:nvPr/>
          </p:nvSpPr>
          <p:spPr>
            <a:xfrm>
              <a:off x="4514779" y="3659645"/>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26"/>
            <p:cNvSpPr/>
            <p:nvPr/>
          </p:nvSpPr>
          <p:spPr>
            <a:xfrm>
              <a:off x="4638387" y="3266525"/>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26"/>
            <p:cNvSpPr/>
            <p:nvPr/>
          </p:nvSpPr>
          <p:spPr>
            <a:xfrm>
              <a:off x="3213375" y="3581733"/>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26"/>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26"/>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26"/>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26"/>
            <p:cNvSpPr/>
            <p:nvPr/>
          </p:nvSpPr>
          <p:spPr>
            <a:xfrm>
              <a:off x="4659200" y="363280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26"/>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26"/>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26"/>
            <p:cNvSpPr/>
            <p:nvPr/>
          </p:nvSpPr>
          <p:spPr>
            <a:xfrm>
              <a:off x="5979796" y="3382584"/>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26"/>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26"/>
            <p:cNvSpPr/>
            <p:nvPr/>
          </p:nvSpPr>
          <p:spPr>
            <a:xfrm>
              <a:off x="3202342" y="3876825"/>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26"/>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26"/>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26"/>
            <p:cNvSpPr/>
            <p:nvPr/>
          </p:nvSpPr>
          <p:spPr>
            <a:xfrm>
              <a:off x="4404992" y="3549504"/>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26"/>
            <p:cNvSpPr/>
            <p:nvPr/>
          </p:nvSpPr>
          <p:spPr>
            <a:xfrm>
              <a:off x="5835475" y="3699146"/>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26"/>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26"/>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26"/>
            <p:cNvSpPr/>
            <p:nvPr/>
          </p:nvSpPr>
          <p:spPr>
            <a:xfrm>
              <a:off x="6084887" y="3463146"/>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26"/>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26"/>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26"/>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26"/>
            <p:cNvSpPr/>
            <p:nvPr/>
          </p:nvSpPr>
          <p:spPr>
            <a:xfrm>
              <a:off x="5923992" y="237832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26"/>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26"/>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26"/>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26"/>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26"/>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26"/>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26"/>
            <p:cNvSpPr/>
            <p:nvPr/>
          </p:nvSpPr>
          <p:spPr>
            <a:xfrm>
              <a:off x="5172425"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26"/>
            <p:cNvSpPr/>
            <p:nvPr/>
          </p:nvSpPr>
          <p:spPr>
            <a:xfrm>
              <a:off x="3346725" y="2916575"/>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26"/>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26"/>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26"/>
            <p:cNvSpPr/>
            <p:nvPr/>
          </p:nvSpPr>
          <p:spPr>
            <a:xfrm>
              <a:off x="4703646" y="3886938"/>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26"/>
            <p:cNvSpPr/>
            <p:nvPr/>
          </p:nvSpPr>
          <p:spPr>
            <a:xfrm>
              <a:off x="3203900" y="3049075"/>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26"/>
            <p:cNvSpPr/>
            <p:nvPr/>
          </p:nvSpPr>
          <p:spPr>
            <a:xfrm>
              <a:off x="1638958" y="3199654"/>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26"/>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26"/>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26"/>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26"/>
            <p:cNvSpPr/>
            <p:nvPr/>
          </p:nvSpPr>
          <p:spPr>
            <a:xfrm>
              <a:off x="2986334" y="2936029"/>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26"/>
            <p:cNvSpPr/>
            <p:nvPr/>
          </p:nvSpPr>
          <p:spPr>
            <a:xfrm>
              <a:off x="3081088" y="3277604"/>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26"/>
            <p:cNvSpPr/>
            <p:nvPr/>
          </p:nvSpPr>
          <p:spPr>
            <a:xfrm>
              <a:off x="2988580" y="3173633"/>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26"/>
            <p:cNvSpPr/>
            <p:nvPr/>
          </p:nvSpPr>
          <p:spPr>
            <a:xfrm>
              <a:off x="2869980" y="338322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26"/>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26"/>
            <p:cNvSpPr/>
            <p:nvPr/>
          </p:nvSpPr>
          <p:spPr>
            <a:xfrm>
              <a:off x="4745450" y="2392175"/>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8" name="Google Shape;3508;p26"/>
            <p:cNvSpPr/>
            <p:nvPr/>
          </p:nvSpPr>
          <p:spPr>
            <a:xfrm>
              <a:off x="4566400" y="215010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26"/>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26"/>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26"/>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26"/>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26"/>
            <p:cNvSpPr/>
            <p:nvPr/>
          </p:nvSpPr>
          <p:spPr>
            <a:xfrm>
              <a:off x="5968096" y="1639000"/>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26"/>
            <p:cNvSpPr/>
            <p:nvPr/>
          </p:nvSpPr>
          <p:spPr>
            <a:xfrm>
              <a:off x="1808279" y="2092246"/>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3515" name="Shape 3515"/>
        <p:cNvGrpSpPr/>
        <p:nvPr/>
      </p:nvGrpSpPr>
      <p:grpSpPr>
        <a:xfrm>
          <a:off x="0" y="0"/>
          <a:ext cx="0" cy="0"/>
          <a:chOff x="0" y="0"/>
          <a:chExt cx="0" cy="0"/>
        </a:xfrm>
      </p:grpSpPr>
      <p:sp>
        <p:nvSpPr>
          <p:cNvPr id="3516" name="Google Shape;3516;p27"/>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p:txBody>
      </p:sp>
      <p:grpSp>
        <p:nvGrpSpPr>
          <p:cNvPr id="3517" name="Google Shape;3517;p27"/>
          <p:cNvGrpSpPr/>
          <p:nvPr/>
        </p:nvGrpSpPr>
        <p:grpSpPr>
          <a:xfrm>
            <a:off x="-238042" y="-728004"/>
            <a:ext cx="9285368" cy="5713342"/>
            <a:chOff x="1410350" y="1168200"/>
            <a:chExt cx="4919400" cy="3026936"/>
          </a:xfrm>
        </p:grpSpPr>
        <p:sp>
          <p:nvSpPr>
            <p:cNvPr id="3518" name="Google Shape;3518;p27"/>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27"/>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27"/>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27"/>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27"/>
            <p:cNvSpPr/>
            <p:nvPr/>
          </p:nvSpPr>
          <p:spPr>
            <a:xfrm>
              <a:off x="4533300" y="1745787"/>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27"/>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27"/>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27"/>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27"/>
            <p:cNvSpPr/>
            <p:nvPr/>
          </p:nvSpPr>
          <p:spPr>
            <a:xfrm>
              <a:off x="1736697" y="27785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27"/>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27"/>
            <p:cNvSpPr/>
            <p:nvPr/>
          </p:nvSpPr>
          <p:spPr>
            <a:xfrm>
              <a:off x="6295271" y="3489367"/>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27"/>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27"/>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27"/>
            <p:cNvSpPr/>
            <p:nvPr/>
          </p:nvSpPr>
          <p:spPr>
            <a:xfrm>
              <a:off x="6074817" y="3365492"/>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27"/>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27"/>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27"/>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27"/>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27"/>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27"/>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8" name="Google Shape;3538;p27"/>
            <p:cNvSpPr/>
            <p:nvPr/>
          </p:nvSpPr>
          <p:spPr>
            <a:xfrm>
              <a:off x="6228970" y="3841263"/>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27"/>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27"/>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27"/>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27"/>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27"/>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27"/>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27"/>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27"/>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27"/>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27"/>
            <p:cNvSpPr/>
            <p:nvPr/>
          </p:nvSpPr>
          <p:spPr>
            <a:xfrm>
              <a:off x="2126687" y="1785825"/>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27"/>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27"/>
            <p:cNvSpPr/>
            <p:nvPr/>
          </p:nvSpPr>
          <p:spPr>
            <a:xfrm>
              <a:off x="6049513" y="3104867"/>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27"/>
            <p:cNvSpPr/>
            <p:nvPr/>
          </p:nvSpPr>
          <p:spPr>
            <a:xfrm>
              <a:off x="4915034" y="4122936"/>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27"/>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27"/>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27"/>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27"/>
            <p:cNvSpPr/>
            <p:nvPr/>
          </p:nvSpPr>
          <p:spPr>
            <a:xfrm>
              <a:off x="1809401" y="3540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27"/>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27"/>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27"/>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27"/>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27"/>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27"/>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27"/>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27"/>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27"/>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27"/>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27"/>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27"/>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27"/>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27"/>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27"/>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27"/>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27"/>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27"/>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27"/>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27"/>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27"/>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27"/>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27"/>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27"/>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27"/>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27"/>
            <p:cNvSpPr/>
            <p:nvPr/>
          </p:nvSpPr>
          <p:spPr>
            <a:xfrm>
              <a:off x="6113379" y="2378299"/>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27"/>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27"/>
            <p:cNvSpPr/>
            <p:nvPr/>
          </p:nvSpPr>
          <p:spPr>
            <a:xfrm>
              <a:off x="6258616" y="4067423"/>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27"/>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27"/>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27"/>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27"/>
            <p:cNvSpPr/>
            <p:nvPr/>
          </p:nvSpPr>
          <p:spPr>
            <a:xfrm>
              <a:off x="1606625" y="260232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27"/>
            <p:cNvSpPr/>
            <p:nvPr/>
          </p:nvSpPr>
          <p:spPr>
            <a:xfrm>
              <a:off x="2704698" y="1622675"/>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27"/>
            <p:cNvSpPr/>
            <p:nvPr/>
          </p:nvSpPr>
          <p:spPr>
            <a:xfrm>
              <a:off x="6135771" y="3047142"/>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27"/>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27"/>
            <p:cNvSpPr/>
            <p:nvPr/>
          </p:nvSpPr>
          <p:spPr>
            <a:xfrm>
              <a:off x="4657133" y="1774199"/>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27"/>
            <p:cNvSpPr/>
            <p:nvPr/>
          </p:nvSpPr>
          <p:spPr>
            <a:xfrm>
              <a:off x="1716372" y="3105048"/>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27"/>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27"/>
            <p:cNvSpPr/>
            <p:nvPr/>
          </p:nvSpPr>
          <p:spPr>
            <a:xfrm>
              <a:off x="4312025" y="1691700"/>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27"/>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27"/>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27"/>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27"/>
            <p:cNvSpPr/>
            <p:nvPr/>
          </p:nvSpPr>
          <p:spPr>
            <a:xfrm>
              <a:off x="6022094" y="1916106"/>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27"/>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27"/>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27"/>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27"/>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27"/>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27"/>
            <p:cNvSpPr/>
            <p:nvPr/>
          </p:nvSpPr>
          <p:spPr>
            <a:xfrm>
              <a:off x="6258618"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27"/>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27"/>
            <p:cNvSpPr/>
            <p:nvPr/>
          </p:nvSpPr>
          <p:spPr>
            <a:xfrm>
              <a:off x="1994500" y="1704679"/>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27"/>
            <p:cNvSpPr/>
            <p:nvPr/>
          </p:nvSpPr>
          <p:spPr>
            <a:xfrm>
              <a:off x="5618875" y="412295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8" name="Google Shape;3608;p27"/>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9" name="Google Shape;3609;p27"/>
            <p:cNvSpPr/>
            <p:nvPr/>
          </p:nvSpPr>
          <p:spPr>
            <a:xfrm>
              <a:off x="4381242" y="4139691"/>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0" name="Google Shape;3610;p27"/>
            <p:cNvSpPr/>
            <p:nvPr/>
          </p:nvSpPr>
          <p:spPr>
            <a:xfrm>
              <a:off x="2996392" y="1709496"/>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27"/>
            <p:cNvSpPr/>
            <p:nvPr/>
          </p:nvSpPr>
          <p:spPr>
            <a:xfrm>
              <a:off x="4843248" y="4037611"/>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27"/>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27"/>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27"/>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27"/>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27"/>
            <p:cNvSpPr/>
            <p:nvPr/>
          </p:nvSpPr>
          <p:spPr>
            <a:xfrm>
              <a:off x="5351028" y="4072171"/>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27"/>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27"/>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27"/>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27"/>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27"/>
            <p:cNvSpPr/>
            <p:nvPr/>
          </p:nvSpPr>
          <p:spPr>
            <a:xfrm>
              <a:off x="2990448" y="4090408"/>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27"/>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27"/>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27"/>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27"/>
            <p:cNvSpPr/>
            <p:nvPr/>
          </p:nvSpPr>
          <p:spPr>
            <a:xfrm>
              <a:off x="5747475" y="4122927"/>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27"/>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27"/>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27"/>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27"/>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27"/>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27"/>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27"/>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27"/>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27"/>
            <p:cNvSpPr/>
            <p:nvPr/>
          </p:nvSpPr>
          <p:spPr>
            <a:xfrm>
              <a:off x="6185840" y="2028087"/>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27"/>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27"/>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27"/>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27"/>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27"/>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27"/>
            <p:cNvSpPr/>
            <p:nvPr/>
          </p:nvSpPr>
          <p:spPr>
            <a:xfrm>
              <a:off x="6302809"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27"/>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27"/>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27"/>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27"/>
            <p:cNvSpPr/>
            <p:nvPr/>
          </p:nvSpPr>
          <p:spPr>
            <a:xfrm>
              <a:off x="4703646" y="4129163"/>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27"/>
            <p:cNvSpPr/>
            <p:nvPr/>
          </p:nvSpPr>
          <p:spPr>
            <a:xfrm>
              <a:off x="1869847" y="2521585"/>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27"/>
            <p:cNvSpPr/>
            <p:nvPr/>
          </p:nvSpPr>
          <p:spPr>
            <a:xfrm>
              <a:off x="1719699"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27"/>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27"/>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27"/>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27"/>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27"/>
            <p:cNvSpPr/>
            <p:nvPr/>
          </p:nvSpPr>
          <p:spPr>
            <a:xfrm>
              <a:off x="1673638" y="3413392"/>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27"/>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27"/>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27"/>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27"/>
            <p:cNvSpPr/>
            <p:nvPr/>
          </p:nvSpPr>
          <p:spPr>
            <a:xfrm>
              <a:off x="4745450" y="4087751"/>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27"/>
            <p:cNvSpPr/>
            <p:nvPr/>
          </p:nvSpPr>
          <p:spPr>
            <a:xfrm>
              <a:off x="5103983" y="1780451"/>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27"/>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27"/>
            <p:cNvSpPr/>
            <p:nvPr/>
          </p:nvSpPr>
          <p:spPr>
            <a:xfrm>
              <a:off x="3967150" y="1692113"/>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27"/>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27"/>
            <p:cNvSpPr/>
            <p:nvPr/>
          </p:nvSpPr>
          <p:spPr>
            <a:xfrm>
              <a:off x="6169950" y="1639000"/>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27"/>
            <p:cNvSpPr/>
            <p:nvPr/>
          </p:nvSpPr>
          <p:spPr>
            <a:xfrm>
              <a:off x="1702147" y="1900233"/>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3662" name="Shape 3662"/>
        <p:cNvGrpSpPr/>
        <p:nvPr/>
      </p:nvGrpSpPr>
      <p:grpSpPr>
        <a:xfrm>
          <a:off x="0" y="0"/>
          <a:ext cx="0" cy="0"/>
          <a:chOff x="0" y="0"/>
          <a:chExt cx="0" cy="0"/>
        </a:xfrm>
      </p:grpSpPr>
      <p:sp>
        <p:nvSpPr>
          <p:cNvPr id="3663" name="Google Shape;3663;p28"/>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3664" name="Google Shape;3664;p28"/>
          <p:cNvGrpSpPr/>
          <p:nvPr/>
        </p:nvGrpSpPr>
        <p:grpSpPr>
          <a:xfrm rot="10800000" flipH="1">
            <a:off x="-252442" y="-728004"/>
            <a:ext cx="9285368" cy="5807806"/>
            <a:chOff x="1410350" y="1118153"/>
            <a:chExt cx="4919400" cy="3076983"/>
          </a:xfrm>
        </p:grpSpPr>
        <p:sp>
          <p:nvSpPr>
            <p:cNvPr id="3665" name="Google Shape;3665;p28"/>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28"/>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28"/>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28"/>
            <p:cNvSpPr/>
            <p:nvPr/>
          </p:nvSpPr>
          <p:spPr>
            <a:xfrm>
              <a:off x="6257850" y="1920549"/>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28"/>
            <p:cNvSpPr/>
            <p:nvPr/>
          </p:nvSpPr>
          <p:spPr>
            <a:xfrm>
              <a:off x="4192227" y="1183893"/>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28"/>
            <p:cNvSpPr/>
            <p:nvPr/>
          </p:nvSpPr>
          <p:spPr>
            <a:xfrm>
              <a:off x="3746401" y="368346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28"/>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28"/>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28"/>
            <p:cNvSpPr/>
            <p:nvPr/>
          </p:nvSpPr>
          <p:spPr>
            <a:xfrm>
              <a:off x="1736697" y="27785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28"/>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28"/>
            <p:cNvSpPr/>
            <p:nvPr/>
          </p:nvSpPr>
          <p:spPr>
            <a:xfrm>
              <a:off x="6295271" y="3489367"/>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28"/>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28"/>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28"/>
            <p:cNvSpPr/>
            <p:nvPr/>
          </p:nvSpPr>
          <p:spPr>
            <a:xfrm>
              <a:off x="6074817" y="3365492"/>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28"/>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0" name="Google Shape;3680;p28"/>
            <p:cNvSpPr/>
            <p:nvPr/>
          </p:nvSpPr>
          <p:spPr>
            <a:xfrm>
              <a:off x="2284198" y="1184390"/>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1" name="Google Shape;3681;p28"/>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28"/>
            <p:cNvSpPr/>
            <p:nvPr/>
          </p:nvSpPr>
          <p:spPr>
            <a:xfrm>
              <a:off x="3393402" y="3555454"/>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28"/>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28"/>
            <p:cNvSpPr/>
            <p:nvPr/>
          </p:nvSpPr>
          <p:spPr>
            <a:xfrm>
              <a:off x="6228970" y="3841263"/>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28"/>
            <p:cNvSpPr/>
            <p:nvPr/>
          </p:nvSpPr>
          <p:spPr>
            <a:xfrm>
              <a:off x="5085963" y="1161406"/>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28"/>
            <p:cNvSpPr/>
            <p:nvPr/>
          </p:nvSpPr>
          <p:spPr>
            <a:xfrm>
              <a:off x="6129307" y="1548498"/>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28"/>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28"/>
            <p:cNvSpPr/>
            <p:nvPr/>
          </p:nvSpPr>
          <p:spPr>
            <a:xfrm>
              <a:off x="6069650" y="1767550"/>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28"/>
            <p:cNvSpPr/>
            <p:nvPr/>
          </p:nvSpPr>
          <p:spPr>
            <a:xfrm>
              <a:off x="6227345" y="1671690"/>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28"/>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28"/>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28"/>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28"/>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28"/>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28"/>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28"/>
            <p:cNvSpPr/>
            <p:nvPr/>
          </p:nvSpPr>
          <p:spPr>
            <a:xfrm>
              <a:off x="1956065" y="3733904"/>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28"/>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28"/>
            <p:cNvSpPr/>
            <p:nvPr/>
          </p:nvSpPr>
          <p:spPr>
            <a:xfrm>
              <a:off x="6049513" y="3104867"/>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28"/>
            <p:cNvSpPr/>
            <p:nvPr/>
          </p:nvSpPr>
          <p:spPr>
            <a:xfrm>
              <a:off x="4915034" y="4122936"/>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28"/>
            <p:cNvSpPr/>
            <p:nvPr/>
          </p:nvSpPr>
          <p:spPr>
            <a:xfrm>
              <a:off x="5328351" y="1141537"/>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28"/>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28"/>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28"/>
            <p:cNvSpPr/>
            <p:nvPr/>
          </p:nvSpPr>
          <p:spPr>
            <a:xfrm>
              <a:off x="1809401" y="3540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4" name="Google Shape;3704;p28"/>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28"/>
            <p:cNvSpPr/>
            <p:nvPr/>
          </p:nvSpPr>
          <p:spPr>
            <a:xfrm>
              <a:off x="1817827" y="3806529"/>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28"/>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28"/>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28"/>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28"/>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0" name="Google Shape;3710;p28"/>
            <p:cNvSpPr/>
            <p:nvPr/>
          </p:nvSpPr>
          <p:spPr>
            <a:xfrm>
              <a:off x="2889040" y="3610584"/>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28"/>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28"/>
            <p:cNvSpPr/>
            <p:nvPr/>
          </p:nvSpPr>
          <p:spPr>
            <a:xfrm>
              <a:off x="2139352" y="3522579"/>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28"/>
            <p:cNvSpPr/>
            <p:nvPr/>
          </p:nvSpPr>
          <p:spPr>
            <a:xfrm>
              <a:off x="2356469" y="1251337"/>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28"/>
            <p:cNvSpPr/>
            <p:nvPr/>
          </p:nvSpPr>
          <p:spPr>
            <a:xfrm>
              <a:off x="3816063" y="1218433"/>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28"/>
            <p:cNvSpPr/>
            <p:nvPr/>
          </p:nvSpPr>
          <p:spPr>
            <a:xfrm>
              <a:off x="2017767" y="3097909"/>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28"/>
            <p:cNvSpPr/>
            <p:nvPr/>
          </p:nvSpPr>
          <p:spPr>
            <a:xfrm>
              <a:off x="2311477" y="4019779"/>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28"/>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28"/>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28"/>
            <p:cNvSpPr/>
            <p:nvPr/>
          </p:nvSpPr>
          <p:spPr>
            <a:xfrm>
              <a:off x="5867871" y="1599851"/>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28"/>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28"/>
            <p:cNvSpPr/>
            <p:nvPr/>
          </p:nvSpPr>
          <p:spPr>
            <a:xfrm>
              <a:off x="3144927" y="3758279"/>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28"/>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28"/>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28"/>
            <p:cNvSpPr/>
            <p:nvPr/>
          </p:nvSpPr>
          <p:spPr>
            <a:xfrm>
              <a:off x="6228946" y="1172952"/>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28"/>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28"/>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28"/>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28"/>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28"/>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28"/>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28"/>
            <p:cNvSpPr/>
            <p:nvPr/>
          </p:nvSpPr>
          <p:spPr>
            <a:xfrm>
              <a:off x="6113379" y="2378299"/>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28"/>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28"/>
            <p:cNvSpPr/>
            <p:nvPr/>
          </p:nvSpPr>
          <p:spPr>
            <a:xfrm>
              <a:off x="6258616" y="4067423"/>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28"/>
            <p:cNvSpPr/>
            <p:nvPr/>
          </p:nvSpPr>
          <p:spPr>
            <a:xfrm>
              <a:off x="2090552" y="3634529"/>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28"/>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28"/>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28"/>
            <p:cNvSpPr/>
            <p:nvPr/>
          </p:nvSpPr>
          <p:spPr>
            <a:xfrm>
              <a:off x="1606625" y="260232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28"/>
            <p:cNvSpPr/>
            <p:nvPr/>
          </p:nvSpPr>
          <p:spPr>
            <a:xfrm>
              <a:off x="2534076" y="3570754"/>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28"/>
            <p:cNvSpPr/>
            <p:nvPr/>
          </p:nvSpPr>
          <p:spPr>
            <a:xfrm>
              <a:off x="2534094" y="3694356"/>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28"/>
            <p:cNvSpPr/>
            <p:nvPr/>
          </p:nvSpPr>
          <p:spPr>
            <a:xfrm>
              <a:off x="6135771" y="3047142"/>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28"/>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28"/>
            <p:cNvSpPr/>
            <p:nvPr/>
          </p:nvSpPr>
          <p:spPr>
            <a:xfrm>
              <a:off x="4386027" y="3610583"/>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28"/>
            <p:cNvSpPr/>
            <p:nvPr/>
          </p:nvSpPr>
          <p:spPr>
            <a:xfrm>
              <a:off x="1716372" y="3105048"/>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28"/>
            <p:cNvSpPr/>
            <p:nvPr/>
          </p:nvSpPr>
          <p:spPr>
            <a:xfrm>
              <a:off x="3035027" y="3578079"/>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28"/>
            <p:cNvSpPr/>
            <p:nvPr/>
          </p:nvSpPr>
          <p:spPr>
            <a:xfrm>
              <a:off x="5107422" y="3652038"/>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28"/>
            <p:cNvSpPr/>
            <p:nvPr/>
          </p:nvSpPr>
          <p:spPr>
            <a:xfrm>
              <a:off x="2653660" y="1118153"/>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28"/>
            <p:cNvSpPr/>
            <p:nvPr/>
          </p:nvSpPr>
          <p:spPr>
            <a:xfrm>
              <a:off x="5591021" y="3553491"/>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28"/>
            <p:cNvSpPr/>
            <p:nvPr/>
          </p:nvSpPr>
          <p:spPr>
            <a:xfrm>
              <a:off x="5617219" y="118440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28"/>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28"/>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1" name="Google Shape;3751;p28"/>
            <p:cNvSpPr/>
            <p:nvPr/>
          </p:nvSpPr>
          <p:spPr>
            <a:xfrm>
              <a:off x="3148902" y="3823529"/>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2" name="Google Shape;3752;p28"/>
            <p:cNvSpPr/>
            <p:nvPr/>
          </p:nvSpPr>
          <p:spPr>
            <a:xfrm>
              <a:off x="6102835" y="1916106"/>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28"/>
            <p:cNvSpPr/>
            <p:nvPr/>
          </p:nvSpPr>
          <p:spPr>
            <a:xfrm>
              <a:off x="5747486" y="3610566"/>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28"/>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28"/>
            <p:cNvSpPr/>
            <p:nvPr/>
          </p:nvSpPr>
          <p:spPr>
            <a:xfrm>
              <a:off x="4844887" y="1314758"/>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28"/>
            <p:cNvSpPr/>
            <p:nvPr/>
          </p:nvSpPr>
          <p:spPr>
            <a:xfrm>
              <a:off x="3249017" y="116139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28"/>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28"/>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28"/>
            <p:cNvSpPr/>
            <p:nvPr/>
          </p:nvSpPr>
          <p:spPr>
            <a:xfrm>
              <a:off x="2699969" y="3102941"/>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28"/>
            <p:cNvSpPr/>
            <p:nvPr/>
          </p:nvSpPr>
          <p:spPr>
            <a:xfrm>
              <a:off x="5484725" y="1251349"/>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28"/>
            <p:cNvSpPr/>
            <p:nvPr/>
          </p:nvSpPr>
          <p:spPr>
            <a:xfrm>
              <a:off x="2066102" y="3935354"/>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28"/>
            <p:cNvSpPr/>
            <p:nvPr/>
          </p:nvSpPr>
          <p:spPr>
            <a:xfrm>
              <a:off x="5618875" y="412295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28"/>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28"/>
            <p:cNvSpPr/>
            <p:nvPr/>
          </p:nvSpPr>
          <p:spPr>
            <a:xfrm>
              <a:off x="4381242" y="4139691"/>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28"/>
            <p:cNvSpPr/>
            <p:nvPr/>
          </p:nvSpPr>
          <p:spPr>
            <a:xfrm>
              <a:off x="2987252" y="3859429"/>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28"/>
            <p:cNvSpPr/>
            <p:nvPr/>
          </p:nvSpPr>
          <p:spPr>
            <a:xfrm>
              <a:off x="4843248" y="4037611"/>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28"/>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28"/>
            <p:cNvSpPr/>
            <p:nvPr/>
          </p:nvSpPr>
          <p:spPr>
            <a:xfrm>
              <a:off x="1747442"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28"/>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0" name="Google Shape;3770;p28"/>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1" name="Google Shape;3771;p28"/>
            <p:cNvSpPr/>
            <p:nvPr/>
          </p:nvSpPr>
          <p:spPr>
            <a:xfrm>
              <a:off x="5351028" y="4072171"/>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28"/>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28"/>
            <p:cNvSpPr/>
            <p:nvPr/>
          </p:nvSpPr>
          <p:spPr>
            <a:xfrm>
              <a:off x="4139337" y="3661900"/>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28"/>
            <p:cNvSpPr/>
            <p:nvPr/>
          </p:nvSpPr>
          <p:spPr>
            <a:xfrm>
              <a:off x="5479994" y="2917034"/>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28"/>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28"/>
            <p:cNvSpPr/>
            <p:nvPr/>
          </p:nvSpPr>
          <p:spPr>
            <a:xfrm>
              <a:off x="2990448" y="4090408"/>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28"/>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28"/>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28"/>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28"/>
            <p:cNvSpPr/>
            <p:nvPr/>
          </p:nvSpPr>
          <p:spPr>
            <a:xfrm>
              <a:off x="5747475" y="4122927"/>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28"/>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28"/>
            <p:cNvSpPr/>
            <p:nvPr/>
          </p:nvSpPr>
          <p:spPr>
            <a:xfrm>
              <a:off x="6024017" y="212469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28"/>
            <p:cNvSpPr/>
            <p:nvPr/>
          </p:nvSpPr>
          <p:spPr>
            <a:xfrm>
              <a:off x="2538300" y="1237126"/>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28"/>
            <p:cNvSpPr/>
            <p:nvPr/>
          </p:nvSpPr>
          <p:spPr>
            <a:xfrm>
              <a:off x="6074822" y="2495866"/>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28"/>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28"/>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7" name="Google Shape;3787;p28"/>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28"/>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9" name="Google Shape;3789;p28"/>
            <p:cNvSpPr/>
            <p:nvPr/>
          </p:nvSpPr>
          <p:spPr>
            <a:xfrm>
              <a:off x="6185840" y="2028087"/>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0" name="Google Shape;3790;p28"/>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28"/>
            <p:cNvSpPr/>
            <p:nvPr/>
          </p:nvSpPr>
          <p:spPr>
            <a:xfrm>
              <a:off x="4695763" y="3634521"/>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28"/>
            <p:cNvSpPr/>
            <p:nvPr/>
          </p:nvSpPr>
          <p:spPr>
            <a:xfrm>
              <a:off x="4976597" y="3746263"/>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28"/>
            <p:cNvSpPr/>
            <p:nvPr/>
          </p:nvSpPr>
          <p:spPr>
            <a:xfrm>
              <a:off x="4844872" y="1139958"/>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28"/>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28"/>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28"/>
            <p:cNvSpPr/>
            <p:nvPr/>
          </p:nvSpPr>
          <p:spPr>
            <a:xfrm>
              <a:off x="6302809"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7" name="Google Shape;3797;p28"/>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28"/>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28"/>
            <p:cNvSpPr/>
            <p:nvPr/>
          </p:nvSpPr>
          <p:spPr>
            <a:xfrm>
              <a:off x="2912021" y="3048349"/>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28"/>
            <p:cNvSpPr/>
            <p:nvPr/>
          </p:nvSpPr>
          <p:spPr>
            <a:xfrm>
              <a:off x="4703646" y="4129163"/>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28"/>
            <p:cNvSpPr/>
            <p:nvPr/>
          </p:nvSpPr>
          <p:spPr>
            <a:xfrm>
              <a:off x="1789105" y="2602327"/>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2" name="Google Shape;3802;p28"/>
            <p:cNvSpPr/>
            <p:nvPr/>
          </p:nvSpPr>
          <p:spPr>
            <a:xfrm>
              <a:off x="1719699"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3" name="Google Shape;3803;p28"/>
            <p:cNvSpPr/>
            <p:nvPr/>
          </p:nvSpPr>
          <p:spPr>
            <a:xfrm>
              <a:off x="3647601" y="363088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4" name="Google Shape;3804;p28"/>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28"/>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28"/>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28"/>
            <p:cNvSpPr/>
            <p:nvPr/>
          </p:nvSpPr>
          <p:spPr>
            <a:xfrm>
              <a:off x="1673638" y="3413392"/>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28"/>
            <p:cNvSpPr/>
            <p:nvPr/>
          </p:nvSpPr>
          <p:spPr>
            <a:xfrm>
              <a:off x="2140792" y="3092892"/>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28"/>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28"/>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1" name="Google Shape;3811;p28"/>
            <p:cNvSpPr/>
            <p:nvPr/>
          </p:nvSpPr>
          <p:spPr>
            <a:xfrm>
              <a:off x="4745450" y="4087751"/>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2" name="Google Shape;3812;p28"/>
            <p:cNvSpPr/>
            <p:nvPr/>
          </p:nvSpPr>
          <p:spPr>
            <a:xfrm>
              <a:off x="5909824" y="1224689"/>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28"/>
            <p:cNvSpPr/>
            <p:nvPr/>
          </p:nvSpPr>
          <p:spPr>
            <a:xfrm>
              <a:off x="5207797" y="3640777"/>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28"/>
            <p:cNvSpPr/>
            <p:nvPr/>
          </p:nvSpPr>
          <p:spPr>
            <a:xfrm>
              <a:off x="4762547" y="3531338"/>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28"/>
            <p:cNvSpPr/>
            <p:nvPr/>
          </p:nvSpPr>
          <p:spPr>
            <a:xfrm>
              <a:off x="1974598" y="1179184"/>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28"/>
            <p:cNvSpPr/>
            <p:nvPr/>
          </p:nvSpPr>
          <p:spPr>
            <a:xfrm>
              <a:off x="3788225" y="1296862"/>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28"/>
            <p:cNvSpPr/>
            <p:nvPr/>
          </p:nvSpPr>
          <p:spPr>
            <a:xfrm>
              <a:off x="5335145" y="3066161"/>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28"/>
            <p:cNvSpPr/>
            <p:nvPr/>
          </p:nvSpPr>
          <p:spPr>
            <a:xfrm>
              <a:off x="6169950" y="3204901"/>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9" name="Google Shape;3819;p28"/>
            <p:cNvSpPr/>
            <p:nvPr/>
          </p:nvSpPr>
          <p:spPr>
            <a:xfrm>
              <a:off x="1748663" y="1900233"/>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3">
  <p:cSld name="CUSTOM_13">
    <p:spTree>
      <p:nvGrpSpPr>
        <p:cNvPr id="3820" name="Shape 3820"/>
        <p:cNvGrpSpPr/>
        <p:nvPr/>
      </p:nvGrpSpPr>
      <p:grpSpPr>
        <a:xfrm>
          <a:off x="0" y="0"/>
          <a:ext cx="0" cy="0"/>
          <a:chOff x="0" y="0"/>
          <a:chExt cx="0" cy="0"/>
        </a:xfrm>
      </p:grpSpPr>
      <p:sp>
        <p:nvSpPr>
          <p:cNvPr id="3821" name="Google Shape;3821;p29"/>
          <p:cNvSpPr txBox="1"/>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p:txBody>
      </p:sp>
      <p:grpSp>
        <p:nvGrpSpPr>
          <p:cNvPr id="3822" name="Google Shape;3822;p29"/>
          <p:cNvGrpSpPr/>
          <p:nvPr/>
        </p:nvGrpSpPr>
        <p:grpSpPr>
          <a:xfrm rot="10800000" flipH="1">
            <a:off x="8" y="-707679"/>
            <a:ext cx="9285368" cy="5807806"/>
            <a:chOff x="1410350" y="1118153"/>
            <a:chExt cx="4919400" cy="3076983"/>
          </a:xfrm>
        </p:grpSpPr>
        <p:sp>
          <p:nvSpPr>
            <p:cNvPr id="3823" name="Google Shape;3823;p29"/>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29"/>
            <p:cNvSpPr/>
            <p:nvPr/>
          </p:nvSpPr>
          <p:spPr>
            <a:xfrm>
              <a:off x="6017372" y="2442430"/>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29"/>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29"/>
            <p:cNvSpPr/>
            <p:nvPr/>
          </p:nvSpPr>
          <p:spPr>
            <a:xfrm>
              <a:off x="6176207" y="2249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7" name="Google Shape;3827;p29"/>
            <p:cNvSpPr/>
            <p:nvPr/>
          </p:nvSpPr>
          <p:spPr>
            <a:xfrm>
              <a:off x="4192227" y="1183893"/>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8" name="Google Shape;3828;p29"/>
            <p:cNvSpPr/>
            <p:nvPr/>
          </p:nvSpPr>
          <p:spPr>
            <a:xfrm>
              <a:off x="3746401" y="368346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29"/>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29"/>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29"/>
            <p:cNvSpPr/>
            <p:nvPr/>
          </p:nvSpPr>
          <p:spPr>
            <a:xfrm>
              <a:off x="2090254" y="3081372"/>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29"/>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29"/>
            <p:cNvSpPr/>
            <p:nvPr/>
          </p:nvSpPr>
          <p:spPr>
            <a:xfrm>
              <a:off x="6295271" y="3489367"/>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29"/>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5" name="Google Shape;3835;p29"/>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6" name="Google Shape;3836;p29"/>
            <p:cNvSpPr/>
            <p:nvPr/>
          </p:nvSpPr>
          <p:spPr>
            <a:xfrm>
              <a:off x="5963068" y="3494115"/>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29"/>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29"/>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29"/>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29"/>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29"/>
            <p:cNvSpPr/>
            <p:nvPr/>
          </p:nvSpPr>
          <p:spPr>
            <a:xfrm>
              <a:off x="3393402" y="3555454"/>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29"/>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3" name="Google Shape;3843;p29"/>
            <p:cNvSpPr/>
            <p:nvPr/>
          </p:nvSpPr>
          <p:spPr>
            <a:xfrm>
              <a:off x="6228970" y="3841263"/>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4" name="Google Shape;3844;p29"/>
            <p:cNvSpPr/>
            <p:nvPr/>
          </p:nvSpPr>
          <p:spPr>
            <a:xfrm>
              <a:off x="5085963" y="1161406"/>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29"/>
            <p:cNvSpPr/>
            <p:nvPr/>
          </p:nvSpPr>
          <p:spPr>
            <a:xfrm>
              <a:off x="6129307" y="1548498"/>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29"/>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29"/>
            <p:cNvSpPr/>
            <p:nvPr/>
          </p:nvSpPr>
          <p:spPr>
            <a:xfrm>
              <a:off x="6069650" y="1767550"/>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29"/>
            <p:cNvSpPr/>
            <p:nvPr/>
          </p:nvSpPr>
          <p:spPr>
            <a:xfrm>
              <a:off x="6227345" y="1671690"/>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29"/>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29"/>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1" name="Google Shape;3851;p29"/>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2" name="Google Shape;3852;p29"/>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29"/>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29"/>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29"/>
            <p:cNvSpPr/>
            <p:nvPr/>
          </p:nvSpPr>
          <p:spPr>
            <a:xfrm>
              <a:off x="1956065" y="3733904"/>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29"/>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29"/>
            <p:cNvSpPr/>
            <p:nvPr/>
          </p:nvSpPr>
          <p:spPr>
            <a:xfrm>
              <a:off x="5676824" y="2986423"/>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29"/>
            <p:cNvSpPr/>
            <p:nvPr/>
          </p:nvSpPr>
          <p:spPr>
            <a:xfrm>
              <a:off x="4915034" y="4122936"/>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9" name="Google Shape;3859;p29"/>
            <p:cNvSpPr/>
            <p:nvPr/>
          </p:nvSpPr>
          <p:spPr>
            <a:xfrm>
              <a:off x="5328351" y="1141537"/>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0" name="Google Shape;3860;p29"/>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29"/>
            <p:cNvSpPr/>
            <p:nvPr/>
          </p:nvSpPr>
          <p:spPr>
            <a:xfrm>
              <a:off x="1588368" y="2681087"/>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29"/>
            <p:cNvSpPr/>
            <p:nvPr/>
          </p:nvSpPr>
          <p:spPr>
            <a:xfrm>
              <a:off x="1809401" y="3540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29"/>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29"/>
            <p:cNvSpPr/>
            <p:nvPr/>
          </p:nvSpPr>
          <p:spPr>
            <a:xfrm>
              <a:off x="1817827" y="3806529"/>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29"/>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29"/>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7" name="Google Shape;3867;p29"/>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8" name="Google Shape;3868;p29"/>
            <p:cNvSpPr/>
            <p:nvPr/>
          </p:nvSpPr>
          <p:spPr>
            <a:xfrm>
              <a:off x="2889040" y="3610584"/>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29"/>
            <p:cNvSpPr/>
            <p:nvPr/>
          </p:nvSpPr>
          <p:spPr>
            <a:xfrm>
              <a:off x="2139352" y="3522579"/>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29"/>
            <p:cNvSpPr/>
            <p:nvPr/>
          </p:nvSpPr>
          <p:spPr>
            <a:xfrm>
              <a:off x="2356469" y="1251337"/>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29"/>
            <p:cNvSpPr/>
            <p:nvPr/>
          </p:nvSpPr>
          <p:spPr>
            <a:xfrm>
              <a:off x="3816063" y="1218433"/>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29"/>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29"/>
            <p:cNvSpPr/>
            <p:nvPr/>
          </p:nvSpPr>
          <p:spPr>
            <a:xfrm>
              <a:off x="2311477" y="4019779"/>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29"/>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5" name="Google Shape;3875;p29"/>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6" name="Google Shape;3876;p29"/>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29"/>
            <p:cNvSpPr/>
            <p:nvPr/>
          </p:nvSpPr>
          <p:spPr>
            <a:xfrm>
              <a:off x="5963056" y="2221937"/>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29"/>
            <p:cNvSpPr/>
            <p:nvPr/>
          </p:nvSpPr>
          <p:spPr>
            <a:xfrm>
              <a:off x="3144927" y="3758279"/>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29"/>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29"/>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29"/>
            <p:cNvSpPr/>
            <p:nvPr/>
          </p:nvSpPr>
          <p:spPr>
            <a:xfrm>
              <a:off x="6228946" y="1172952"/>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29"/>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3" name="Google Shape;3883;p29"/>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4" name="Google Shape;3884;p29"/>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29"/>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6" name="Google Shape;3886;p29"/>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7" name="Google Shape;3887;p29"/>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8" name="Google Shape;3888;p29"/>
            <p:cNvSpPr/>
            <p:nvPr/>
          </p:nvSpPr>
          <p:spPr>
            <a:xfrm>
              <a:off x="5876982" y="2748405"/>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9" name="Google Shape;3889;p29"/>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0" name="Google Shape;3890;p29"/>
            <p:cNvSpPr/>
            <p:nvPr/>
          </p:nvSpPr>
          <p:spPr>
            <a:xfrm>
              <a:off x="6258616" y="4067423"/>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1" name="Google Shape;3891;p29"/>
            <p:cNvSpPr/>
            <p:nvPr/>
          </p:nvSpPr>
          <p:spPr>
            <a:xfrm>
              <a:off x="2090552" y="3634529"/>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2" name="Google Shape;3892;p29"/>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3" name="Google Shape;3893;p29"/>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29"/>
            <p:cNvSpPr/>
            <p:nvPr/>
          </p:nvSpPr>
          <p:spPr>
            <a:xfrm>
              <a:off x="1704572" y="2779237"/>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5" name="Google Shape;3895;p29"/>
            <p:cNvSpPr/>
            <p:nvPr/>
          </p:nvSpPr>
          <p:spPr>
            <a:xfrm>
              <a:off x="2534076" y="3570754"/>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6" name="Google Shape;3896;p29"/>
            <p:cNvSpPr/>
            <p:nvPr/>
          </p:nvSpPr>
          <p:spPr>
            <a:xfrm>
              <a:off x="2534094" y="3694356"/>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29"/>
            <p:cNvSpPr/>
            <p:nvPr/>
          </p:nvSpPr>
          <p:spPr>
            <a:xfrm>
              <a:off x="6135771" y="3047142"/>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8" name="Google Shape;3898;p29"/>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9" name="Google Shape;3899;p29"/>
            <p:cNvSpPr/>
            <p:nvPr/>
          </p:nvSpPr>
          <p:spPr>
            <a:xfrm>
              <a:off x="4386027" y="3610583"/>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29"/>
            <p:cNvSpPr/>
            <p:nvPr/>
          </p:nvSpPr>
          <p:spPr>
            <a:xfrm>
              <a:off x="1716372" y="3105048"/>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1" name="Google Shape;3901;p29"/>
            <p:cNvSpPr/>
            <p:nvPr/>
          </p:nvSpPr>
          <p:spPr>
            <a:xfrm>
              <a:off x="3035027" y="3578079"/>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2" name="Google Shape;3902;p29"/>
            <p:cNvSpPr/>
            <p:nvPr/>
          </p:nvSpPr>
          <p:spPr>
            <a:xfrm>
              <a:off x="5107422" y="3652038"/>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29"/>
            <p:cNvSpPr/>
            <p:nvPr/>
          </p:nvSpPr>
          <p:spPr>
            <a:xfrm>
              <a:off x="2653660" y="1118153"/>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4" name="Google Shape;3904;p29"/>
            <p:cNvSpPr/>
            <p:nvPr/>
          </p:nvSpPr>
          <p:spPr>
            <a:xfrm>
              <a:off x="5591021" y="3553491"/>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5" name="Google Shape;3905;p29"/>
            <p:cNvSpPr/>
            <p:nvPr/>
          </p:nvSpPr>
          <p:spPr>
            <a:xfrm>
              <a:off x="5617219" y="118440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29"/>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7" name="Google Shape;3907;p29"/>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8" name="Google Shape;3908;p29"/>
            <p:cNvSpPr/>
            <p:nvPr/>
          </p:nvSpPr>
          <p:spPr>
            <a:xfrm>
              <a:off x="3148902" y="3823529"/>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29"/>
            <p:cNvSpPr/>
            <p:nvPr/>
          </p:nvSpPr>
          <p:spPr>
            <a:xfrm>
              <a:off x="6022094" y="1916106"/>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0" name="Google Shape;3910;p29"/>
            <p:cNvSpPr/>
            <p:nvPr/>
          </p:nvSpPr>
          <p:spPr>
            <a:xfrm>
              <a:off x="5747486" y="3610566"/>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1" name="Google Shape;3911;p29"/>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2" name="Google Shape;3912;p29"/>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3" name="Google Shape;3913;p29"/>
            <p:cNvSpPr/>
            <p:nvPr/>
          </p:nvSpPr>
          <p:spPr>
            <a:xfrm>
              <a:off x="3249017" y="116139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4" name="Google Shape;3914;p29"/>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29"/>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29"/>
            <p:cNvSpPr/>
            <p:nvPr/>
          </p:nvSpPr>
          <p:spPr>
            <a:xfrm>
              <a:off x="6258618"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29"/>
            <p:cNvSpPr/>
            <p:nvPr/>
          </p:nvSpPr>
          <p:spPr>
            <a:xfrm>
              <a:off x="5484725" y="1251349"/>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29"/>
            <p:cNvSpPr/>
            <p:nvPr/>
          </p:nvSpPr>
          <p:spPr>
            <a:xfrm>
              <a:off x="2066102" y="3935354"/>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9" name="Google Shape;3919;p29"/>
            <p:cNvSpPr/>
            <p:nvPr/>
          </p:nvSpPr>
          <p:spPr>
            <a:xfrm>
              <a:off x="5618875" y="412295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29"/>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29"/>
            <p:cNvSpPr/>
            <p:nvPr/>
          </p:nvSpPr>
          <p:spPr>
            <a:xfrm>
              <a:off x="4381242" y="4139691"/>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29"/>
            <p:cNvSpPr/>
            <p:nvPr/>
          </p:nvSpPr>
          <p:spPr>
            <a:xfrm>
              <a:off x="2987252" y="3859429"/>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29"/>
            <p:cNvSpPr/>
            <p:nvPr/>
          </p:nvSpPr>
          <p:spPr>
            <a:xfrm>
              <a:off x="4843248" y="4037611"/>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29"/>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29"/>
            <p:cNvSpPr/>
            <p:nvPr/>
          </p:nvSpPr>
          <p:spPr>
            <a:xfrm>
              <a:off x="1707071"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6" name="Google Shape;3926;p29"/>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29"/>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29"/>
            <p:cNvSpPr/>
            <p:nvPr/>
          </p:nvSpPr>
          <p:spPr>
            <a:xfrm>
              <a:off x="5351028" y="4072171"/>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29"/>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29"/>
            <p:cNvSpPr/>
            <p:nvPr/>
          </p:nvSpPr>
          <p:spPr>
            <a:xfrm>
              <a:off x="4139337" y="3661900"/>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29"/>
            <p:cNvSpPr/>
            <p:nvPr/>
          </p:nvSpPr>
          <p:spPr>
            <a:xfrm>
              <a:off x="5323451" y="2981842"/>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2" name="Google Shape;3932;p29"/>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3" name="Google Shape;3933;p29"/>
            <p:cNvSpPr/>
            <p:nvPr/>
          </p:nvSpPr>
          <p:spPr>
            <a:xfrm>
              <a:off x="2990448" y="4090408"/>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4" name="Google Shape;3934;p29"/>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5" name="Google Shape;3935;p29"/>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29"/>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29"/>
            <p:cNvSpPr/>
            <p:nvPr/>
          </p:nvSpPr>
          <p:spPr>
            <a:xfrm>
              <a:off x="5747475" y="4122927"/>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8" name="Google Shape;3938;p29"/>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9" name="Google Shape;3939;p29"/>
            <p:cNvSpPr/>
            <p:nvPr/>
          </p:nvSpPr>
          <p:spPr>
            <a:xfrm>
              <a:off x="6024017" y="212469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0" name="Google Shape;3940;p29"/>
            <p:cNvSpPr/>
            <p:nvPr/>
          </p:nvSpPr>
          <p:spPr>
            <a:xfrm>
              <a:off x="2538300" y="1237126"/>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1" name="Google Shape;3941;p29"/>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29"/>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3" name="Google Shape;3943;p29"/>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4" name="Google Shape;3944;p29"/>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5" name="Google Shape;3945;p29"/>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6" name="Google Shape;3946;p29"/>
            <p:cNvSpPr/>
            <p:nvPr/>
          </p:nvSpPr>
          <p:spPr>
            <a:xfrm>
              <a:off x="5940078" y="304834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7" name="Google Shape;3947;p29"/>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29"/>
            <p:cNvSpPr/>
            <p:nvPr/>
          </p:nvSpPr>
          <p:spPr>
            <a:xfrm>
              <a:off x="4695763" y="3634521"/>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9" name="Google Shape;3949;p29"/>
            <p:cNvSpPr/>
            <p:nvPr/>
          </p:nvSpPr>
          <p:spPr>
            <a:xfrm>
              <a:off x="4976597" y="3746263"/>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0" name="Google Shape;3950;p29"/>
            <p:cNvSpPr/>
            <p:nvPr/>
          </p:nvSpPr>
          <p:spPr>
            <a:xfrm>
              <a:off x="4844872" y="1139958"/>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1" name="Google Shape;3951;p29"/>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2" name="Google Shape;3952;p29"/>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3" name="Google Shape;3953;p29"/>
            <p:cNvSpPr/>
            <p:nvPr/>
          </p:nvSpPr>
          <p:spPr>
            <a:xfrm>
              <a:off x="5749134" y="2816460"/>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4" name="Google Shape;3954;p29"/>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5" name="Google Shape;3955;p29"/>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6" name="Google Shape;3956;p29"/>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7" name="Google Shape;3957;p29"/>
            <p:cNvSpPr/>
            <p:nvPr/>
          </p:nvSpPr>
          <p:spPr>
            <a:xfrm>
              <a:off x="4703646" y="4129163"/>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8" name="Google Shape;3958;p29"/>
            <p:cNvSpPr/>
            <p:nvPr/>
          </p:nvSpPr>
          <p:spPr>
            <a:xfrm>
              <a:off x="1719699"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9" name="Google Shape;3959;p29"/>
            <p:cNvSpPr/>
            <p:nvPr/>
          </p:nvSpPr>
          <p:spPr>
            <a:xfrm>
              <a:off x="3647601" y="363088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0" name="Google Shape;3960;p29"/>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1" name="Google Shape;3961;p29"/>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2" name="Google Shape;3962;p29"/>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3" name="Google Shape;3963;p29"/>
            <p:cNvSpPr/>
            <p:nvPr/>
          </p:nvSpPr>
          <p:spPr>
            <a:xfrm>
              <a:off x="1673638" y="3413392"/>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4" name="Google Shape;3964;p29"/>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5" name="Google Shape;3965;p29"/>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6" name="Google Shape;3966;p29"/>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7" name="Google Shape;3967;p29"/>
            <p:cNvSpPr/>
            <p:nvPr/>
          </p:nvSpPr>
          <p:spPr>
            <a:xfrm>
              <a:off x="4745450" y="4087751"/>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8" name="Google Shape;3968;p29"/>
            <p:cNvSpPr/>
            <p:nvPr/>
          </p:nvSpPr>
          <p:spPr>
            <a:xfrm>
              <a:off x="5909824" y="1224689"/>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9" name="Google Shape;3969;p29"/>
            <p:cNvSpPr/>
            <p:nvPr/>
          </p:nvSpPr>
          <p:spPr>
            <a:xfrm>
              <a:off x="5207797" y="3640777"/>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0" name="Google Shape;3970;p29"/>
            <p:cNvSpPr/>
            <p:nvPr/>
          </p:nvSpPr>
          <p:spPr>
            <a:xfrm>
              <a:off x="4762547" y="3531338"/>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1" name="Google Shape;3971;p29"/>
            <p:cNvSpPr/>
            <p:nvPr/>
          </p:nvSpPr>
          <p:spPr>
            <a:xfrm>
              <a:off x="1974598" y="1179184"/>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2" name="Google Shape;3972;p29"/>
            <p:cNvSpPr/>
            <p:nvPr/>
          </p:nvSpPr>
          <p:spPr>
            <a:xfrm>
              <a:off x="3788225" y="1296862"/>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3" name="Google Shape;3973;p29"/>
            <p:cNvSpPr/>
            <p:nvPr/>
          </p:nvSpPr>
          <p:spPr>
            <a:xfrm>
              <a:off x="1748663" y="1900233"/>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3974" name="Shape 3974"/>
        <p:cNvGrpSpPr/>
        <p:nvPr/>
      </p:nvGrpSpPr>
      <p:grpSpPr>
        <a:xfrm>
          <a:off x="0" y="0"/>
          <a:ext cx="0" cy="0"/>
          <a:chOff x="0" y="0"/>
          <a:chExt cx="0" cy="0"/>
        </a:xfrm>
      </p:grpSpPr>
      <p:sp>
        <p:nvSpPr>
          <p:cNvPr id="3975" name="Google Shape;3975;p30"/>
          <p:cNvSpPr txBox="1"/>
          <p:nvPr>
            <p:ph type="title" hasCustomPrompt="1"/>
          </p:nvPr>
        </p:nvSpPr>
        <p:spPr>
          <a:xfrm>
            <a:off x="2223600" y="539500"/>
            <a:ext cx="4696800" cy="768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76" name="Google Shape;3976;p30"/>
          <p:cNvSpPr txBox="1"/>
          <p:nvPr>
            <p:ph type="subTitle" idx="1"/>
          </p:nvPr>
        </p:nvSpPr>
        <p:spPr>
          <a:xfrm>
            <a:off x="2223600" y="1308402"/>
            <a:ext cx="4696800" cy="4755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T Sans"/>
              <a:buNone/>
              <a:defRPr sz="1700">
                <a:solidFill>
                  <a:schemeClr val="accent5"/>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977" name="Google Shape;3977;p30"/>
          <p:cNvSpPr txBox="1"/>
          <p:nvPr>
            <p:ph type="title" idx="2" hasCustomPrompt="1"/>
          </p:nvPr>
        </p:nvSpPr>
        <p:spPr>
          <a:xfrm>
            <a:off x="1015300" y="1947569"/>
            <a:ext cx="4696800" cy="768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78" name="Google Shape;3978;p30"/>
          <p:cNvSpPr txBox="1"/>
          <p:nvPr>
            <p:ph type="subTitle" idx="3"/>
          </p:nvPr>
        </p:nvSpPr>
        <p:spPr>
          <a:xfrm>
            <a:off x="1015300" y="2716477"/>
            <a:ext cx="4696800" cy="4755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T Sans"/>
              <a:buNone/>
              <a:defRPr sz="1700">
                <a:solidFill>
                  <a:schemeClr val="accent5"/>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979" name="Google Shape;3979;p30"/>
          <p:cNvSpPr txBox="1"/>
          <p:nvPr>
            <p:ph type="title" idx="4" hasCustomPrompt="1"/>
          </p:nvPr>
        </p:nvSpPr>
        <p:spPr>
          <a:xfrm>
            <a:off x="3431900" y="3355638"/>
            <a:ext cx="4696800" cy="768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80" name="Google Shape;3980;p30"/>
          <p:cNvSpPr txBox="1"/>
          <p:nvPr>
            <p:ph type="subTitle" idx="5"/>
          </p:nvPr>
        </p:nvSpPr>
        <p:spPr>
          <a:xfrm>
            <a:off x="3431900" y="4124551"/>
            <a:ext cx="4696800" cy="4755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T Sans"/>
              <a:buNone/>
              <a:defRPr sz="1700">
                <a:solidFill>
                  <a:schemeClr val="accent5"/>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grpSp>
        <p:nvGrpSpPr>
          <p:cNvPr id="3981" name="Google Shape;3981;p30"/>
          <p:cNvGrpSpPr/>
          <p:nvPr/>
        </p:nvGrpSpPr>
        <p:grpSpPr>
          <a:xfrm>
            <a:off x="-70680" y="-4"/>
            <a:ext cx="9095155" cy="5524665"/>
            <a:chOff x="1410350" y="1168200"/>
            <a:chExt cx="4818625" cy="2926975"/>
          </a:xfrm>
        </p:grpSpPr>
        <p:sp>
          <p:nvSpPr>
            <p:cNvPr id="3982" name="Google Shape;3982;p30"/>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3" name="Google Shape;3983;p30"/>
            <p:cNvSpPr/>
            <p:nvPr/>
          </p:nvSpPr>
          <p:spPr>
            <a:xfrm>
              <a:off x="5687623" y="2064384"/>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4" name="Google Shape;3984;p30"/>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5" name="Google Shape;3985;p30"/>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6" name="Google Shape;3986;p30"/>
            <p:cNvSpPr/>
            <p:nvPr/>
          </p:nvSpPr>
          <p:spPr>
            <a:xfrm>
              <a:off x="4775525" y="2593575"/>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7" name="Google Shape;3987;p30"/>
            <p:cNvSpPr/>
            <p:nvPr/>
          </p:nvSpPr>
          <p:spPr>
            <a:xfrm>
              <a:off x="4820475" y="2771175"/>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8" name="Google Shape;3988;p30"/>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9" name="Google Shape;3989;p30"/>
            <p:cNvSpPr/>
            <p:nvPr/>
          </p:nvSpPr>
          <p:spPr>
            <a:xfrm>
              <a:off x="2700300" y="3428875"/>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0" name="Google Shape;3990;p30"/>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1" name="Google Shape;3991;p30"/>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2" name="Google Shape;3992;p30"/>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3" name="Google Shape;3993;p30"/>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4" name="Google Shape;3994;p30"/>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5" name="Google Shape;3995;p30"/>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6" name="Google Shape;3996;p30"/>
            <p:cNvSpPr/>
            <p:nvPr/>
          </p:nvSpPr>
          <p:spPr>
            <a:xfrm>
              <a:off x="2145574" y="3719480"/>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7" name="Google Shape;3997;p30"/>
            <p:cNvSpPr/>
            <p:nvPr/>
          </p:nvSpPr>
          <p:spPr>
            <a:xfrm>
              <a:off x="1725832" y="2918310"/>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8" name="Google Shape;3998;p30"/>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9" name="Google Shape;3999;p30"/>
            <p:cNvSpPr/>
            <p:nvPr/>
          </p:nvSpPr>
          <p:spPr>
            <a:xfrm>
              <a:off x="2190400" y="2340150"/>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0" name="Google Shape;4000;p30"/>
            <p:cNvSpPr/>
            <p:nvPr/>
          </p:nvSpPr>
          <p:spPr>
            <a:xfrm>
              <a:off x="5720102" y="2509982"/>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1" name="Google Shape;4001;p30"/>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2" name="Google Shape;4002;p30"/>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3" name="Google Shape;4003;p30"/>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4" name="Google Shape;4004;p30"/>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5" name="Google Shape;4005;p30"/>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6" name="Google Shape;4006;p30"/>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7" name="Google Shape;4007;p30"/>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8" name="Google Shape;4008;p30"/>
            <p:cNvSpPr/>
            <p:nvPr/>
          </p:nvSpPr>
          <p:spPr>
            <a:xfrm>
              <a:off x="2462343" y="2052891"/>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9" name="Google Shape;4009;p30"/>
            <p:cNvSpPr/>
            <p:nvPr/>
          </p:nvSpPr>
          <p:spPr>
            <a:xfrm>
              <a:off x="5928400" y="3024125"/>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0" name="Google Shape;4010;p30"/>
            <p:cNvSpPr/>
            <p:nvPr/>
          </p:nvSpPr>
          <p:spPr>
            <a:xfrm>
              <a:off x="4239100" y="324240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1" name="Google Shape;4011;p30"/>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2" name="Google Shape;4012;p30"/>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3" name="Google Shape;4013;p30"/>
            <p:cNvSpPr/>
            <p:nvPr/>
          </p:nvSpPr>
          <p:spPr>
            <a:xfrm>
              <a:off x="1894726" y="2739299"/>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30"/>
            <p:cNvSpPr/>
            <p:nvPr/>
          </p:nvSpPr>
          <p:spPr>
            <a:xfrm>
              <a:off x="1670275" y="3402225"/>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5" name="Google Shape;4015;p30"/>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6" name="Google Shape;4016;p30"/>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7" name="Google Shape;4017;p30"/>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8" name="Google Shape;4018;p30"/>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9" name="Google Shape;4019;p30"/>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0" name="Google Shape;4020;p30"/>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1" name="Google Shape;4021;p30"/>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2" name="Google Shape;4022;p30"/>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3" name="Google Shape;4023;p30"/>
            <p:cNvSpPr/>
            <p:nvPr/>
          </p:nvSpPr>
          <p:spPr>
            <a:xfrm>
              <a:off x="1683833" y="264144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4" name="Google Shape;4024;p30"/>
            <p:cNvSpPr/>
            <p:nvPr/>
          </p:nvSpPr>
          <p:spPr>
            <a:xfrm>
              <a:off x="2433464" y="1957064"/>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5" name="Google Shape;4025;p30"/>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6" name="Google Shape;4026;p30"/>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7" name="Google Shape;4027;p30"/>
            <p:cNvSpPr/>
            <p:nvPr/>
          </p:nvSpPr>
          <p:spPr>
            <a:xfrm>
              <a:off x="5938446" y="2472897"/>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8" name="Google Shape;4028;p30"/>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9" name="Google Shape;4029;p30"/>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0" name="Google Shape;4030;p30"/>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1" name="Google Shape;4031;p30"/>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2" name="Google Shape;4032;p30"/>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3" name="Google Shape;4033;p30"/>
            <p:cNvSpPr/>
            <p:nvPr/>
          </p:nvSpPr>
          <p:spPr>
            <a:xfrm>
              <a:off x="2296386" y="3790429"/>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4" name="Google Shape;4034;p30"/>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5" name="Google Shape;4035;p30"/>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6" name="Google Shape;4036;p30"/>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7" name="Google Shape;4037;p30"/>
            <p:cNvSpPr/>
            <p:nvPr/>
          </p:nvSpPr>
          <p:spPr>
            <a:xfrm>
              <a:off x="6047518" y="1863207"/>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8" name="Google Shape;4038;p30"/>
            <p:cNvSpPr/>
            <p:nvPr/>
          </p:nvSpPr>
          <p:spPr>
            <a:xfrm>
              <a:off x="2205650" y="3011700"/>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9" name="Google Shape;4039;p30"/>
            <p:cNvSpPr/>
            <p:nvPr/>
          </p:nvSpPr>
          <p:spPr>
            <a:xfrm>
              <a:off x="2305225" y="2451986"/>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0" name="Google Shape;4040;p30"/>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1" name="Google Shape;4041;p30"/>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2" name="Google Shape;4042;p30"/>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3" name="Google Shape;4043;p30"/>
            <p:cNvSpPr/>
            <p:nvPr/>
          </p:nvSpPr>
          <p:spPr>
            <a:xfrm>
              <a:off x="2086500" y="3262634"/>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4" name="Google Shape;4044;p30"/>
            <p:cNvSpPr/>
            <p:nvPr/>
          </p:nvSpPr>
          <p:spPr>
            <a:xfrm>
              <a:off x="2106705" y="1552920"/>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5" name="Google Shape;4045;p30"/>
            <p:cNvSpPr/>
            <p:nvPr/>
          </p:nvSpPr>
          <p:spPr>
            <a:xfrm>
              <a:off x="2086505" y="3467852"/>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6" name="Google Shape;4046;p30"/>
            <p:cNvSpPr/>
            <p:nvPr/>
          </p:nvSpPr>
          <p:spPr>
            <a:xfrm>
              <a:off x="5853175" y="296640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7" name="Google Shape;4047;p30"/>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8" name="Google Shape;4048;p30"/>
            <p:cNvSpPr/>
            <p:nvPr/>
          </p:nvSpPr>
          <p:spPr>
            <a:xfrm>
              <a:off x="2481186" y="3712279"/>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9" name="Google Shape;4049;p30"/>
            <p:cNvSpPr/>
            <p:nvPr/>
          </p:nvSpPr>
          <p:spPr>
            <a:xfrm>
              <a:off x="3024650" y="334642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0" name="Google Shape;4050;p30"/>
            <p:cNvSpPr/>
            <p:nvPr/>
          </p:nvSpPr>
          <p:spPr>
            <a:xfrm>
              <a:off x="5587144" y="1935266"/>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1" name="Google Shape;4051;p30"/>
            <p:cNvSpPr/>
            <p:nvPr/>
          </p:nvSpPr>
          <p:spPr>
            <a:xfrm>
              <a:off x="4762650" y="2788650"/>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2" name="Google Shape;4052;p30"/>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3" name="Google Shape;4053;p30"/>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4" name="Google Shape;4054;p30"/>
            <p:cNvSpPr/>
            <p:nvPr/>
          </p:nvSpPr>
          <p:spPr>
            <a:xfrm>
              <a:off x="2475540" y="3985892"/>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5" name="Google Shape;4055;p30"/>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6" name="Google Shape;4056;p30"/>
            <p:cNvSpPr/>
            <p:nvPr/>
          </p:nvSpPr>
          <p:spPr>
            <a:xfrm>
              <a:off x="5085600" y="249592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7" name="Google Shape;4057;p30"/>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8" name="Google Shape;4058;p30"/>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9" name="Google Shape;4059;p30"/>
            <p:cNvSpPr/>
            <p:nvPr/>
          </p:nvSpPr>
          <p:spPr>
            <a:xfrm>
              <a:off x="5770459" y="3019524"/>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0" name="Google Shape;4060;p30"/>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1" name="Google Shape;4061;p30"/>
            <p:cNvSpPr/>
            <p:nvPr/>
          </p:nvSpPr>
          <p:spPr>
            <a:xfrm>
              <a:off x="2284195" y="1841348"/>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2" name="Google Shape;4062;p30"/>
            <p:cNvSpPr/>
            <p:nvPr/>
          </p:nvSpPr>
          <p:spPr>
            <a:xfrm>
              <a:off x="5298067" y="2780487"/>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3" name="Google Shape;4063;p30"/>
            <p:cNvSpPr/>
            <p:nvPr/>
          </p:nvSpPr>
          <p:spPr>
            <a:xfrm>
              <a:off x="3519420" y="3786963"/>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4" name="Google Shape;4064;p30"/>
            <p:cNvSpPr/>
            <p:nvPr/>
          </p:nvSpPr>
          <p:spPr>
            <a:xfrm>
              <a:off x="2768183" y="3786952"/>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5" name="Google Shape;4065;p30"/>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6" name="Google Shape;4066;p30"/>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7" name="Google Shape;4067;p30"/>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8" name="Google Shape;4068;p30"/>
            <p:cNvSpPr/>
            <p:nvPr/>
          </p:nvSpPr>
          <p:spPr>
            <a:xfrm>
              <a:off x="4897438" y="3923966"/>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9" name="Google Shape;4069;p30"/>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0" name="Google Shape;4070;p30"/>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1" name="Google Shape;4071;p30"/>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2" name="Google Shape;4072;p30"/>
            <p:cNvSpPr/>
            <p:nvPr/>
          </p:nvSpPr>
          <p:spPr>
            <a:xfrm>
              <a:off x="5346268" y="2447252"/>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3" name="Google Shape;4073;p30"/>
            <p:cNvSpPr/>
            <p:nvPr/>
          </p:nvSpPr>
          <p:spPr>
            <a:xfrm>
              <a:off x="3007594" y="3154123"/>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4" name="Google Shape;4074;p30"/>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5" name="Google Shape;4075;p30"/>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6" name="Google Shape;4076;p30"/>
            <p:cNvSpPr/>
            <p:nvPr/>
          </p:nvSpPr>
          <p:spPr>
            <a:xfrm>
              <a:off x="3234237" y="3751359"/>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7" name="Google Shape;4077;p30"/>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8" name="Google Shape;4078;p30"/>
            <p:cNvSpPr/>
            <p:nvPr/>
          </p:nvSpPr>
          <p:spPr>
            <a:xfrm>
              <a:off x="5320130" y="2098942"/>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9" name="Google Shape;4079;p30"/>
            <p:cNvSpPr/>
            <p:nvPr/>
          </p:nvSpPr>
          <p:spPr>
            <a:xfrm>
              <a:off x="5511001" y="2351469"/>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0" name="Google Shape;4080;p30"/>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30"/>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2" name="Google Shape;4082;p30"/>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3" name="Google Shape;4083;p30"/>
            <p:cNvSpPr/>
            <p:nvPr/>
          </p:nvSpPr>
          <p:spPr>
            <a:xfrm>
              <a:off x="5116575" y="237832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4" name="Google Shape;4084;p30"/>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30"/>
            <p:cNvSpPr/>
            <p:nvPr/>
          </p:nvSpPr>
          <p:spPr>
            <a:xfrm>
              <a:off x="5653866" y="2664409"/>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6" name="Google Shape;4086;p30"/>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7" name="Google Shape;4087;p30"/>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8" name="Google Shape;4088;p30"/>
            <p:cNvSpPr/>
            <p:nvPr/>
          </p:nvSpPr>
          <p:spPr>
            <a:xfrm>
              <a:off x="5172425"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9" name="Google Shape;4089;p30"/>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0" name="Google Shape;4090;p30"/>
            <p:cNvSpPr/>
            <p:nvPr/>
          </p:nvSpPr>
          <p:spPr>
            <a:xfrm>
              <a:off x="5978769" y="2106607"/>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30"/>
            <p:cNvSpPr/>
            <p:nvPr/>
          </p:nvSpPr>
          <p:spPr>
            <a:xfrm>
              <a:off x="5738427" y="3908686"/>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2" name="Google Shape;4092;p30"/>
            <p:cNvSpPr/>
            <p:nvPr/>
          </p:nvSpPr>
          <p:spPr>
            <a:xfrm>
              <a:off x="2688600"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3" name="Google Shape;4093;p30"/>
            <p:cNvSpPr/>
            <p:nvPr/>
          </p:nvSpPr>
          <p:spPr>
            <a:xfrm>
              <a:off x="1545826" y="2519230"/>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30"/>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5" name="Google Shape;4095;p30"/>
            <p:cNvSpPr/>
            <p:nvPr/>
          </p:nvSpPr>
          <p:spPr>
            <a:xfrm>
              <a:off x="1556073" y="310582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6" name="Google Shape;4096;p30"/>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7" name="Google Shape;4097;p30"/>
            <p:cNvSpPr/>
            <p:nvPr/>
          </p:nvSpPr>
          <p:spPr>
            <a:xfrm>
              <a:off x="2475525" y="331797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8" name="Google Shape;4098;p30"/>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9" name="Google Shape;4099;p30"/>
            <p:cNvSpPr/>
            <p:nvPr/>
          </p:nvSpPr>
          <p:spPr>
            <a:xfrm>
              <a:off x="2183675" y="338322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0" name="Google Shape;4100;p30"/>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1" name="Google Shape;4101;p30"/>
            <p:cNvSpPr/>
            <p:nvPr/>
          </p:nvSpPr>
          <p:spPr>
            <a:xfrm>
              <a:off x="4745450" y="2392175"/>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2" name="Google Shape;4102;p30"/>
            <p:cNvSpPr/>
            <p:nvPr/>
          </p:nvSpPr>
          <p:spPr>
            <a:xfrm>
              <a:off x="5147711" y="198616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3" name="Google Shape;4103;p30"/>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4" name="Google Shape;4104;p30"/>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5" name="Google Shape;4105;p30"/>
            <p:cNvSpPr/>
            <p:nvPr/>
          </p:nvSpPr>
          <p:spPr>
            <a:xfrm>
              <a:off x="6110546" y="2270026"/>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6" name="Google Shape;4106;p30"/>
            <p:cNvSpPr/>
            <p:nvPr/>
          </p:nvSpPr>
          <p:spPr>
            <a:xfrm>
              <a:off x="2090875" y="2051875"/>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07" name="Google Shape;4107;p30"/>
          <p:cNvSpPr/>
          <p:nvPr/>
        </p:nvSpPr>
        <p:spPr>
          <a:xfrm flipH="1">
            <a:off x="-660946" y="3630935"/>
            <a:ext cx="4756300" cy="2125700"/>
          </a:xfrm>
          <a:custGeom>
            <a:avLst/>
            <a:gdLst/>
            <a:ahLst/>
            <a:cxnLst/>
            <a:rect l="l" t="t" r="r" b="b"/>
            <a:pathLst>
              <a:path w="190252" h="85028" extrusionOk="0">
                <a:moveTo>
                  <a:pt x="13672" y="72420"/>
                </a:moveTo>
                <a:cubicBezTo>
                  <a:pt x="18791" y="66951"/>
                  <a:pt x="34709" y="55100"/>
                  <a:pt x="43544" y="51383"/>
                </a:cubicBezTo>
                <a:cubicBezTo>
                  <a:pt x="52380" y="47666"/>
                  <a:pt x="60164" y="53907"/>
                  <a:pt x="66685" y="50120"/>
                </a:cubicBezTo>
                <a:cubicBezTo>
                  <a:pt x="73207" y="46333"/>
                  <a:pt x="76783" y="31187"/>
                  <a:pt x="82673" y="28663"/>
                </a:cubicBezTo>
                <a:cubicBezTo>
                  <a:pt x="88563" y="26139"/>
                  <a:pt x="96136" y="36938"/>
                  <a:pt x="102026" y="34974"/>
                </a:cubicBezTo>
                <a:cubicBezTo>
                  <a:pt x="107916" y="33011"/>
                  <a:pt x="112825" y="20669"/>
                  <a:pt x="118014" y="16882"/>
                </a:cubicBezTo>
                <a:cubicBezTo>
                  <a:pt x="123203" y="13095"/>
                  <a:pt x="128673" y="12745"/>
                  <a:pt x="133161" y="12254"/>
                </a:cubicBezTo>
                <a:cubicBezTo>
                  <a:pt x="137649" y="11763"/>
                  <a:pt x="139331" y="15971"/>
                  <a:pt x="144941" y="13937"/>
                </a:cubicBezTo>
                <a:cubicBezTo>
                  <a:pt x="150551" y="11904"/>
                  <a:pt x="160088" y="263"/>
                  <a:pt x="166820" y="53"/>
                </a:cubicBezTo>
                <a:cubicBezTo>
                  <a:pt x="173552" y="-157"/>
                  <a:pt x="181896" y="2648"/>
                  <a:pt x="185332" y="12675"/>
                </a:cubicBezTo>
                <a:cubicBezTo>
                  <a:pt x="188768" y="22703"/>
                  <a:pt x="189540" y="48788"/>
                  <a:pt x="187436" y="60218"/>
                </a:cubicBezTo>
                <a:cubicBezTo>
                  <a:pt x="185332" y="71648"/>
                  <a:pt x="201811" y="77258"/>
                  <a:pt x="172710" y="81255"/>
                </a:cubicBezTo>
                <a:cubicBezTo>
                  <a:pt x="143609" y="85252"/>
                  <a:pt x="39336" y="85673"/>
                  <a:pt x="12830" y="84200"/>
                </a:cubicBezTo>
                <a:cubicBezTo>
                  <a:pt x="-13676" y="82728"/>
                  <a:pt x="8553" y="77890"/>
                  <a:pt x="13672" y="72420"/>
                </a:cubicBezTo>
                <a:close/>
              </a:path>
            </a:pathLst>
          </a:custGeom>
          <a:solidFill>
            <a:schemeClr val="accent5"/>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62" name="Shape 362"/>
        <p:cNvGrpSpPr/>
        <p:nvPr/>
      </p:nvGrpSpPr>
      <p:grpSpPr>
        <a:xfrm>
          <a:off x="0" y="0"/>
          <a:ext cx="0" cy="0"/>
          <a:chOff x="0" y="0"/>
          <a:chExt cx="0" cy="0"/>
        </a:xfrm>
      </p:grpSpPr>
      <p:sp>
        <p:nvSpPr>
          <p:cNvPr id="363" name="Google Shape;363;p4"/>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4" name="Google Shape;364;p4"/>
          <p:cNvSpPr txBox="1"/>
          <p:nvPr>
            <p:ph type="body" idx="1"/>
          </p:nvPr>
        </p:nvSpPr>
        <p:spPr>
          <a:xfrm>
            <a:off x="720000" y="1215751"/>
            <a:ext cx="7704000" cy="1254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Nunito Light"/>
              <a:buChar char="■"/>
              <a:defRPr/>
            </a:lvl1pPr>
            <a:lvl2pPr marL="914400" lvl="1" indent="-317500" rtl="0">
              <a:lnSpc>
                <a:spcPct val="100000"/>
              </a:lnSpc>
              <a:spcBef>
                <a:spcPts val="100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4108" name="Shape 4108"/>
        <p:cNvGrpSpPr/>
        <p:nvPr/>
      </p:nvGrpSpPr>
      <p:grpSpPr>
        <a:xfrm>
          <a:off x="0" y="0"/>
          <a:ext cx="0" cy="0"/>
          <a:chOff x="0" y="0"/>
          <a:chExt cx="0" cy="0"/>
        </a:xfrm>
      </p:grpSpPr>
      <p:sp>
        <p:nvSpPr>
          <p:cNvPr id="4109" name="Google Shape;4109;p31"/>
          <p:cNvSpPr txBox="1"/>
          <p:nvPr>
            <p:ph type="title" hasCustomPrompt="1"/>
          </p:nvPr>
        </p:nvSpPr>
        <p:spPr>
          <a:xfrm>
            <a:off x="1157925" y="1962150"/>
            <a:ext cx="13989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110" name="Google Shape;4110;p31"/>
          <p:cNvSpPr txBox="1"/>
          <p:nvPr>
            <p:ph type="subTitle" idx="1"/>
          </p:nvPr>
        </p:nvSpPr>
        <p:spPr>
          <a:xfrm>
            <a:off x="714375" y="3629167"/>
            <a:ext cx="2286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111" name="Google Shape;4111;p31"/>
          <p:cNvSpPr txBox="1"/>
          <p:nvPr>
            <p:ph type="subTitle" idx="2"/>
          </p:nvPr>
        </p:nvSpPr>
        <p:spPr>
          <a:xfrm>
            <a:off x="714375" y="3117075"/>
            <a:ext cx="22860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4112" name="Google Shape;4112;p31"/>
          <p:cNvSpPr txBox="1"/>
          <p:nvPr>
            <p:ph type="title" idx="3" hasCustomPrompt="1"/>
          </p:nvPr>
        </p:nvSpPr>
        <p:spPr>
          <a:xfrm>
            <a:off x="3869663" y="1619250"/>
            <a:ext cx="13977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113" name="Google Shape;4113;p31"/>
          <p:cNvSpPr txBox="1"/>
          <p:nvPr>
            <p:ph type="subTitle" idx="4"/>
          </p:nvPr>
        </p:nvSpPr>
        <p:spPr>
          <a:xfrm>
            <a:off x="3425213" y="3286275"/>
            <a:ext cx="2286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114" name="Google Shape;4114;p31"/>
          <p:cNvSpPr txBox="1"/>
          <p:nvPr>
            <p:ph type="subTitle" idx="5"/>
          </p:nvPr>
        </p:nvSpPr>
        <p:spPr>
          <a:xfrm>
            <a:off x="3425213" y="2774175"/>
            <a:ext cx="22860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4115" name="Google Shape;4115;p31"/>
          <p:cNvSpPr txBox="1"/>
          <p:nvPr>
            <p:ph type="title" idx="6" hasCustomPrompt="1"/>
          </p:nvPr>
        </p:nvSpPr>
        <p:spPr>
          <a:xfrm>
            <a:off x="6580200" y="1962150"/>
            <a:ext cx="13977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116" name="Google Shape;4116;p31"/>
          <p:cNvSpPr txBox="1"/>
          <p:nvPr>
            <p:ph type="subTitle" idx="7"/>
          </p:nvPr>
        </p:nvSpPr>
        <p:spPr>
          <a:xfrm>
            <a:off x="6136050" y="3629167"/>
            <a:ext cx="2286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4117" name="Google Shape;4117;p31"/>
          <p:cNvSpPr txBox="1"/>
          <p:nvPr>
            <p:ph type="subTitle" idx="8"/>
          </p:nvPr>
        </p:nvSpPr>
        <p:spPr>
          <a:xfrm>
            <a:off x="6136050" y="3117075"/>
            <a:ext cx="2286000" cy="5121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Fredoka One"/>
              <a:buNone/>
              <a:defRPr sz="2400">
                <a:solidFill>
                  <a:schemeClr val="accent5"/>
                </a:solidFill>
                <a:latin typeface="Fredoka One"/>
                <a:ea typeface="Fredoka One"/>
                <a:cs typeface="Fredoka One"/>
                <a:sym typeface="Fredoka One"/>
              </a:defRPr>
            </a:lvl1pPr>
            <a:lvl2pPr lvl="1"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2pPr>
            <a:lvl3pPr lvl="2"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3pPr>
            <a:lvl4pPr lvl="3"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4pPr>
            <a:lvl5pPr lvl="4"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5pPr>
            <a:lvl6pPr lvl="5"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6pPr>
            <a:lvl7pPr lvl="6"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7pPr>
            <a:lvl8pPr lvl="7"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8pPr>
            <a:lvl9pPr lvl="8" algn="ctr" rtl="0">
              <a:lnSpc>
                <a:spcPct val="100000"/>
              </a:lnSpc>
              <a:spcBef>
                <a:spcPts val="0"/>
              </a:spcBef>
              <a:spcAft>
                <a:spcPts val="0"/>
              </a:spcAft>
              <a:buSzPts val="2400"/>
              <a:buFont typeface="Fredoka One"/>
              <a:buNone/>
              <a:defRPr sz="2400">
                <a:latin typeface="Fredoka One"/>
                <a:ea typeface="Fredoka One"/>
                <a:cs typeface="Fredoka One"/>
                <a:sym typeface="Fredoka One"/>
              </a:defRPr>
            </a:lvl9pPr>
          </a:lstStyle>
          <a:p/>
        </p:txBody>
      </p:sp>
      <p:sp>
        <p:nvSpPr>
          <p:cNvPr id="4118" name="Google Shape;4118;p31"/>
          <p:cNvSpPr txBox="1"/>
          <p:nvPr>
            <p:ph type="title" idx="9"/>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119" name="Google Shape;4119;p31"/>
          <p:cNvGrpSpPr/>
          <p:nvPr/>
        </p:nvGrpSpPr>
        <p:grpSpPr>
          <a:xfrm rot="10800000" flipH="1">
            <a:off x="8" y="-707679"/>
            <a:ext cx="9285368" cy="5807806"/>
            <a:chOff x="1410350" y="1118153"/>
            <a:chExt cx="4919400" cy="3076983"/>
          </a:xfrm>
        </p:grpSpPr>
        <p:sp>
          <p:nvSpPr>
            <p:cNvPr id="4120" name="Google Shape;4120;p31"/>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1" name="Google Shape;4121;p31"/>
            <p:cNvSpPr/>
            <p:nvPr/>
          </p:nvSpPr>
          <p:spPr>
            <a:xfrm>
              <a:off x="6017372" y="2442430"/>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2" name="Google Shape;4122;p31"/>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3" name="Google Shape;4123;p31"/>
            <p:cNvSpPr/>
            <p:nvPr/>
          </p:nvSpPr>
          <p:spPr>
            <a:xfrm>
              <a:off x="6176207" y="2249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4" name="Google Shape;4124;p31"/>
            <p:cNvSpPr/>
            <p:nvPr/>
          </p:nvSpPr>
          <p:spPr>
            <a:xfrm>
              <a:off x="4192227" y="1183893"/>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5" name="Google Shape;4125;p31"/>
            <p:cNvSpPr/>
            <p:nvPr/>
          </p:nvSpPr>
          <p:spPr>
            <a:xfrm>
              <a:off x="3746401" y="368346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6" name="Google Shape;4126;p31"/>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7" name="Google Shape;4127;p31"/>
            <p:cNvSpPr/>
            <p:nvPr/>
          </p:nvSpPr>
          <p:spPr>
            <a:xfrm>
              <a:off x="2090254" y="3081372"/>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8" name="Google Shape;4128;p31"/>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9" name="Google Shape;4129;p31"/>
            <p:cNvSpPr/>
            <p:nvPr/>
          </p:nvSpPr>
          <p:spPr>
            <a:xfrm>
              <a:off x="6295271" y="3489367"/>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0" name="Google Shape;4130;p31"/>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1" name="Google Shape;4131;p31"/>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2" name="Google Shape;4132;p31"/>
            <p:cNvSpPr/>
            <p:nvPr/>
          </p:nvSpPr>
          <p:spPr>
            <a:xfrm>
              <a:off x="5963068" y="3494115"/>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3" name="Google Shape;4133;p31"/>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4" name="Google Shape;4134;p31"/>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5" name="Google Shape;4135;p31"/>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6" name="Google Shape;4136;p31"/>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7" name="Google Shape;4137;p31"/>
            <p:cNvSpPr/>
            <p:nvPr/>
          </p:nvSpPr>
          <p:spPr>
            <a:xfrm>
              <a:off x="3393402" y="3555454"/>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8" name="Google Shape;4138;p31"/>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9" name="Google Shape;4139;p31"/>
            <p:cNvSpPr/>
            <p:nvPr/>
          </p:nvSpPr>
          <p:spPr>
            <a:xfrm>
              <a:off x="6228970" y="3841263"/>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0" name="Google Shape;4140;p31"/>
            <p:cNvSpPr/>
            <p:nvPr/>
          </p:nvSpPr>
          <p:spPr>
            <a:xfrm>
              <a:off x="5085963" y="1161406"/>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1" name="Google Shape;4141;p31"/>
            <p:cNvSpPr/>
            <p:nvPr/>
          </p:nvSpPr>
          <p:spPr>
            <a:xfrm>
              <a:off x="6129307" y="1548498"/>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2" name="Google Shape;4142;p31"/>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3" name="Google Shape;4143;p31"/>
            <p:cNvSpPr/>
            <p:nvPr/>
          </p:nvSpPr>
          <p:spPr>
            <a:xfrm>
              <a:off x="6069650" y="1767550"/>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4" name="Google Shape;4144;p31"/>
            <p:cNvSpPr/>
            <p:nvPr/>
          </p:nvSpPr>
          <p:spPr>
            <a:xfrm>
              <a:off x="6227345" y="1671690"/>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5" name="Google Shape;4145;p31"/>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6" name="Google Shape;4146;p31"/>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7" name="Google Shape;4147;p31"/>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8" name="Google Shape;4148;p31"/>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9" name="Google Shape;4149;p31"/>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0" name="Google Shape;4150;p31"/>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1" name="Google Shape;4151;p31"/>
            <p:cNvSpPr/>
            <p:nvPr/>
          </p:nvSpPr>
          <p:spPr>
            <a:xfrm>
              <a:off x="1956065" y="3733904"/>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2" name="Google Shape;4152;p31"/>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3" name="Google Shape;4153;p31"/>
            <p:cNvSpPr/>
            <p:nvPr/>
          </p:nvSpPr>
          <p:spPr>
            <a:xfrm>
              <a:off x="5676824" y="2986423"/>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4" name="Google Shape;4154;p31"/>
            <p:cNvSpPr/>
            <p:nvPr/>
          </p:nvSpPr>
          <p:spPr>
            <a:xfrm>
              <a:off x="4915034" y="4122936"/>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5" name="Google Shape;4155;p31"/>
            <p:cNvSpPr/>
            <p:nvPr/>
          </p:nvSpPr>
          <p:spPr>
            <a:xfrm>
              <a:off x="5328351" y="1141537"/>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6" name="Google Shape;4156;p31"/>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7" name="Google Shape;4157;p31"/>
            <p:cNvSpPr/>
            <p:nvPr/>
          </p:nvSpPr>
          <p:spPr>
            <a:xfrm>
              <a:off x="1588368" y="2681087"/>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8" name="Google Shape;4158;p31"/>
            <p:cNvSpPr/>
            <p:nvPr/>
          </p:nvSpPr>
          <p:spPr>
            <a:xfrm>
              <a:off x="1809401" y="3540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9" name="Google Shape;4159;p31"/>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0" name="Google Shape;4160;p31"/>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1" name="Google Shape;4161;p31"/>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2" name="Google Shape;4162;p31"/>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3" name="Google Shape;4163;p31"/>
            <p:cNvSpPr/>
            <p:nvPr/>
          </p:nvSpPr>
          <p:spPr>
            <a:xfrm>
              <a:off x="4300731" y="2863136"/>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4" name="Google Shape;4164;p31"/>
            <p:cNvSpPr/>
            <p:nvPr/>
          </p:nvSpPr>
          <p:spPr>
            <a:xfrm>
              <a:off x="2889040" y="3610584"/>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5" name="Google Shape;4165;p31"/>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6" name="Google Shape;4166;p31"/>
            <p:cNvSpPr/>
            <p:nvPr/>
          </p:nvSpPr>
          <p:spPr>
            <a:xfrm>
              <a:off x="2139352" y="3522579"/>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7" name="Google Shape;4167;p31"/>
            <p:cNvSpPr/>
            <p:nvPr/>
          </p:nvSpPr>
          <p:spPr>
            <a:xfrm>
              <a:off x="2356469" y="1251337"/>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8" name="Google Shape;4168;p31"/>
            <p:cNvSpPr/>
            <p:nvPr/>
          </p:nvSpPr>
          <p:spPr>
            <a:xfrm>
              <a:off x="3816063" y="1218433"/>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9" name="Google Shape;4169;p31"/>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0" name="Google Shape;4170;p31"/>
            <p:cNvSpPr/>
            <p:nvPr/>
          </p:nvSpPr>
          <p:spPr>
            <a:xfrm>
              <a:off x="2311477" y="4019779"/>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1" name="Google Shape;4171;p31"/>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2" name="Google Shape;4172;p31"/>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3" name="Google Shape;4173;p31"/>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4" name="Google Shape;4174;p31"/>
            <p:cNvSpPr/>
            <p:nvPr/>
          </p:nvSpPr>
          <p:spPr>
            <a:xfrm>
              <a:off x="5963056" y="2221937"/>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5" name="Google Shape;4175;p31"/>
            <p:cNvSpPr/>
            <p:nvPr/>
          </p:nvSpPr>
          <p:spPr>
            <a:xfrm>
              <a:off x="3144927" y="3758279"/>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6" name="Google Shape;4176;p31"/>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7" name="Google Shape;4177;p31"/>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8" name="Google Shape;4178;p31"/>
            <p:cNvSpPr/>
            <p:nvPr/>
          </p:nvSpPr>
          <p:spPr>
            <a:xfrm>
              <a:off x="6228946" y="1172952"/>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9" name="Google Shape;4179;p31"/>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0" name="Google Shape;4180;p31"/>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1" name="Google Shape;4181;p31"/>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2" name="Google Shape;4182;p31"/>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3" name="Google Shape;4183;p31"/>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4" name="Google Shape;4184;p31"/>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5" name="Google Shape;4185;p31"/>
            <p:cNvSpPr/>
            <p:nvPr/>
          </p:nvSpPr>
          <p:spPr>
            <a:xfrm>
              <a:off x="5876982" y="2748405"/>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6" name="Google Shape;4186;p31"/>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7" name="Google Shape;4187;p31"/>
            <p:cNvSpPr/>
            <p:nvPr/>
          </p:nvSpPr>
          <p:spPr>
            <a:xfrm>
              <a:off x="6258616" y="4067423"/>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8" name="Google Shape;4188;p31"/>
            <p:cNvSpPr/>
            <p:nvPr/>
          </p:nvSpPr>
          <p:spPr>
            <a:xfrm>
              <a:off x="2090552" y="3634529"/>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9" name="Google Shape;4189;p31"/>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0" name="Google Shape;4190;p31"/>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1" name="Google Shape;4191;p31"/>
            <p:cNvSpPr/>
            <p:nvPr/>
          </p:nvSpPr>
          <p:spPr>
            <a:xfrm>
              <a:off x="1704572" y="2779237"/>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2" name="Google Shape;4192;p31"/>
            <p:cNvSpPr/>
            <p:nvPr/>
          </p:nvSpPr>
          <p:spPr>
            <a:xfrm>
              <a:off x="2534076" y="3570754"/>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3" name="Google Shape;4193;p31"/>
            <p:cNvSpPr/>
            <p:nvPr/>
          </p:nvSpPr>
          <p:spPr>
            <a:xfrm>
              <a:off x="2534094" y="3694356"/>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4" name="Google Shape;4194;p31"/>
            <p:cNvSpPr/>
            <p:nvPr/>
          </p:nvSpPr>
          <p:spPr>
            <a:xfrm>
              <a:off x="6135771" y="3047142"/>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5" name="Google Shape;4195;p31"/>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6" name="Google Shape;4196;p31"/>
            <p:cNvSpPr/>
            <p:nvPr/>
          </p:nvSpPr>
          <p:spPr>
            <a:xfrm>
              <a:off x="4386027" y="3610583"/>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7" name="Google Shape;4197;p31"/>
            <p:cNvSpPr/>
            <p:nvPr/>
          </p:nvSpPr>
          <p:spPr>
            <a:xfrm>
              <a:off x="1716372" y="3105048"/>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8" name="Google Shape;4198;p31"/>
            <p:cNvSpPr/>
            <p:nvPr/>
          </p:nvSpPr>
          <p:spPr>
            <a:xfrm>
              <a:off x="3035027" y="3578079"/>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9" name="Google Shape;4199;p31"/>
            <p:cNvSpPr/>
            <p:nvPr/>
          </p:nvSpPr>
          <p:spPr>
            <a:xfrm>
              <a:off x="5107422" y="3652038"/>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0" name="Google Shape;4200;p31"/>
            <p:cNvSpPr/>
            <p:nvPr/>
          </p:nvSpPr>
          <p:spPr>
            <a:xfrm>
              <a:off x="2653660" y="1118153"/>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1" name="Google Shape;4201;p31"/>
            <p:cNvSpPr/>
            <p:nvPr/>
          </p:nvSpPr>
          <p:spPr>
            <a:xfrm>
              <a:off x="5591021" y="3553491"/>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2" name="Google Shape;4202;p31"/>
            <p:cNvSpPr/>
            <p:nvPr/>
          </p:nvSpPr>
          <p:spPr>
            <a:xfrm>
              <a:off x="5617219" y="118440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3" name="Google Shape;4203;p31"/>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4" name="Google Shape;4204;p31"/>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5" name="Google Shape;4205;p31"/>
            <p:cNvSpPr/>
            <p:nvPr/>
          </p:nvSpPr>
          <p:spPr>
            <a:xfrm>
              <a:off x="6022094" y="1916106"/>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6" name="Google Shape;4206;p31"/>
            <p:cNvSpPr/>
            <p:nvPr/>
          </p:nvSpPr>
          <p:spPr>
            <a:xfrm>
              <a:off x="5747486" y="3610566"/>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7" name="Google Shape;4207;p31"/>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8" name="Google Shape;4208;p31"/>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9" name="Google Shape;4209;p31"/>
            <p:cNvSpPr/>
            <p:nvPr/>
          </p:nvSpPr>
          <p:spPr>
            <a:xfrm>
              <a:off x="3249017" y="116139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0" name="Google Shape;4210;p31"/>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1" name="Google Shape;4211;p31"/>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2" name="Google Shape;4212;p31"/>
            <p:cNvSpPr/>
            <p:nvPr/>
          </p:nvSpPr>
          <p:spPr>
            <a:xfrm>
              <a:off x="6258618"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3" name="Google Shape;4213;p31"/>
            <p:cNvSpPr/>
            <p:nvPr/>
          </p:nvSpPr>
          <p:spPr>
            <a:xfrm>
              <a:off x="5484725" y="1251349"/>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4" name="Google Shape;4214;p31"/>
            <p:cNvSpPr/>
            <p:nvPr/>
          </p:nvSpPr>
          <p:spPr>
            <a:xfrm>
              <a:off x="2066102" y="3935354"/>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5" name="Google Shape;4215;p31"/>
            <p:cNvSpPr/>
            <p:nvPr/>
          </p:nvSpPr>
          <p:spPr>
            <a:xfrm>
              <a:off x="5618875" y="412295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6" name="Google Shape;4216;p31"/>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7" name="Google Shape;4217;p31"/>
            <p:cNvSpPr/>
            <p:nvPr/>
          </p:nvSpPr>
          <p:spPr>
            <a:xfrm>
              <a:off x="4381242" y="4139691"/>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8" name="Google Shape;4218;p31"/>
            <p:cNvSpPr/>
            <p:nvPr/>
          </p:nvSpPr>
          <p:spPr>
            <a:xfrm>
              <a:off x="2987252" y="3859429"/>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9" name="Google Shape;4219;p31"/>
            <p:cNvSpPr/>
            <p:nvPr/>
          </p:nvSpPr>
          <p:spPr>
            <a:xfrm>
              <a:off x="4843248" y="4037611"/>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0" name="Google Shape;4220;p31"/>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1" name="Google Shape;4221;p31"/>
            <p:cNvSpPr/>
            <p:nvPr/>
          </p:nvSpPr>
          <p:spPr>
            <a:xfrm>
              <a:off x="1707071"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2" name="Google Shape;4222;p31"/>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3" name="Google Shape;4223;p31"/>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4" name="Google Shape;4224;p31"/>
            <p:cNvSpPr/>
            <p:nvPr/>
          </p:nvSpPr>
          <p:spPr>
            <a:xfrm>
              <a:off x="5351028" y="4072171"/>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5" name="Google Shape;4225;p31"/>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6" name="Google Shape;4226;p31"/>
            <p:cNvSpPr/>
            <p:nvPr/>
          </p:nvSpPr>
          <p:spPr>
            <a:xfrm>
              <a:off x="4139337" y="3661900"/>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7" name="Google Shape;4227;p31"/>
            <p:cNvSpPr/>
            <p:nvPr/>
          </p:nvSpPr>
          <p:spPr>
            <a:xfrm>
              <a:off x="5323451" y="2981842"/>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8" name="Google Shape;4228;p31"/>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9" name="Google Shape;4229;p31"/>
            <p:cNvSpPr/>
            <p:nvPr/>
          </p:nvSpPr>
          <p:spPr>
            <a:xfrm>
              <a:off x="2990448" y="4090408"/>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0" name="Google Shape;4230;p31"/>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1" name="Google Shape;4231;p31"/>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2" name="Google Shape;4232;p31"/>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3" name="Google Shape;4233;p31"/>
            <p:cNvSpPr/>
            <p:nvPr/>
          </p:nvSpPr>
          <p:spPr>
            <a:xfrm>
              <a:off x="5747475" y="4122927"/>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4" name="Google Shape;4234;p31"/>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5" name="Google Shape;4235;p31"/>
            <p:cNvSpPr/>
            <p:nvPr/>
          </p:nvSpPr>
          <p:spPr>
            <a:xfrm>
              <a:off x="6024017" y="212469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6" name="Google Shape;4236;p31"/>
            <p:cNvSpPr/>
            <p:nvPr/>
          </p:nvSpPr>
          <p:spPr>
            <a:xfrm>
              <a:off x="2538300" y="1237126"/>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7" name="Google Shape;4237;p31"/>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8" name="Google Shape;4238;p31"/>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9" name="Google Shape;4239;p31"/>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0" name="Google Shape;4240;p31"/>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1" name="Google Shape;4241;p31"/>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2" name="Google Shape;4242;p31"/>
            <p:cNvSpPr/>
            <p:nvPr/>
          </p:nvSpPr>
          <p:spPr>
            <a:xfrm>
              <a:off x="5940078" y="304834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3" name="Google Shape;4243;p31"/>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4" name="Google Shape;4244;p31"/>
            <p:cNvSpPr/>
            <p:nvPr/>
          </p:nvSpPr>
          <p:spPr>
            <a:xfrm>
              <a:off x="4695763" y="3634521"/>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5" name="Google Shape;4245;p31"/>
            <p:cNvSpPr/>
            <p:nvPr/>
          </p:nvSpPr>
          <p:spPr>
            <a:xfrm>
              <a:off x="4976597" y="3746263"/>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6" name="Google Shape;4246;p31"/>
            <p:cNvSpPr/>
            <p:nvPr/>
          </p:nvSpPr>
          <p:spPr>
            <a:xfrm>
              <a:off x="4844872" y="1139958"/>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7" name="Google Shape;4247;p31"/>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8" name="Google Shape;4248;p31"/>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9" name="Google Shape;4249;p31"/>
            <p:cNvSpPr/>
            <p:nvPr/>
          </p:nvSpPr>
          <p:spPr>
            <a:xfrm>
              <a:off x="5749134" y="2816460"/>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0" name="Google Shape;4250;p31"/>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1" name="Google Shape;4251;p31"/>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2" name="Google Shape;4252;p31"/>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3" name="Google Shape;4253;p31"/>
            <p:cNvSpPr/>
            <p:nvPr/>
          </p:nvSpPr>
          <p:spPr>
            <a:xfrm>
              <a:off x="4703646" y="4129163"/>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4" name="Google Shape;4254;p31"/>
            <p:cNvSpPr/>
            <p:nvPr/>
          </p:nvSpPr>
          <p:spPr>
            <a:xfrm>
              <a:off x="4128973" y="2758671"/>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5" name="Google Shape;4255;p31"/>
            <p:cNvSpPr/>
            <p:nvPr/>
          </p:nvSpPr>
          <p:spPr>
            <a:xfrm>
              <a:off x="1719699"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31"/>
            <p:cNvSpPr/>
            <p:nvPr/>
          </p:nvSpPr>
          <p:spPr>
            <a:xfrm>
              <a:off x="3647601" y="363088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7" name="Google Shape;4257;p31"/>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8" name="Google Shape;4258;p31"/>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31"/>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0" name="Google Shape;4260;p31"/>
            <p:cNvSpPr/>
            <p:nvPr/>
          </p:nvSpPr>
          <p:spPr>
            <a:xfrm>
              <a:off x="1673638" y="3413392"/>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1" name="Google Shape;4261;p31"/>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31"/>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3" name="Google Shape;4263;p31"/>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4" name="Google Shape;4264;p31"/>
            <p:cNvSpPr/>
            <p:nvPr/>
          </p:nvSpPr>
          <p:spPr>
            <a:xfrm>
              <a:off x="4745450" y="4087751"/>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31"/>
            <p:cNvSpPr/>
            <p:nvPr/>
          </p:nvSpPr>
          <p:spPr>
            <a:xfrm>
              <a:off x="5909824" y="1224689"/>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6" name="Google Shape;4266;p31"/>
            <p:cNvSpPr/>
            <p:nvPr/>
          </p:nvSpPr>
          <p:spPr>
            <a:xfrm>
              <a:off x="5207797" y="3640777"/>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7" name="Google Shape;4267;p31"/>
            <p:cNvSpPr/>
            <p:nvPr/>
          </p:nvSpPr>
          <p:spPr>
            <a:xfrm>
              <a:off x="4762547" y="3531338"/>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31"/>
            <p:cNvSpPr/>
            <p:nvPr/>
          </p:nvSpPr>
          <p:spPr>
            <a:xfrm>
              <a:off x="1974598" y="1179184"/>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9" name="Google Shape;4269;p31"/>
            <p:cNvSpPr/>
            <p:nvPr/>
          </p:nvSpPr>
          <p:spPr>
            <a:xfrm>
              <a:off x="3788225" y="1296862"/>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0" name="Google Shape;4270;p31"/>
            <p:cNvSpPr/>
            <p:nvPr/>
          </p:nvSpPr>
          <p:spPr>
            <a:xfrm>
              <a:off x="2485748" y="2992088"/>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31"/>
            <p:cNvSpPr/>
            <p:nvPr/>
          </p:nvSpPr>
          <p:spPr>
            <a:xfrm>
              <a:off x="4439976" y="2688232"/>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2" name="Google Shape;4272;p31"/>
            <p:cNvSpPr/>
            <p:nvPr/>
          </p:nvSpPr>
          <p:spPr>
            <a:xfrm>
              <a:off x="2677193" y="1940603"/>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4273" name="Shape 4273"/>
        <p:cNvGrpSpPr/>
        <p:nvPr/>
      </p:nvGrpSpPr>
      <p:grpSpPr>
        <a:xfrm>
          <a:off x="0" y="0"/>
          <a:ext cx="0" cy="0"/>
          <a:chOff x="0" y="0"/>
          <a:chExt cx="0" cy="0"/>
        </a:xfrm>
      </p:grpSpPr>
      <p:sp>
        <p:nvSpPr>
          <p:cNvPr id="4274" name="Google Shape;4274;p32"/>
          <p:cNvSpPr txBox="1"/>
          <p:nvPr>
            <p:ph type="title" hasCustomPrompt="1"/>
          </p:nvPr>
        </p:nvSpPr>
        <p:spPr>
          <a:xfrm>
            <a:off x="5401414" y="1463225"/>
            <a:ext cx="1244700" cy="841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4275" name="Google Shape;4275;p32"/>
          <p:cNvGrpSpPr/>
          <p:nvPr/>
        </p:nvGrpSpPr>
        <p:grpSpPr>
          <a:xfrm>
            <a:off x="-252442" y="-728004"/>
            <a:ext cx="9285368" cy="5524665"/>
            <a:chOff x="1410350" y="1168200"/>
            <a:chExt cx="4919400" cy="2926975"/>
          </a:xfrm>
        </p:grpSpPr>
        <p:sp>
          <p:nvSpPr>
            <p:cNvPr id="4276" name="Google Shape;4276;p32"/>
            <p:cNvSpPr/>
            <p:nvPr/>
          </p:nvSpPr>
          <p:spPr>
            <a:xfrm>
              <a:off x="6093567" y="3270029"/>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7" name="Google Shape;4277;p32"/>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8" name="Google Shape;4278;p32"/>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9" name="Google Shape;4279;p32"/>
            <p:cNvSpPr/>
            <p:nvPr/>
          </p:nvSpPr>
          <p:spPr>
            <a:xfrm>
              <a:off x="5658307" y="1863436"/>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0" name="Google Shape;4280;p32"/>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32"/>
            <p:cNvSpPr/>
            <p:nvPr/>
          </p:nvSpPr>
          <p:spPr>
            <a:xfrm>
              <a:off x="4699362" y="285191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2" name="Google Shape;4282;p32"/>
            <p:cNvSpPr/>
            <p:nvPr/>
          </p:nvSpPr>
          <p:spPr>
            <a:xfrm>
              <a:off x="6044929" y="3620717"/>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32"/>
            <p:cNvSpPr/>
            <p:nvPr/>
          </p:nvSpPr>
          <p:spPr>
            <a:xfrm>
              <a:off x="2700300" y="3428875"/>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32"/>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5" name="Google Shape;4285;p32"/>
            <p:cNvSpPr/>
            <p:nvPr/>
          </p:nvSpPr>
          <p:spPr>
            <a:xfrm>
              <a:off x="5570847" y="2256300"/>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6" name="Google Shape;4286;p32"/>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32"/>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8" name="Google Shape;4288;p32"/>
            <p:cNvSpPr/>
            <p:nvPr/>
          </p:nvSpPr>
          <p:spPr>
            <a:xfrm>
              <a:off x="5873611" y="2639956"/>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9" name="Google Shape;4289;p32"/>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0" name="Google Shape;4290;p32"/>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1" name="Google Shape;4291;p32"/>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2" name="Google Shape;4292;p32"/>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3" name="Google Shape;4293;p32"/>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4" name="Google Shape;4294;p32"/>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32"/>
            <p:cNvSpPr/>
            <p:nvPr/>
          </p:nvSpPr>
          <p:spPr>
            <a:xfrm>
              <a:off x="2190400" y="2340150"/>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6" name="Google Shape;4296;p32"/>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7" name="Google Shape;4297;p32"/>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8" name="Google Shape;4298;p32"/>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9" name="Google Shape;4299;p32"/>
            <p:cNvSpPr/>
            <p:nvPr/>
          </p:nvSpPr>
          <p:spPr>
            <a:xfrm>
              <a:off x="6185842" y="1863212"/>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0" name="Google Shape;4300;p32"/>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32"/>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32"/>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3" name="Google Shape;4303;p32"/>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4" name="Google Shape;4304;p32"/>
            <p:cNvSpPr/>
            <p:nvPr/>
          </p:nvSpPr>
          <p:spPr>
            <a:xfrm>
              <a:off x="1865481" y="2333876"/>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5" name="Google Shape;4305;p32"/>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32"/>
            <p:cNvSpPr/>
            <p:nvPr/>
          </p:nvSpPr>
          <p:spPr>
            <a:xfrm>
              <a:off x="1613583" y="3273937"/>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7" name="Google Shape;4307;p32"/>
            <p:cNvSpPr/>
            <p:nvPr/>
          </p:nvSpPr>
          <p:spPr>
            <a:xfrm>
              <a:off x="2247800" y="2028050"/>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8" name="Google Shape;4308;p32"/>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32"/>
            <p:cNvSpPr/>
            <p:nvPr/>
          </p:nvSpPr>
          <p:spPr>
            <a:xfrm>
              <a:off x="6118870" y="3048900"/>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0" name="Google Shape;4310;p32"/>
            <p:cNvSpPr/>
            <p:nvPr/>
          </p:nvSpPr>
          <p:spPr>
            <a:xfrm>
              <a:off x="4560153" y="194383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1" name="Google Shape;4311;p32"/>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32"/>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32"/>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32"/>
            <p:cNvSpPr/>
            <p:nvPr/>
          </p:nvSpPr>
          <p:spPr>
            <a:xfrm>
              <a:off x="1589533" y="3442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32"/>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6" name="Google Shape;4316;p32"/>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7" name="Google Shape;4317;p32"/>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32"/>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32"/>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32"/>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32"/>
            <p:cNvSpPr/>
            <p:nvPr/>
          </p:nvSpPr>
          <p:spPr>
            <a:xfrm>
              <a:off x="1946692" y="2132742"/>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32"/>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32"/>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32"/>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32"/>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32"/>
            <p:cNvSpPr/>
            <p:nvPr/>
          </p:nvSpPr>
          <p:spPr>
            <a:xfrm>
              <a:off x="2482100" y="2071700"/>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32"/>
            <p:cNvSpPr/>
            <p:nvPr/>
          </p:nvSpPr>
          <p:spPr>
            <a:xfrm>
              <a:off x="1606688" y="1622678"/>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8" name="Google Shape;4328;p32"/>
            <p:cNvSpPr/>
            <p:nvPr/>
          </p:nvSpPr>
          <p:spPr>
            <a:xfrm>
              <a:off x="3613204" y="3693154"/>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9" name="Google Shape;4329;p32"/>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0" name="Google Shape;4330;p32"/>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1" name="Google Shape;4331;p32"/>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32"/>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32"/>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4" name="Google Shape;4334;p32"/>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5" name="Google Shape;4335;p32"/>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32"/>
            <p:cNvSpPr/>
            <p:nvPr/>
          </p:nvSpPr>
          <p:spPr>
            <a:xfrm>
              <a:off x="1833242" y="196681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32"/>
            <p:cNvSpPr/>
            <p:nvPr/>
          </p:nvSpPr>
          <p:spPr>
            <a:xfrm>
              <a:off x="2544413" y="1796263"/>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32"/>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32"/>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0" name="Google Shape;4340;p32"/>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1" name="Google Shape;4341;p32"/>
            <p:cNvSpPr/>
            <p:nvPr/>
          </p:nvSpPr>
          <p:spPr>
            <a:xfrm>
              <a:off x="5871975" y="2083200"/>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32"/>
            <p:cNvSpPr/>
            <p:nvPr/>
          </p:nvSpPr>
          <p:spPr>
            <a:xfrm>
              <a:off x="2205650" y="3011700"/>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32"/>
            <p:cNvSpPr/>
            <p:nvPr/>
          </p:nvSpPr>
          <p:spPr>
            <a:xfrm>
              <a:off x="2387550" y="2239575"/>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32"/>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32"/>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6" name="Google Shape;4346;p32"/>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7" name="Google Shape;4347;p32"/>
            <p:cNvSpPr/>
            <p:nvPr/>
          </p:nvSpPr>
          <p:spPr>
            <a:xfrm>
              <a:off x="2813175" y="2374475"/>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8" name="Google Shape;4348;p32"/>
            <p:cNvSpPr/>
            <p:nvPr/>
          </p:nvSpPr>
          <p:spPr>
            <a:xfrm>
              <a:off x="2670175" y="2285900"/>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32"/>
            <p:cNvSpPr/>
            <p:nvPr/>
          </p:nvSpPr>
          <p:spPr>
            <a:xfrm>
              <a:off x="2768200" y="219670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32"/>
            <p:cNvSpPr/>
            <p:nvPr/>
          </p:nvSpPr>
          <p:spPr>
            <a:xfrm>
              <a:off x="6292254" y="318338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32"/>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2" name="Google Shape;4352;p32"/>
            <p:cNvSpPr/>
            <p:nvPr/>
          </p:nvSpPr>
          <p:spPr>
            <a:xfrm>
              <a:off x="3607491" y="2500875"/>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3" name="Google Shape;4353;p32"/>
            <p:cNvSpPr/>
            <p:nvPr/>
          </p:nvSpPr>
          <p:spPr>
            <a:xfrm>
              <a:off x="3024650" y="334642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32"/>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5" name="Google Shape;4355;p32"/>
            <p:cNvSpPr/>
            <p:nvPr/>
          </p:nvSpPr>
          <p:spPr>
            <a:xfrm>
              <a:off x="4350674" y="1738938"/>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6" name="Google Shape;4356;p32"/>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32"/>
            <p:cNvSpPr/>
            <p:nvPr/>
          </p:nvSpPr>
          <p:spPr>
            <a:xfrm>
              <a:off x="2811564" y="1916094"/>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8" name="Google Shape;4358;p32"/>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9" name="Google Shape;4359;p32"/>
            <p:cNvSpPr/>
            <p:nvPr/>
          </p:nvSpPr>
          <p:spPr>
            <a:xfrm>
              <a:off x="3112800" y="2746225"/>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32"/>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1" name="Google Shape;4361;p32"/>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2" name="Google Shape;4362;p32"/>
            <p:cNvSpPr/>
            <p:nvPr/>
          </p:nvSpPr>
          <p:spPr>
            <a:xfrm>
              <a:off x="5807650" y="2092000"/>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3" name="Google Shape;4363;p32"/>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4" name="Google Shape;4364;p32"/>
            <p:cNvSpPr/>
            <p:nvPr/>
          </p:nvSpPr>
          <p:spPr>
            <a:xfrm>
              <a:off x="3230500" y="3664375"/>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5" name="Google Shape;4365;p32"/>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6" name="Google Shape;4366;p32"/>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7" name="Google Shape;4367;p32"/>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8" name="Google Shape;4368;p32"/>
            <p:cNvSpPr/>
            <p:nvPr/>
          </p:nvSpPr>
          <p:spPr>
            <a:xfrm>
              <a:off x="3917108" y="2193841"/>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9" name="Google Shape;4369;p32"/>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0" name="Google Shape;4370;p32"/>
            <p:cNvSpPr/>
            <p:nvPr/>
          </p:nvSpPr>
          <p:spPr>
            <a:xfrm>
              <a:off x="2236725" y="198727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1" name="Google Shape;4371;p32"/>
            <p:cNvSpPr/>
            <p:nvPr/>
          </p:nvSpPr>
          <p:spPr>
            <a:xfrm>
              <a:off x="3408385" y="2020183"/>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32"/>
            <p:cNvSpPr/>
            <p:nvPr/>
          </p:nvSpPr>
          <p:spPr>
            <a:xfrm>
              <a:off x="2482095" y="3532976"/>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3" name="Google Shape;4373;p32"/>
            <p:cNvSpPr/>
            <p:nvPr/>
          </p:nvSpPr>
          <p:spPr>
            <a:xfrm>
              <a:off x="4808421" y="1977155"/>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4" name="Google Shape;4374;p32"/>
            <p:cNvSpPr/>
            <p:nvPr/>
          </p:nvSpPr>
          <p:spPr>
            <a:xfrm>
              <a:off x="3157875" y="1911350"/>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32"/>
            <p:cNvSpPr/>
            <p:nvPr/>
          </p:nvSpPr>
          <p:spPr>
            <a:xfrm>
              <a:off x="2811539" y="1764949"/>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6" name="Google Shape;4376;p32"/>
            <p:cNvSpPr/>
            <p:nvPr/>
          </p:nvSpPr>
          <p:spPr>
            <a:xfrm>
              <a:off x="3213375" y="3581733"/>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7" name="Google Shape;4377;p32"/>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32"/>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9" name="Google Shape;4379;p32"/>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0" name="Google Shape;4380;p32"/>
            <p:cNvSpPr/>
            <p:nvPr/>
          </p:nvSpPr>
          <p:spPr>
            <a:xfrm>
              <a:off x="4659200" y="363280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1" name="Google Shape;4381;p32"/>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2" name="Google Shape;4382;p32"/>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3" name="Google Shape;4383;p32"/>
            <p:cNvSpPr/>
            <p:nvPr/>
          </p:nvSpPr>
          <p:spPr>
            <a:xfrm>
              <a:off x="6066842" y="2900160"/>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4" name="Google Shape;4384;p32"/>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5" name="Google Shape;4385;p32"/>
            <p:cNvSpPr/>
            <p:nvPr/>
          </p:nvSpPr>
          <p:spPr>
            <a:xfrm>
              <a:off x="3000488" y="3715342"/>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6" name="Google Shape;4386;p32"/>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7" name="Google Shape;4387;p32"/>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8" name="Google Shape;4388;p32"/>
            <p:cNvSpPr/>
            <p:nvPr/>
          </p:nvSpPr>
          <p:spPr>
            <a:xfrm>
              <a:off x="3700157" y="228591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9" name="Google Shape;4389;p32"/>
            <p:cNvSpPr/>
            <p:nvPr/>
          </p:nvSpPr>
          <p:spPr>
            <a:xfrm>
              <a:off x="5946634" y="2313239"/>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0" name="Google Shape;4390;p32"/>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1" name="Google Shape;4391;p32"/>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2" name="Google Shape;4392;p32"/>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3" name="Google Shape;4393;p32"/>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4" name="Google Shape;4394;p32"/>
            <p:cNvSpPr/>
            <p:nvPr/>
          </p:nvSpPr>
          <p:spPr>
            <a:xfrm>
              <a:off x="6165629" y="3705371"/>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5" name="Google Shape;4395;p32"/>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6" name="Google Shape;4396;p32"/>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7" name="Google Shape;4397;p32"/>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8" name="Google Shape;4398;p32"/>
            <p:cNvSpPr/>
            <p:nvPr/>
          </p:nvSpPr>
          <p:spPr>
            <a:xfrm>
              <a:off x="5116575" y="237832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9" name="Google Shape;4399;p32"/>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0" name="Google Shape;4400;p32"/>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1" name="Google Shape;4401;p32"/>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2" name="Google Shape;4402;p32"/>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3" name="Google Shape;4403;p32"/>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4" name="Google Shape;4404;p32"/>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5" name="Google Shape;4405;p32"/>
            <p:cNvSpPr/>
            <p:nvPr/>
          </p:nvSpPr>
          <p:spPr>
            <a:xfrm>
              <a:off x="5172425"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6" name="Google Shape;4406;p32"/>
            <p:cNvSpPr/>
            <p:nvPr/>
          </p:nvSpPr>
          <p:spPr>
            <a:xfrm>
              <a:off x="3346725" y="2916575"/>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7" name="Google Shape;4407;p32"/>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8" name="Google Shape;4408;p32"/>
            <p:cNvSpPr/>
            <p:nvPr/>
          </p:nvSpPr>
          <p:spPr>
            <a:xfrm>
              <a:off x="6071590" y="2333879"/>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9" name="Google Shape;4409;p32"/>
            <p:cNvSpPr/>
            <p:nvPr/>
          </p:nvSpPr>
          <p:spPr>
            <a:xfrm>
              <a:off x="4703646" y="3886938"/>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0" name="Google Shape;4410;p32"/>
            <p:cNvSpPr/>
            <p:nvPr/>
          </p:nvSpPr>
          <p:spPr>
            <a:xfrm>
              <a:off x="3244271" y="3049075"/>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1" name="Google Shape;4411;p32"/>
            <p:cNvSpPr/>
            <p:nvPr/>
          </p:nvSpPr>
          <p:spPr>
            <a:xfrm>
              <a:off x="1766216" y="3163760"/>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2" name="Google Shape;4412;p32"/>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3" name="Google Shape;4413;p32"/>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4" name="Google Shape;4414;p32"/>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5" name="Google Shape;4415;p32"/>
            <p:cNvSpPr/>
            <p:nvPr/>
          </p:nvSpPr>
          <p:spPr>
            <a:xfrm>
              <a:off x="1896321"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6" name="Google Shape;4416;p32"/>
            <p:cNvSpPr/>
            <p:nvPr/>
          </p:nvSpPr>
          <p:spPr>
            <a:xfrm>
              <a:off x="1789101" y="310152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7" name="Google Shape;4417;p32"/>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8" name="Google Shape;4418;p32"/>
            <p:cNvSpPr/>
            <p:nvPr/>
          </p:nvSpPr>
          <p:spPr>
            <a:xfrm>
              <a:off x="2183675" y="3746563"/>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9" name="Google Shape;4419;p32"/>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0" name="Google Shape;4420;p32"/>
            <p:cNvSpPr/>
            <p:nvPr/>
          </p:nvSpPr>
          <p:spPr>
            <a:xfrm>
              <a:off x="4745450" y="2392175"/>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1" name="Google Shape;4421;p32"/>
            <p:cNvSpPr/>
            <p:nvPr/>
          </p:nvSpPr>
          <p:spPr>
            <a:xfrm>
              <a:off x="4566400" y="215010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2" name="Google Shape;4422;p32"/>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3" name="Google Shape;4423;p32"/>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4" name="Google Shape;4424;p32"/>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5" name="Google Shape;4425;p32"/>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6" name="Google Shape;4426;p32"/>
            <p:cNvSpPr/>
            <p:nvPr/>
          </p:nvSpPr>
          <p:spPr>
            <a:xfrm>
              <a:off x="5692317" y="2480062"/>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7" name="Google Shape;4427;p32"/>
            <p:cNvSpPr/>
            <p:nvPr/>
          </p:nvSpPr>
          <p:spPr>
            <a:xfrm>
              <a:off x="5520877" y="1900219"/>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8" name="Google Shape;4428;p32"/>
            <p:cNvSpPr/>
            <p:nvPr/>
          </p:nvSpPr>
          <p:spPr>
            <a:xfrm>
              <a:off x="2037637" y="1988981"/>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29" name="Google Shape;4429;p32"/>
          <p:cNvSpPr txBox="1"/>
          <p:nvPr>
            <p:ph type="title" idx="2"/>
          </p:nvPr>
        </p:nvSpPr>
        <p:spPr>
          <a:xfrm>
            <a:off x="3631200" y="2379150"/>
            <a:ext cx="4785000" cy="9123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600"/>
              <a:buNone/>
              <a:defRPr sz="60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430" name="Google Shape;4430;p32"/>
          <p:cNvSpPr txBox="1"/>
          <p:nvPr>
            <p:ph type="subTitle" idx="1"/>
          </p:nvPr>
        </p:nvSpPr>
        <p:spPr>
          <a:xfrm>
            <a:off x="3645763" y="3365575"/>
            <a:ext cx="4785000" cy="375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431" name="Google Shape;4431;p32"/>
          <p:cNvGrpSpPr/>
          <p:nvPr/>
        </p:nvGrpSpPr>
        <p:grpSpPr>
          <a:xfrm>
            <a:off x="-545262" y="3586688"/>
            <a:ext cx="12007169" cy="1706673"/>
            <a:chOff x="-910037" y="3550213"/>
            <a:chExt cx="12007169" cy="1706673"/>
          </a:xfrm>
        </p:grpSpPr>
        <p:sp>
          <p:nvSpPr>
            <p:cNvPr id="4432" name="Google Shape;4432;p32"/>
            <p:cNvSpPr/>
            <p:nvPr/>
          </p:nvSpPr>
          <p:spPr>
            <a:xfrm>
              <a:off x="-910037" y="3550213"/>
              <a:ext cx="12007169" cy="1651666"/>
            </a:xfrm>
            <a:custGeom>
              <a:avLst/>
              <a:gdLst/>
              <a:ahLst/>
              <a:cxnLst/>
              <a:rect l="l" t="t" r="r" b="b"/>
              <a:pathLst>
                <a:path w="204752" h="28165" extrusionOk="0">
                  <a:moveTo>
                    <a:pt x="178511" y="0"/>
                  </a:moveTo>
                  <a:cubicBezTo>
                    <a:pt x="177156" y="0"/>
                    <a:pt x="175775" y="676"/>
                    <a:pt x="174647" y="1498"/>
                  </a:cubicBezTo>
                  <a:cubicBezTo>
                    <a:pt x="173158" y="2584"/>
                    <a:pt x="171830" y="3958"/>
                    <a:pt x="170111" y="4621"/>
                  </a:cubicBezTo>
                  <a:cubicBezTo>
                    <a:pt x="169310" y="4931"/>
                    <a:pt x="168480" y="5065"/>
                    <a:pt x="167642" y="5065"/>
                  </a:cubicBezTo>
                  <a:cubicBezTo>
                    <a:pt x="165476" y="5065"/>
                    <a:pt x="163253" y="4167"/>
                    <a:pt x="161330" y="3062"/>
                  </a:cubicBezTo>
                  <a:cubicBezTo>
                    <a:pt x="159877" y="2227"/>
                    <a:pt x="158474" y="1264"/>
                    <a:pt x="156882" y="738"/>
                  </a:cubicBezTo>
                  <a:cubicBezTo>
                    <a:pt x="156194" y="511"/>
                    <a:pt x="155454" y="377"/>
                    <a:pt x="154726" y="377"/>
                  </a:cubicBezTo>
                  <a:cubicBezTo>
                    <a:pt x="153770" y="377"/>
                    <a:pt x="152833" y="607"/>
                    <a:pt x="152057" y="1157"/>
                  </a:cubicBezTo>
                  <a:cubicBezTo>
                    <a:pt x="151245" y="1732"/>
                    <a:pt x="150618" y="2637"/>
                    <a:pt x="149654" y="2872"/>
                  </a:cubicBezTo>
                  <a:cubicBezTo>
                    <a:pt x="149425" y="2928"/>
                    <a:pt x="149190" y="2941"/>
                    <a:pt x="148954" y="2941"/>
                  </a:cubicBezTo>
                  <a:cubicBezTo>
                    <a:pt x="148745" y="2941"/>
                    <a:pt x="148534" y="2930"/>
                    <a:pt x="148325" y="2930"/>
                  </a:cubicBezTo>
                  <a:cubicBezTo>
                    <a:pt x="148230" y="2930"/>
                    <a:pt x="148135" y="2932"/>
                    <a:pt x="148040" y="2939"/>
                  </a:cubicBezTo>
                  <a:cubicBezTo>
                    <a:pt x="146357" y="3048"/>
                    <a:pt x="145000" y="4408"/>
                    <a:pt x="144201" y="5894"/>
                  </a:cubicBezTo>
                  <a:cubicBezTo>
                    <a:pt x="141184" y="11516"/>
                    <a:pt x="139648" y="14900"/>
                    <a:pt x="132498" y="15241"/>
                  </a:cubicBezTo>
                  <a:cubicBezTo>
                    <a:pt x="129352" y="15392"/>
                    <a:pt x="125950" y="15406"/>
                    <a:pt x="123437" y="17307"/>
                  </a:cubicBezTo>
                  <a:cubicBezTo>
                    <a:pt x="122801" y="17788"/>
                    <a:pt x="122208" y="18396"/>
                    <a:pt x="121430" y="18568"/>
                  </a:cubicBezTo>
                  <a:cubicBezTo>
                    <a:pt x="121262" y="18605"/>
                    <a:pt x="121093" y="18620"/>
                    <a:pt x="120924" y="18620"/>
                  </a:cubicBezTo>
                  <a:cubicBezTo>
                    <a:pt x="120332" y="18620"/>
                    <a:pt x="119732" y="18437"/>
                    <a:pt x="119135" y="18370"/>
                  </a:cubicBezTo>
                  <a:cubicBezTo>
                    <a:pt x="118950" y="18349"/>
                    <a:pt x="118766" y="18340"/>
                    <a:pt x="118583" y="18340"/>
                  </a:cubicBezTo>
                  <a:cubicBezTo>
                    <a:pt x="117167" y="18340"/>
                    <a:pt x="115781" y="18909"/>
                    <a:pt x="114405" y="19312"/>
                  </a:cubicBezTo>
                  <a:cubicBezTo>
                    <a:pt x="111785" y="20078"/>
                    <a:pt x="109034" y="20259"/>
                    <a:pt x="106309" y="20437"/>
                  </a:cubicBezTo>
                  <a:cubicBezTo>
                    <a:pt x="104252" y="20570"/>
                    <a:pt x="102178" y="20702"/>
                    <a:pt x="100113" y="20702"/>
                  </a:cubicBezTo>
                  <a:cubicBezTo>
                    <a:pt x="97731" y="20702"/>
                    <a:pt x="95362" y="20526"/>
                    <a:pt x="93048" y="19974"/>
                  </a:cubicBezTo>
                  <a:cubicBezTo>
                    <a:pt x="91624" y="19633"/>
                    <a:pt x="90219" y="19150"/>
                    <a:pt x="88757" y="19055"/>
                  </a:cubicBezTo>
                  <a:cubicBezTo>
                    <a:pt x="88464" y="19036"/>
                    <a:pt x="88164" y="19030"/>
                    <a:pt x="87859" y="19030"/>
                  </a:cubicBezTo>
                  <a:cubicBezTo>
                    <a:pt x="87298" y="19030"/>
                    <a:pt x="86724" y="19051"/>
                    <a:pt x="86160" y="19051"/>
                  </a:cubicBezTo>
                  <a:cubicBezTo>
                    <a:pt x="84666" y="19051"/>
                    <a:pt x="83239" y="18903"/>
                    <a:pt x="82300" y="17821"/>
                  </a:cubicBezTo>
                  <a:cubicBezTo>
                    <a:pt x="81900" y="17360"/>
                    <a:pt x="81658" y="16780"/>
                    <a:pt x="81258" y="16321"/>
                  </a:cubicBezTo>
                  <a:cubicBezTo>
                    <a:pt x="80467" y="15412"/>
                    <a:pt x="79482" y="15101"/>
                    <a:pt x="78397" y="15101"/>
                  </a:cubicBezTo>
                  <a:cubicBezTo>
                    <a:pt x="76061" y="15101"/>
                    <a:pt x="73267" y="16543"/>
                    <a:pt x="70984" y="16543"/>
                  </a:cubicBezTo>
                  <a:cubicBezTo>
                    <a:pt x="70632" y="16543"/>
                    <a:pt x="70292" y="16509"/>
                    <a:pt x="69968" y="16430"/>
                  </a:cubicBezTo>
                  <a:cubicBezTo>
                    <a:pt x="66405" y="15560"/>
                    <a:pt x="64445" y="10689"/>
                    <a:pt x="62343" y="8069"/>
                  </a:cubicBezTo>
                  <a:cubicBezTo>
                    <a:pt x="59830" y="4934"/>
                    <a:pt x="58930" y="3804"/>
                    <a:pt x="55095" y="2873"/>
                  </a:cubicBezTo>
                  <a:cubicBezTo>
                    <a:pt x="54131" y="2639"/>
                    <a:pt x="53504" y="1733"/>
                    <a:pt x="52694" y="1158"/>
                  </a:cubicBezTo>
                  <a:cubicBezTo>
                    <a:pt x="51918" y="608"/>
                    <a:pt x="50980" y="378"/>
                    <a:pt x="50023" y="378"/>
                  </a:cubicBezTo>
                  <a:cubicBezTo>
                    <a:pt x="49294" y="378"/>
                    <a:pt x="48555" y="511"/>
                    <a:pt x="47867" y="739"/>
                  </a:cubicBezTo>
                  <a:cubicBezTo>
                    <a:pt x="46276" y="1265"/>
                    <a:pt x="44873" y="2229"/>
                    <a:pt x="43419" y="3063"/>
                  </a:cubicBezTo>
                  <a:cubicBezTo>
                    <a:pt x="41496" y="4168"/>
                    <a:pt x="39273" y="5066"/>
                    <a:pt x="37108" y="5066"/>
                  </a:cubicBezTo>
                  <a:cubicBezTo>
                    <a:pt x="36270" y="5066"/>
                    <a:pt x="35440" y="4931"/>
                    <a:pt x="34640" y="4622"/>
                  </a:cubicBezTo>
                  <a:cubicBezTo>
                    <a:pt x="32921" y="3960"/>
                    <a:pt x="31593" y="2585"/>
                    <a:pt x="30104" y="1500"/>
                  </a:cubicBezTo>
                  <a:cubicBezTo>
                    <a:pt x="28975" y="678"/>
                    <a:pt x="27594" y="1"/>
                    <a:pt x="26239" y="1"/>
                  </a:cubicBezTo>
                  <a:cubicBezTo>
                    <a:pt x="25806" y="1"/>
                    <a:pt x="25376" y="70"/>
                    <a:pt x="24958" y="226"/>
                  </a:cubicBezTo>
                  <a:cubicBezTo>
                    <a:pt x="24345" y="454"/>
                    <a:pt x="23811" y="850"/>
                    <a:pt x="23224" y="1133"/>
                  </a:cubicBezTo>
                  <a:cubicBezTo>
                    <a:pt x="22109" y="1672"/>
                    <a:pt x="20862" y="1791"/>
                    <a:pt x="19586" y="1791"/>
                  </a:cubicBezTo>
                  <a:cubicBezTo>
                    <a:pt x="18575" y="1791"/>
                    <a:pt x="17545" y="1716"/>
                    <a:pt x="16548" y="1716"/>
                  </a:cubicBezTo>
                  <a:cubicBezTo>
                    <a:pt x="14971" y="1716"/>
                    <a:pt x="13475" y="1903"/>
                    <a:pt x="12261" y="2867"/>
                  </a:cubicBezTo>
                  <a:cubicBezTo>
                    <a:pt x="11248" y="3670"/>
                    <a:pt x="10622" y="4909"/>
                    <a:pt x="9534" y="5605"/>
                  </a:cubicBezTo>
                  <a:cubicBezTo>
                    <a:pt x="8259" y="6420"/>
                    <a:pt x="6585" y="6341"/>
                    <a:pt x="5261" y="7076"/>
                  </a:cubicBezTo>
                  <a:cubicBezTo>
                    <a:pt x="3669" y="7957"/>
                    <a:pt x="3121" y="9632"/>
                    <a:pt x="2589" y="11253"/>
                  </a:cubicBezTo>
                  <a:cubicBezTo>
                    <a:pt x="2094" y="12761"/>
                    <a:pt x="1191" y="13999"/>
                    <a:pt x="813" y="15584"/>
                  </a:cubicBezTo>
                  <a:cubicBezTo>
                    <a:pt x="1" y="18985"/>
                    <a:pt x="831" y="22477"/>
                    <a:pt x="3635" y="24706"/>
                  </a:cubicBezTo>
                  <a:cubicBezTo>
                    <a:pt x="7260" y="27588"/>
                    <a:pt x="13053" y="28083"/>
                    <a:pt x="18481" y="28083"/>
                  </a:cubicBezTo>
                  <a:cubicBezTo>
                    <a:pt x="21316" y="28083"/>
                    <a:pt x="24051" y="27948"/>
                    <a:pt x="26328" y="27948"/>
                  </a:cubicBezTo>
                  <a:cubicBezTo>
                    <a:pt x="26388" y="27948"/>
                    <a:pt x="26448" y="27948"/>
                    <a:pt x="26507" y="27948"/>
                  </a:cubicBezTo>
                  <a:cubicBezTo>
                    <a:pt x="34055" y="27973"/>
                    <a:pt x="41603" y="28151"/>
                    <a:pt x="49152" y="28151"/>
                  </a:cubicBezTo>
                  <a:cubicBezTo>
                    <a:pt x="50739" y="28151"/>
                    <a:pt x="52326" y="28143"/>
                    <a:pt x="53913" y="28125"/>
                  </a:cubicBezTo>
                  <a:cubicBezTo>
                    <a:pt x="54161" y="28122"/>
                    <a:pt x="54411" y="28120"/>
                    <a:pt x="54662" y="28120"/>
                  </a:cubicBezTo>
                  <a:cubicBezTo>
                    <a:pt x="56155" y="28120"/>
                    <a:pt x="57718" y="28165"/>
                    <a:pt x="59287" y="28165"/>
                  </a:cubicBezTo>
                  <a:cubicBezTo>
                    <a:pt x="61846" y="28165"/>
                    <a:pt x="64421" y="28046"/>
                    <a:pt x="66739" y="27422"/>
                  </a:cubicBezTo>
                  <a:cubicBezTo>
                    <a:pt x="69627" y="26643"/>
                    <a:pt x="72317" y="25946"/>
                    <a:pt x="75228" y="25626"/>
                  </a:cubicBezTo>
                  <a:cubicBezTo>
                    <a:pt x="76062" y="25534"/>
                    <a:pt x="76916" y="25473"/>
                    <a:pt x="77795" y="25452"/>
                  </a:cubicBezTo>
                  <a:cubicBezTo>
                    <a:pt x="77897" y="25049"/>
                    <a:pt x="77998" y="24646"/>
                    <a:pt x="78098" y="24243"/>
                  </a:cubicBezTo>
                  <a:lnTo>
                    <a:pt x="130963" y="24243"/>
                  </a:lnTo>
                  <a:cubicBezTo>
                    <a:pt x="131681" y="24413"/>
                    <a:pt x="132400" y="24586"/>
                    <a:pt x="133118" y="24757"/>
                  </a:cubicBezTo>
                  <a:cubicBezTo>
                    <a:pt x="133458" y="24838"/>
                    <a:pt x="133831" y="24941"/>
                    <a:pt x="134022" y="25233"/>
                  </a:cubicBezTo>
                  <a:cubicBezTo>
                    <a:pt x="134195" y="25495"/>
                    <a:pt x="134171" y="25833"/>
                    <a:pt x="134250" y="26137"/>
                  </a:cubicBezTo>
                  <a:cubicBezTo>
                    <a:pt x="134529" y="27217"/>
                    <a:pt x="135899" y="27501"/>
                    <a:pt x="137010" y="27582"/>
                  </a:cubicBezTo>
                  <a:cubicBezTo>
                    <a:pt x="143042" y="28024"/>
                    <a:pt x="149087" y="28148"/>
                    <a:pt x="155136" y="28148"/>
                  </a:cubicBezTo>
                  <a:cubicBezTo>
                    <a:pt x="162835" y="28148"/>
                    <a:pt x="170544" y="27947"/>
                    <a:pt x="178248" y="27947"/>
                  </a:cubicBezTo>
                  <a:cubicBezTo>
                    <a:pt x="178308" y="27947"/>
                    <a:pt x="178368" y="27947"/>
                    <a:pt x="178428" y="27947"/>
                  </a:cubicBezTo>
                  <a:cubicBezTo>
                    <a:pt x="180704" y="27947"/>
                    <a:pt x="183440" y="28082"/>
                    <a:pt x="186274" y="28082"/>
                  </a:cubicBezTo>
                  <a:cubicBezTo>
                    <a:pt x="191703" y="28082"/>
                    <a:pt x="197495" y="27587"/>
                    <a:pt x="201119" y="24705"/>
                  </a:cubicBezTo>
                  <a:cubicBezTo>
                    <a:pt x="203920" y="22476"/>
                    <a:pt x="204751" y="18984"/>
                    <a:pt x="203940" y="15583"/>
                  </a:cubicBezTo>
                  <a:cubicBezTo>
                    <a:pt x="203561" y="13998"/>
                    <a:pt x="202658" y="12760"/>
                    <a:pt x="202163" y="11252"/>
                  </a:cubicBezTo>
                  <a:cubicBezTo>
                    <a:pt x="201630" y="9631"/>
                    <a:pt x="201082" y="7956"/>
                    <a:pt x="199490" y="7074"/>
                  </a:cubicBezTo>
                  <a:cubicBezTo>
                    <a:pt x="198166" y="6340"/>
                    <a:pt x="196492" y="6420"/>
                    <a:pt x="195218" y="5604"/>
                  </a:cubicBezTo>
                  <a:cubicBezTo>
                    <a:pt x="194129" y="4909"/>
                    <a:pt x="193503" y="3670"/>
                    <a:pt x="192489" y="2866"/>
                  </a:cubicBezTo>
                  <a:cubicBezTo>
                    <a:pt x="191275" y="1902"/>
                    <a:pt x="189779" y="1715"/>
                    <a:pt x="188202" y="1715"/>
                  </a:cubicBezTo>
                  <a:cubicBezTo>
                    <a:pt x="187205" y="1715"/>
                    <a:pt x="186175" y="1790"/>
                    <a:pt x="185164" y="1790"/>
                  </a:cubicBezTo>
                  <a:cubicBezTo>
                    <a:pt x="183887" y="1790"/>
                    <a:pt x="182641" y="1671"/>
                    <a:pt x="181526" y="1132"/>
                  </a:cubicBezTo>
                  <a:cubicBezTo>
                    <a:pt x="180939" y="847"/>
                    <a:pt x="180404" y="453"/>
                    <a:pt x="179792" y="225"/>
                  </a:cubicBezTo>
                  <a:cubicBezTo>
                    <a:pt x="179374" y="69"/>
                    <a:pt x="178944" y="0"/>
                    <a:pt x="1785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3" name="Google Shape;4433;p32"/>
            <p:cNvSpPr/>
            <p:nvPr/>
          </p:nvSpPr>
          <p:spPr>
            <a:xfrm>
              <a:off x="2914721" y="4754486"/>
              <a:ext cx="4611000" cy="502400"/>
            </a:xfrm>
            <a:custGeom>
              <a:avLst/>
              <a:gdLst/>
              <a:ahLst/>
              <a:cxnLst/>
              <a:rect l="l" t="t" r="r" b="b"/>
              <a:pathLst>
                <a:path w="184440" h="20096" extrusionOk="0">
                  <a:moveTo>
                    <a:pt x="3645" y="12935"/>
                  </a:moveTo>
                  <a:cubicBezTo>
                    <a:pt x="8314" y="10114"/>
                    <a:pt x="16680" y="4325"/>
                    <a:pt x="30785" y="2720"/>
                  </a:cubicBezTo>
                  <a:cubicBezTo>
                    <a:pt x="44890" y="1115"/>
                    <a:pt x="66973" y="3644"/>
                    <a:pt x="88276" y="3304"/>
                  </a:cubicBezTo>
                  <a:cubicBezTo>
                    <a:pt x="109580" y="2964"/>
                    <a:pt x="142604" y="-1657"/>
                    <a:pt x="158606" y="678"/>
                  </a:cubicBezTo>
                  <a:cubicBezTo>
                    <a:pt x="174608" y="3013"/>
                    <a:pt x="185504" y="14248"/>
                    <a:pt x="184288" y="17312"/>
                  </a:cubicBezTo>
                  <a:cubicBezTo>
                    <a:pt x="183072" y="20376"/>
                    <a:pt x="177673" y="18723"/>
                    <a:pt x="151311" y="19063"/>
                  </a:cubicBezTo>
                  <a:cubicBezTo>
                    <a:pt x="124949" y="19404"/>
                    <a:pt x="50873" y="19258"/>
                    <a:pt x="26116" y="19355"/>
                  </a:cubicBezTo>
                  <a:cubicBezTo>
                    <a:pt x="1359" y="19452"/>
                    <a:pt x="6514" y="20717"/>
                    <a:pt x="2769" y="19647"/>
                  </a:cubicBezTo>
                  <a:cubicBezTo>
                    <a:pt x="-976" y="18577"/>
                    <a:pt x="-1024" y="15756"/>
                    <a:pt x="3645" y="12935"/>
                  </a:cubicBezTo>
                  <a:close/>
                </a:path>
              </a:pathLst>
            </a:custGeom>
            <a:solidFill>
              <a:schemeClr val="accent5"/>
            </a:solidFill>
            <a:ln>
              <a:noFill/>
            </a:ln>
          </p:spPr>
        </p:sp>
      </p:grpSp>
      <p:grpSp>
        <p:nvGrpSpPr>
          <p:cNvPr id="4434" name="Google Shape;4434;p32"/>
          <p:cNvGrpSpPr/>
          <p:nvPr/>
        </p:nvGrpSpPr>
        <p:grpSpPr>
          <a:xfrm>
            <a:off x="269342" y="226106"/>
            <a:ext cx="8605316" cy="4691288"/>
            <a:chOff x="1303900" y="914125"/>
            <a:chExt cx="4873600" cy="2656900"/>
          </a:xfrm>
        </p:grpSpPr>
        <p:sp>
          <p:nvSpPr>
            <p:cNvPr id="4435" name="Google Shape;4435;p32"/>
            <p:cNvSpPr/>
            <p:nvPr/>
          </p:nvSpPr>
          <p:spPr>
            <a:xfrm>
              <a:off x="5704125" y="3097650"/>
              <a:ext cx="473350" cy="473375"/>
            </a:xfrm>
            <a:custGeom>
              <a:avLst/>
              <a:gdLst/>
              <a:ahLst/>
              <a:cxnLst/>
              <a:rect l="l" t="t" r="r" b="b"/>
              <a:pathLst>
                <a:path w="18934" h="18935" fill="none" extrusionOk="0">
                  <a:moveTo>
                    <a:pt x="4734" y="14202"/>
                  </a:moveTo>
                  <a:lnTo>
                    <a:pt x="1" y="14202"/>
                  </a:lnTo>
                  <a:lnTo>
                    <a:pt x="1" y="9469"/>
                  </a:lnTo>
                  <a:lnTo>
                    <a:pt x="18933" y="9469"/>
                  </a:lnTo>
                  <a:lnTo>
                    <a:pt x="18933" y="18934"/>
                  </a:lnTo>
                  <a:lnTo>
                    <a:pt x="9468" y="18934"/>
                  </a:lnTo>
                  <a:lnTo>
                    <a:pt x="9468" y="1"/>
                  </a:lnTo>
                  <a:lnTo>
                    <a:pt x="14201" y="1"/>
                  </a:lnTo>
                  <a:lnTo>
                    <a:pt x="14201" y="1420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6" name="Google Shape;4436;p32"/>
            <p:cNvSpPr/>
            <p:nvPr/>
          </p:nvSpPr>
          <p:spPr>
            <a:xfrm>
              <a:off x="1303900" y="3097650"/>
              <a:ext cx="473350" cy="473300"/>
            </a:xfrm>
            <a:custGeom>
              <a:avLst/>
              <a:gdLst/>
              <a:ahLst/>
              <a:cxnLst/>
              <a:rect l="l" t="t" r="r" b="b"/>
              <a:pathLst>
                <a:path w="18934" h="18932" fill="none" extrusionOk="0">
                  <a:moveTo>
                    <a:pt x="4732" y="4734"/>
                  </a:moveTo>
                  <a:lnTo>
                    <a:pt x="4732" y="1"/>
                  </a:lnTo>
                  <a:lnTo>
                    <a:pt x="9466" y="1"/>
                  </a:lnTo>
                  <a:lnTo>
                    <a:pt x="9465" y="18932"/>
                  </a:lnTo>
                  <a:lnTo>
                    <a:pt x="0" y="18932"/>
                  </a:lnTo>
                  <a:lnTo>
                    <a:pt x="0" y="9467"/>
                  </a:lnTo>
                  <a:lnTo>
                    <a:pt x="18934" y="9467"/>
                  </a:lnTo>
                  <a:lnTo>
                    <a:pt x="18934" y="14200"/>
                  </a:lnTo>
                  <a:lnTo>
                    <a:pt x="4732" y="14200"/>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7" name="Google Shape;4437;p32"/>
            <p:cNvSpPr/>
            <p:nvPr/>
          </p:nvSpPr>
          <p:spPr>
            <a:xfrm>
              <a:off x="1303900" y="2784675"/>
              <a:ext cx="118325" cy="118325"/>
            </a:xfrm>
            <a:custGeom>
              <a:avLst/>
              <a:gdLst/>
              <a:ahLst/>
              <a:cxnLst/>
              <a:rect l="l" t="t" r="r" b="b"/>
              <a:pathLst>
                <a:path w="4733" h="4733" fill="none" extrusionOk="0">
                  <a:moveTo>
                    <a:pt x="0" y="0"/>
                  </a:moveTo>
                  <a:lnTo>
                    <a:pt x="4732" y="0"/>
                  </a:lnTo>
                  <a:lnTo>
                    <a:pt x="4732" y="4732"/>
                  </a:lnTo>
                  <a:lnTo>
                    <a:pt x="0" y="4732"/>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8" name="Google Shape;4438;p32"/>
            <p:cNvSpPr/>
            <p:nvPr/>
          </p:nvSpPr>
          <p:spPr>
            <a:xfrm>
              <a:off x="1971900" y="3452600"/>
              <a:ext cx="118400" cy="118350"/>
            </a:xfrm>
            <a:custGeom>
              <a:avLst/>
              <a:gdLst/>
              <a:ahLst/>
              <a:cxnLst/>
              <a:rect l="l" t="t" r="r" b="b"/>
              <a:pathLst>
                <a:path w="4736" h="4734" fill="none" extrusionOk="0">
                  <a:moveTo>
                    <a:pt x="0" y="4734"/>
                  </a:moveTo>
                  <a:lnTo>
                    <a:pt x="4735" y="4734"/>
                  </a:lnTo>
                  <a:lnTo>
                    <a:pt x="4735" y="1"/>
                  </a:lnTo>
                  <a:lnTo>
                    <a:pt x="0" y="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9" name="Google Shape;4439;p32"/>
            <p:cNvSpPr/>
            <p:nvPr/>
          </p:nvSpPr>
          <p:spPr>
            <a:xfrm>
              <a:off x="6146875" y="1194775"/>
              <a:ext cx="0" cy="25"/>
            </a:xfrm>
            <a:custGeom>
              <a:avLst/>
              <a:gdLst/>
              <a:ahLst/>
              <a:cxnLst/>
              <a:rect l="l" t="t" r="r" b="b"/>
              <a:pathLst>
                <a:path h="1" fill="none" extrusionOk="0">
                  <a:moveTo>
                    <a:pt x="0" y="1"/>
                  </a:move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0" name="Google Shape;4440;p32"/>
            <p:cNvSpPr/>
            <p:nvPr/>
          </p:nvSpPr>
          <p:spPr>
            <a:xfrm>
              <a:off x="1303900" y="2696325"/>
              <a:ext cx="4873575" cy="874700"/>
            </a:xfrm>
            <a:custGeom>
              <a:avLst/>
              <a:gdLst/>
              <a:ahLst/>
              <a:cxnLst/>
              <a:rect l="l" t="t" r="r" b="b"/>
              <a:pathLst>
                <a:path w="194943" h="34988" fill="none" extrusionOk="0">
                  <a:moveTo>
                    <a:pt x="1224" y="0"/>
                  </a:moveTo>
                  <a:lnTo>
                    <a:pt x="4732" y="0"/>
                  </a:lnTo>
                  <a:lnTo>
                    <a:pt x="4732" y="3534"/>
                  </a:lnTo>
                  <a:lnTo>
                    <a:pt x="7114" y="3534"/>
                  </a:lnTo>
                  <a:lnTo>
                    <a:pt x="7114" y="11322"/>
                  </a:lnTo>
                  <a:lnTo>
                    <a:pt x="0" y="11322"/>
                  </a:lnTo>
                  <a:lnTo>
                    <a:pt x="0" y="20788"/>
                  </a:lnTo>
                  <a:lnTo>
                    <a:pt x="14201" y="20788"/>
                  </a:lnTo>
                  <a:lnTo>
                    <a:pt x="14201" y="34985"/>
                  </a:lnTo>
                  <a:lnTo>
                    <a:pt x="23668" y="34985"/>
                  </a:lnTo>
                  <a:lnTo>
                    <a:pt x="23668" y="27874"/>
                  </a:lnTo>
                  <a:lnTo>
                    <a:pt x="31455" y="27874"/>
                  </a:lnTo>
                  <a:lnTo>
                    <a:pt x="31455" y="30252"/>
                  </a:lnTo>
                  <a:lnTo>
                    <a:pt x="34988" y="30252"/>
                  </a:lnTo>
                  <a:lnTo>
                    <a:pt x="34988" y="33761"/>
                  </a:lnTo>
                  <a:lnTo>
                    <a:pt x="159958" y="33763"/>
                  </a:lnTo>
                  <a:lnTo>
                    <a:pt x="159958" y="30254"/>
                  </a:lnTo>
                  <a:lnTo>
                    <a:pt x="163489" y="30254"/>
                  </a:lnTo>
                  <a:lnTo>
                    <a:pt x="163489" y="27875"/>
                  </a:lnTo>
                  <a:lnTo>
                    <a:pt x="171278" y="27875"/>
                  </a:lnTo>
                  <a:lnTo>
                    <a:pt x="171278" y="34987"/>
                  </a:lnTo>
                  <a:lnTo>
                    <a:pt x="180745" y="34987"/>
                  </a:lnTo>
                  <a:lnTo>
                    <a:pt x="180745" y="20787"/>
                  </a:lnTo>
                  <a:lnTo>
                    <a:pt x="194942" y="20787"/>
                  </a:lnTo>
                  <a:lnTo>
                    <a:pt x="194942" y="11320"/>
                  </a:lnTo>
                  <a:lnTo>
                    <a:pt x="187831" y="11320"/>
                  </a:lnTo>
                  <a:lnTo>
                    <a:pt x="187831" y="3531"/>
                  </a:lnTo>
                  <a:lnTo>
                    <a:pt x="190208" y="3531"/>
                  </a:lnTo>
                  <a:lnTo>
                    <a:pt x="190208" y="0"/>
                  </a:lnTo>
                  <a:lnTo>
                    <a:pt x="193716"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1" name="Google Shape;4441;p32"/>
            <p:cNvSpPr/>
            <p:nvPr/>
          </p:nvSpPr>
          <p:spPr>
            <a:xfrm>
              <a:off x="5391125" y="3452650"/>
              <a:ext cx="118375" cy="118325"/>
            </a:xfrm>
            <a:custGeom>
              <a:avLst/>
              <a:gdLst/>
              <a:ahLst/>
              <a:cxnLst/>
              <a:rect l="l" t="t" r="r" b="b"/>
              <a:pathLst>
                <a:path w="4735" h="4733" fill="none" extrusionOk="0">
                  <a:moveTo>
                    <a:pt x="0" y="1"/>
                  </a:moveTo>
                  <a:lnTo>
                    <a:pt x="4734" y="1"/>
                  </a:lnTo>
                  <a:lnTo>
                    <a:pt x="4734" y="4733"/>
                  </a:lnTo>
                  <a:lnTo>
                    <a:pt x="0" y="4733"/>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2" name="Google Shape;4442;p32"/>
            <p:cNvSpPr/>
            <p:nvPr/>
          </p:nvSpPr>
          <p:spPr>
            <a:xfrm>
              <a:off x="6059075" y="2784600"/>
              <a:ext cx="118425" cy="118400"/>
            </a:xfrm>
            <a:custGeom>
              <a:avLst/>
              <a:gdLst/>
              <a:ahLst/>
              <a:cxnLst/>
              <a:rect l="l" t="t" r="r" b="b"/>
              <a:pathLst>
                <a:path w="4737" h="4736" fill="none" extrusionOk="0">
                  <a:moveTo>
                    <a:pt x="1" y="0"/>
                  </a:moveTo>
                  <a:lnTo>
                    <a:pt x="4736" y="0"/>
                  </a:lnTo>
                  <a:lnTo>
                    <a:pt x="4736" y="4735"/>
                  </a:lnTo>
                  <a:lnTo>
                    <a:pt x="1" y="4735"/>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3" name="Google Shape;4443;p32"/>
            <p:cNvSpPr/>
            <p:nvPr/>
          </p:nvSpPr>
          <p:spPr>
            <a:xfrm>
              <a:off x="5704125" y="914125"/>
              <a:ext cx="473350" cy="371800"/>
            </a:xfrm>
            <a:custGeom>
              <a:avLst/>
              <a:gdLst/>
              <a:ahLst/>
              <a:cxnLst/>
              <a:rect l="l" t="t" r="r" b="b"/>
              <a:pathLst>
                <a:path w="18934" h="14872" fill="none" extrusionOk="0">
                  <a:moveTo>
                    <a:pt x="4734" y="3717"/>
                  </a:moveTo>
                  <a:lnTo>
                    <a:pt x="1" y="3717"/>
                  </a:lnTo>
                  <a:lnTo>
                    <a:pt x="1" y="7435"/>
                  </a:lnTo>
                  <a:lnTo>
                    <a:pt x="18933" y="7435"/>
                  </a:lnTo>
                  <a:lnTo>
                    <a:pt x="18933" y="1"/>
                  </a:lnTo>
                  <a:lnTo>
                    <a:pt x="9468" y="1"/>
                  </a:lnTo>
                  <a:lnTo>
                    <a:pt x="9468" y="14871"/>
                  </a:lnTo>
                  <a:lnTo>
                    <a:pt x="14201" y="14871"/>
                  </a:lnTo>
                  <a:lnTo>
                    <a:pt x="14201"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4" name="Google Shape;4444;p32"/>
            <p:cNvSpPr/>
            <p:nvPr/>
          </p:nvSpPr>
          <p:spPr>
            <a:xfrm>
              <a:off x="1303900" y="914175"/>
              <a:ext cx="473350" cy="371750"/>
            </a:xfrm>
            <a:custGeom>
              <a:avLst/>
              <a:gdLst/>
              <a:ahLst/>
              <a:cxnLst/>
              <a:rect l="l" t="t" r="r" b="b"/>
              <a:pathLst>
                <a:path w="18934" h="14870" fill="none" extrusionOk="0">
                  <a:moveTo>
                    <a:pt x="4732" y="11152"/>
                  </a:moveTo>
                  <a:lnTo>
                    <a:pt x="4732" y="14869"/>
                  </a:lnTo>
                  <a:lnTo>
                    <a:pt x="9466" y="14869"/>
                  </a:lnTo>
                  <a:lnTo>
                    <a:pt x="9465" y="0"/>
                  </a:lnTo>
                  <a:lnTo>
                    <a:pt x="0" y="0"/>
                  </a:lnTo>
                  <a:lnTo>
                    <a:pt x="0" y="7434"/>
                  </a:lnTo>
                  <a:lnTo>
                    <a:pt x="18934" y="7434"/>
                  </a:lnTo>
                  <a:lnTo>
                    <a:pt x="18934" y="3717"/>
                  </a:lnTo>
                  <a:lnTo>
                    <a:pt x="4732"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5" name="Google Shape;4445;p32"/>
            <p:cNvSpPr/>
            <p:nvPr/>
          </p:nvSpPr>
          <p:spPr>
            <a:xfrm>
              <a:off x="1303900" y="1438775"/>
              <a:ext cx="118325" cy="92925"/>
            </a:xfrm>
            <a:custGeom>
              <a:avLst/>
              <a:gdLst/>
              <a:ahLst/>
              <a:cxnLst/>
              <a:rect l="l" t="t" r="r" b="b"/>
              <a:pathLst>
                <a:path w="4733" h="3717" fill="none" extrusionOk="0">
                  <a:moveTo>
                    <a:pt x="0" y="0"/>
                  </a:moveTo>
                  <a:lnTo>
                    <a:pt x="4732" y="0"/>
                  </a:lnTo>
                  <a:lnTo>
                    <a:pt x="4732"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6" name="Google Shape;4446;p32"/>
            <p:cNvSpPr/>
            <p:nvPr/>
          </p:nvSpPr>
          <p:spPr>
            <a:xfrm>
              <a:off x="1971900" y="914175"/>
              <a:ext cx="118400" cy="92975"/>
            </a:xfrm>
            <a:custGeom>
              <a:avLst/>
              <a:gdLst/>
              <a:ahLst/>
              <a:cxnLst/>
              <a:rect l="l" t="t" r="r" b="b"/>
              <a:pathLst>
                <a:path w="4736" h="3719" fill="none" extrusionOk="0">
                  <a:moveTo>
                    <a:pt x="0" y="0"/>
                  </a:moveTo>
                  <a:lnTo>
                    <a:pt x="4735" y="0"/>
                  </a:lnTo>
                  <a:lnTo>
                    <a:pt x="4735" y="3718"/>
                  </a:lnTo>
                  <a:lnTo>
                    <a:pt x="0"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7" name="Google Shape;4447;p32"/>
            <p:cNvSpPr/>
            <p:nvPr/>
          </p:nvSpPr>
          <p:spPr>
            <a:xfrm>
              <a:off x="1303900" y="914125"/>
              <a:ext cx="4873575" cy="1866200"/>
            </a:xfrm>
            <a:custGeom>
              <a:avLst/>
              <a:gdLst/>
              <a:ahLst/>
              <a:cxnLst/>
              <a:rect l="l" t="t" r="r" b="b"/>
              <a:pathLst>
                <a:path w="194943" h="74648" fill="none" extrusionOk="0">
                  <a:moveTo>
                    <a:pt x="1226" y="74645"/>
                  </a:moveTo>
                  <a:lnTo>
                    <a:pt x="1224" y="27478"/>
                  </a:lnTo>
                  <a:lnTo>
                    <a:pt x="4732" y="27478"/>
                  </a:lnTo>
                  <a:lnTo>
                    <a:pt x="4732" y="24704"/>
                  </a:lnTo>
                  <a:lnTo>
                    <a:pt x="7114" y="24704"/>
                  </a:lnTo>
                  <a:lnTo>
                    <a:pt x="7114" y="18588"/>
                  </a:lnTo>
                  <a:lnTo>
                    <a:pt x="0" y="18588"/>
                  </a:lnTo>
                  <a:lnTo>
                    <a:pt x="0" y="11153"/>
                  </a:lnTo>
                  <a:lnTo>
                    <a:pt x="14201" y="11153"/>
                  </a:lnTo>
                  <a:lnTo>
                    <a:pt x="14201" y="2"/>
                  </a:lnTo>
                  <a:lnTo>
                    <a:pt x="23668" y="2"/>
                  </a:lnTo>
                  <a:lnTo>
                    <a:pt x="23668" y="5588"/>
                  </a:lnTo>
                  <a:lnTo>
                    <a:pt x="31455" y="5588"/>
                  </a:lnTo>
                  <a:lnTo>
                    <a:pt x="31455" y="3720"/>
                  </a:lnTo>
                  <a:lnTo>
                    <a:pt x="34988" y="3720"/>
                  </a:lnTo>
                  <a:lnTo>
                    <a:pt x="34988" y="965"/>
                  </a:lnTo>
                  <a:lnTo>
                    <a:pt x="159958" y="963"/>
                  </a:lnTo>
                  <a:lnTo>
                    <a:pt x="159958" y="3717"/>
                  </a:lnTo>
                  <a:lnTo>
                    <a:pt x="163489" y="3717"/>
                  </a:lnTo>
                  <a:lnTo>
                    <a:pt x="163489" y="5588"/>
                  </a:lnTo>
                  <a:lnTo>
                    <a:pt x="171278" y="5588"/>
                  </a:lnTo>
                  <a:lnTo>
                    <a:pt x="171278" y="1"/>
                  </a:lnTo>
                  <a:lnTo>
                    <a:pt x="180745" y="1"/>
                  </a:lnTo>
                  <a:lnTo>
                    <a:pt x="180745" y="11154"/>
                  </a:lnTo>
                  <a:lnTo>
                    <a:pt x="194942" y="11154"/>
                  </a:lnTo>
                  <a:lnTo>
                    <a:pt x="194942" y="18588"/>
                  </a:lnTo>
                  <a:lnTo>
                    <a:pt x="187831" y="18588"/>
                  </a:lnTo>
                  <a:lnTo>
                    <a:pt x="187831" y="24706"/>
                  </a:lnTo>
                  <a:lnTo>
                    <a:pt x="190208" y="24706"/>
                  </a:lnTo>
                  <a:lnTo>
                    <a:pt x="190208" y="27478"/>
                  </a:lnTo>
                  <a:lnTo>
                    <a:pt x="193716" y="27478"/>
                  </a:lnTo>
                  <a:lnTo>
                    <a:pt x="193719" y="74648"/>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8" name="Google Shape;4448;p32"/>
            <p:cNvSpPr/>
            <p:nvPr/>
          </p:nvSpPr>
          <p:spPr>
            <a:xfrm>
              <a:off x="5391125" y="914125"/>
              <a:ext cx="118375" cy="92950"/>
            </a:xfrm>
            <a:custGeom>
              <a:avLst/>
              <a:gdLst/>
              <a:ahLst/>
              <a:cxnLst/>
              <a:rect l="l" t="t" r="r" b="b"/>
              <a:pathLst>
                <a:path w="4735" h="3718" fill="none" extrusionOk="0">
                  <a:moveTo>
                    <a:pt x="0" y="1"/>
                  </a:moveTo>
                  <a:lnTo>
                    <a:pt x="4734" y="1"/>
                  </a:lnTo>
                  <a:lnTo>
                    <a:pt x="4734"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9" name="Google Shape;4449;p32"/>
            <p:cNvSpPr/>
            <p:nvPr/>
          </p:nvSpPr>
          <p:spPr>
            <a:xfrm>
              <a:off x="6059075" y="1438775"/>
              <a:ext cx="118425" cy="92950"/>
            </a:xfrm>
            <a:custGeom>
              <a:avLst/>
              <a:gdLst/>
              <a:ahLst/>
              <a:cxnLst/>
              <a:rect l="l" t="t" r="r" b="b"/>
              <a:pathLst>
                <a:path w="4737" h="3718" fill="none" extrusionOk="0">
                  <a:moveTo>
                    <a:pt x="1" y="0"/>
                  </a:moveTo>
                  <a:lnTo>
                    <a:pt x="4736" y="0"/>
                  </a:lnTo>
                  <a:lnTo>
                    <a:pt x="4736" y="3718"/>
                  </a:lnTo>
                  <a:lnTo>
                    <a:pt x="1"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4450" name="Shape 4450"/>
        <p:cNvGrpSpPr/>
        <p:nvPr/>
      </p:nvGrpSpPr>
      <p:grpSpPr>
        <a:xfrm>
          <a:off x="0" y="0"/>
          <a:ext cx="0" cy="0"/>
          <a:chOff x="0" y="0"/>
          <a:chExt cx="0" cy="0"/>
        </a:xfrm>
      </p:grpSpPr>
      <p:sp>
        <p:nvSpPr>
          <p:cNvPr id="4451" name="Google Shape;4451;p33"/>
          <p:cNvSpPr txBox="1"/>
          <p:nvPr>
            <p:ph type="title"/>
          </p:nvPr>
        </p:nvSpPr>
        <p:spPr>
          <a:xfrm>
            <a:off x="3706256" y="88217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52" name="Google Shape;4452;p33"/>
          <p:cNvSpPr/>
          <p:nvPr/>
        </p:nvSpPr>
        <p:spPr>
          <a:xfrm rot="10800000" flipH="1">
            <a:off x="2506972" y="5332537"/>
            <a:ext cx="61391" cy="61344"/>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3" name="Google Shape;4453;p33"/>
          <p:cNvSpPr/>
          <p:nvPr/>
        </p:nvSpPr>
        <p:spPr>
          <a:xfrm rot="10800000" flipH="1">
            <a:off x="-697201" y="954245"/>
            <a:ext cx="27841" cy="24490"/>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4" name="Google Shape;4454;p33"/>
          <p:cNvSpPr/>
          <p:nvPr/>
        </p:nvSpPr>
        <p:spPr>
          <a:xfrm rot="10800000" flipH="1">
            <a:off x="-653883" y="3472972"/>
            <a:ext cx="43365" cy="43413"/>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5" name="Google Shape;4455;p33"/>
          <p:cNvSpPr/>
          <p:nvPr/>
        </p:nvSpPr>
        <p:spPr>
          <a:xfrm rot="10800000" flipH="1">
            <a:off x="-374391" y="5340182"/>
            <a:ext cx="43413" cy="4336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6" name="Google Shape;4456;p33"/>
          <p:cNvSpPr/>
          <p:nvPr/>
        </p:nvSpPr>
        <p:spPr>
          <a:xfrm rot="10800000" flipH="1">
            <a:off x="688224" y="5305027"/>
            <a:ext cx="43318" cy="43413"/>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7" name="Google Shape;4457;p33"/>
          <p:cNvSpPr/>
          <p:nvPr/>
        </p:nvSpPr>
        <p:spPr>
          <a:xfrm rot="10800000" flipH="1">
            <a:off x="1960540" y="5352498"/>
            <a:ext cx="43365" cy="4336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8" name="Google Shape;4458;p33"/>
          <p:cNvSpPr/>
          <p:nvPr/>
        </p:nvSpPr>
        <p:spPr>
          <a:xfrm rot="10800000" flipH="1">
            <a:off x="7947219" y="5342683"/>
            <a:ext cx="49547" cy="43413"/>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9" name="Google Shape;4459;p33"/>
          <p:cNvSpPr/>
          <p:nvPr/>
        </p:nvSpPr>
        <p:spPr>
          <a:xfrm rot="10800000" flipH="1">
            <a:off x="-448948" y="4997223"/>
            <a:ext cx="30577" cy="26803"/>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0" name="Google Shape;4460;p33"/>
          <p:cNvSpPr/>
          <p:nvPr/>
        </p:nvSpPr>
        <p:spPr>
          <a:xfrm rot="10800000" flipH="1">
            <a:off x="2210870" y="5367126"/>
            <a:ext cx="49547" cy="43413"/>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1" name="Google Shape;4461;p33"/>
          <p:cNvSpPr/>
          <p:nvPr/>
        </p:nvSpPr>
        <p:spPr>
          <a:xfrm rot="10800000" flipH="1">
            <a:off x="-675589" y="1258699"/>
            <a:ext cx="43318" cy="43460"/>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2" name="Google Shape;4462;p33"/>
          <p:cNvSpPr/>
          <p:nvPr/>
        </p:nvSpPr>
        <p:spPr>
          <a:xfrm rot="10800000" flipH="1">
            <a:off x="-665633" y="2377703"/>
            <a:ext cx="43365" cy="43460"/>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3" name="Google Shape;4463;p33"/>
          <p:cNvSpPr/>
          <p:nvPr/>
        </p:nvSpPr>
        <p:spPr>
          <a:xfrm rot="10800000" flipH="1">
            <a:off x="41566" y="5211218"/>
            <a:ext cx="47801" cy="47754"/>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4" name="Google Shape;4464;p33"/>
          <p:cNvSpPr/>
          <p:nvPr/>
        </p:nvSpPr>
        <p:spPr>
          <a:xfrm rot="10800000" flipH="1">
            <a:off x="5350679" y="5444042"/>
            <a:ext cx="61344" cy="61297"/>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5" name="Google Shape;4465;p33"/>
          <p:cNvSpPr/>
          <p:nvPr/>
        </p:nvSpPr>
        <p:spPr>
          <a:xfrm rot="10800000" flipH="1">
            <a:off x="7505968" y="5340182"/>
            <a:ext cx="43365" cy="4336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6" name="Google Shape;4466;p33"/>
          <p:cNvSpPr/>
          <p:nvPr/>
        </p:nvSpPr>
        <p:spPr>
          <a:xfrm rot="10800000" flipH="1">
            <a:off x="3700391" y="5126045"/>
            <a:ext cx="43460" cy="4336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7" name="Google Shape;4467;p33"/>
          <p:cNvSpPr/>
          <p:nvPr/>
        </p:nvSpPr>
        <p:spPr>
          <a:xfrm rot="10800000" flipH="1">
            <a:off x="-674693" y="3038847"/>
            <a:ext cx="43365" cy="4336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8" name="Google Shape;4468;p33"/>
          <p:cNvSpPr/>
          <p:nvPr/>
        </p:nvSpPr>
        <p:spPr>
          <a:xfrm rot="10800000" flipH="1">
            <a:off x="6258378" y="5136709"/>
            <a:ext cx="43413" cy="43413"/>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9" name="Google Shape;4469;p33"/>
          <p:cNvSpPr/>
          <p:nvPr/>
        </p:nvSpPr>
        <p:spPr>
          <a:xfrm rot="10800000" flipH="1">
            <a:off x="3013813" y="5269448"/>
            <a:ext cx="49500" cy="4336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0" name="Google Shape;4470;p33"/>
          <p:cNvSpPr/>
          <p:nvPr/>
        </p:nvSpPr>
        <p:spPr>
          <a:xfrm rot="10800000" flipH="1">
            <a:off x="6443447" y="5305027"/>
            <a:ext cx="43271" cy="43413"/>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1" name="Google Shape;4471;p33"/>
          <p:cNvSpPr/>
          <p:nvPr/>
        </p:nvSpPr>
        <p:spPr>
          <a:xfrm rot="10800000" flipH="1">
            <a:off x="-713245" y="5197959"/>
            <a:ext cx="49405" cy="43413"/>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2" name="Google Shape;4472;p33"/>
          <p:cNvSpPr/>
          <p:nvPr/>
        </p:nvSpPr>
        <p:spPr>
          <a:xfrm rot="10800000" flipH="1">
            <a:off x="4914478" y="5367126"/>
            <a:ext cx="49547" cy="43413"/>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3" name="Google Shape;4473;p33"/>
          <p:cNvSpPr/>
          <p:nvPr/>
        </p:nvSpPr>
        <p:spPr>
          <a:xfrm rot="10800000" flipH="1">
            <a:off x="-495710" y="4451594"/>
            <a:ext cx="43460" cy="43413"/>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4" name="Google Shape;4474;p33"/>
          <p:cNvSpPr/>
          <p:nvPr/>
        </p:nvSpPr>
        <p:spPr>
          <a:xfrm rot="10800000" flipH="1">
            <a:off x="-374391" y="5100092"/>
            <a:ext cx="43413" cy="43413"/>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5" name="Google Shape;4475;p33"/>
          <p:cNvSpPr/>
          <p:nvPr/>
        </p:nvSpPr>
        <p:spPr>
          <a:xfrm rot="10800000" flipH="1">
            <a:off x="-657422" y="660833"/>
            <a:ext cx="34211" cy="34211"/>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6" name="Google Shape;4476;p33"/>
          <p:cNvSpPr/>
          <p:nvPr/>
        </p:nvSpPr>
        <p:spPr>
          <a:xfrm rot="10800000" flipH="1">
            <a:off x="2866482" y="3533403"/>
            <a:ext cx="61297" cy="61344"/>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7" name="Google Shape;4477;p33"/>
          <p:cNvSpPr/>
          <p:nvPr/>
        </p:nvSpPr>
        <p:spPr>
          <a:xfrm rot="10800000" flipH="1">
            <a:off x="4124465" y="5330886"/>
            <a:ext cx="61297" cy="61297"/>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8" name="Google Shape;4478;p33"/>
          <p:cNvSpPr/>
          <p:nvPr/>
        </p:nvSpPr>
        <p:spPr>
          <a:xfrm rot="10800000" flipH="1">
            <a:off x="-712537" y="3783089"/>
            <a:ext cx="61297" cy="61344"/>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9" name="Google Shape;4479;p33"/>
          <p:cNvSpPr/>
          <p:nvPr/>
        </p:nvSpPr>
        <p:spPr>
          <a:xfrm rot="10800000" flipH="1">
            <a:off x="3418917" y="5431395"/>
            <a:ext cx="49500" cy="43413"/>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0" name="Google Shape;4480;p33"/>
          <p:cNvSpPr/>
          <p:nvPr/>
        </p:nvSpPr>
        <p:spPr>
          <a:xfrm rot="10800000" flipH="1">
            <a:off x="2712992" y="5185265"/>
            <a:ext cx="49547" cy="43507"/>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1" name="Google Shape;4481;p33"/>
          <p:cNvSpPr/>
          <p:nvPr/>
        </p:nvSpPr>
        <p:spPr>
          <a:xfrm rot="10800000" flipH="1">
            <a:off x="5904094" y="5247789"/>
            <a:ext cx="43318" cy="43413"/>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2" name="Google Shape;4482;p33"/>
          <p:cNvSpPr/>
          <p:nvPr/>
        </p:nvSpPr>
        <p:spPr>
          <a:xfrm rot="10800000" flipH="1">
            <a:off x="5381445" y="5178376"/>
            <a:ext cx="43271" cy="4336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3" name="Google Shape;4483;p33"/>
          <p:cNvSpPr/>
          <p:nvPr/>
        </p:nvSpPr>
        <p:spPr>
          <a:xfrm rot="10800000" flipH="1">
            <a:off x="-754392" y="4575272"/>
            <a:ext cx="49358" cy="43460"/>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4" name="Google Shape;4484;p33"/>
          <p:cNvSpPr/>
          <p:nvPr/>
        </p:nvSpPr>
        <p:spPr>
          <a:xfrm rot="10800000" flipH="1">
            <a:off x="7255308" y="5145062"/>
            <a:ext cx="43271" cy="4336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5" name="Google Shape;4485;p33"/>
          <p:cNvSpPr/>
          <p:nvPr/>
        </p:nvSpPr>
        <p:spPr>
          <a:xfrm rot="10800000" flipH="1">
            <a:off x="-729666" y="1987227"/>
            <a:ext cx="47801" cy="47754"/>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6" name="Google Shape;4486;p33"/>
          <p:cNvSpPr/>
          <p:nvPr/>
        </p:nvSpPr>
        <p:spPr>
          <a:xfrm rot="10800000" flipH="1">
            <a:off x="1700537" y="5275818"/>
            <a:ext cx="19772" cy="19819"/>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7" name="Google Shape;4487;p33"/>
          <p:cNvSpPr txBox="1"/>
          <p:nvPr>
            <p:ph type="subTitle" idx="1"/>
          </p:nvPr>
        </p:nvSpPr>
        <p:spPr>
          <a:xfrm>
            <a:off x="3701706" y="19877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488" name="Google Shape;4488;p33"/>
          <p:cNvSpPr txBox="1"/>
          <p:nvPr/>
        </p:nvSpPr>
        <p:spPr>
          <a:xfrm>
            <a:off x="3452856"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100" b="1">
                <a:solidFill>
                  <a:schemeClr val="dk1"/>
                </a:solidFill>
                <a:latin typeface="DM Sans"/>
                <a:ea typeface="DM Sans"/>
                <a:cs typeface="DM Sans"/>
                <a:sym typeface="DM Sans"/>
              </a:rPr>
              <a:t>CREDITS:</a:t>
            </a:r>
            <a:r>
              <a:rPr lang="en-GB" sz="1100">
                <a:solidFill>
                  <a:schemeClr val="dk1"/>
                </a:solidFill>
                <a:latin typeface="DM Sans"/>
                <a:ea typeface="DM Sans"/>
                <a:cs typeface="DM Sans"/>
                <a:sym typeface="DM Sans"/>
              </a:rPr>
              <a:t> This presentation template was created by </a:t>
            </a:r>
            <a:r>
              <a:rPr lang="en-GB" sz="1100" b="1">
                <a:solidFill>
                  <a:schemeClr val="dk1"/>
                </a:solidFill>
                <a:uFill>
                  <a:noFill/>
                </a:uFill>
                <a:latin typeface="DM Sans"/>
                <a:ea typeface="DM Sans"/>
                <a:cs typeface="DM Sans"/>
                <a:sym typeface="DM Sans"/>
                <a:hlinkClick r:id="rId2"/>
              </a:rPr>
              <a:t>Slidesgo</a:t>
            </a:r>
            <a:r>
              <a:rPr lang="en-GB" sz="1100">
                <a:solidFill>
                  <a:schemeClr val="dk1"/>
                </a:solidFill>
                <a:latin typeface="DM Sans"/>
                <a:ea typeface="DM Sans"/>
                <a:cs typeface="DM Sans"/>
                <a:sym typeface="DM Sans"/>
              </a:rPr>
              <a:t>, and includes icons by </a:t>
            </a:r>
            <a:r>
              <a:rPr lang="en-GB" sz="1100" b="1">
                <a:solidFill>
                  <a:schemeClr val="dk1"/>
                </a:solidFill>
                <a:uFill>
                  <a:noFill/>
                </a:uFill>
                <a:latin typeface="DM Sans"/>
                <a:ea typeface="DM Sans"/>
                <a:cs typeface="DM Sans"/>
                <a:sym typeface="DM Sans"/>
                <a:hlinkClick r:id="rId3"/>
              </a:rPr>
              <a:t>Flaticon</a:t>
            </a:r>
            <a:r>
              <a:rPr lang="en-GB" sz="1100">
                <a:solidFill>
                  <a:schemeClr val="dk1"/>
                </a:solidFill>
                <a:latin typeface="DM Sans"/>
                <a:ea typeface="DM Sans"/>
                <a:cs typeface="DM Sans"/>
                <a:sym typeface="DM Sans"/>
              </a:rPr>
              <a:t>, and infographics &amp; images by </a:t>
            </a:r>
            <a:r>
              <a:rPr lang="en-GB" sz="1100" b="1">
                <a:solidFill>
                  <a:schemeClr val="dk1"/>
                </a:solidFill>
                <a:uFill>
                  <a:noFill/>
                </a:uFill>
                <a:latin typeface="DM Sans"/>
                <a:ea typeface="DM Sans"/>
                <a:cs typeface="DM Sans"/>
                <a:sym typeface="DM Sans"/>
                <a:hlinkClick r:id="rId4"/>
              </a:rPr>
              <a:t>Freepik</a:t>
            </a:r>
            <a:r>
              <a:rPr lang="en-GB" sz="1100">
                <a:solidFill>
                  <a:schemeClr val="dk1"/>
                </a:solidFill>
                <a:latin typeface="DM Sans"/>
                <a:ea typeface="DM Sans"/>
                <a:cs typeface="DM Sans"/>
                <a:sym typeface="DM Sans"/>
              </a:rPr>
              <a:t> </a:t>
            </a:r>
            <a:endParaRPr sz="1100" b="1">
              <a:solidFill>
                <a:schemeClr val="dk1"/>
              </a:solidFill>
              <a:latin typeface="DM Sans"/>
              <a:ea typeface="DM Sans"/>
              <a:cs typeface="DM Sans"/>
              <a:sym typeface="DM Sans"/>
            </a:endParaRPr>
          </a:p>
        </p:txBody>
      </p:sp>
      <p:grpSp>
        <p:nvGrpSpPr>
          <p:cNvPr id="4489" name="Google Shape;4489;p33"/>
          <p:cNvGrpSpPr/>
          <p:nvPr/>
        </p:nvGrpSpPr>
        <p:grpSpPr>
          <a:xfrm>
            <a:off x="286817" y="231918"/>
            <a:ext cx="8605316" cy="4691288"/>
            <a:chOff x="1303900" y="914125"/>
            <a:chExt cx="4873600" cy="2656900"/>
          </a:xfrm>
        </p:grpSpPr>
        <p:sp>
          <p:nvSpPr>
            <p:cNvPr id="4490" name="Google Shape;4490;p33"/>
            <p:cNvSpPr/>
            <p:nvPr/>
          </p:nvSpPr>
          <p:spPr>
            <a:xfrm>
              <a:off x="5704125" y="3097650"/>
              <a:ext cx="473350" cy="473375"/>
            </a:xfrm>
            <a:custGeom>
              <a:avLst/>
              <a:gdLst/>
              <a:ahLst/>
              <a:cxnLst/>
              <a:rect l="l" t="t" r="r" b="b"/>
              <a:pathLst>
                <a:path w="18934" h="18935" fill="none" extrusionOk="0">
                  <a:moveTo>
                    <a:pt x="4734" y="14202"/>
                  </a:moveTo>
                  <a:lnTo>
                    <a:pt x="1" y="14202"/>
                  </a:lnTo>
                  <a:lnTo>
                    <a:pt x="1" y="9469"/>
                  </a:lnTo>
                  <a:lnTo>
                    <a:pt x="18933" y="9469"/>
                  </a:lnTo>
                  <a:lnTo>
                    <a:pt x="18933" y="18934"/>
                  </a:lnTo>
                  <a:lnTo>
                    <a:pt x="9468" y="18934"/>
                  </a:lnTo>
                  <a:lnTo>
                    <a:pt x="9468" y="1"/>
                  </a:lnTo>
                  <a:lnTo>
                    <a:pt x="14201" y="1"/>
                  </a:lnTo>
                  <a:lnTo>
                    <a:pt x="14201" y="1420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1" name="Google Shape;4491;p33"/>
            <p:cNvSpPr/>
            <p:nvPr/>
          </p:nvSpPr>
          <p:spPr>
            <a:xfrm>
              <a:off x="1303900" y="3097650"/>
              <a:ext cx="473350" cy="473300"/>
            </a:xfrm>
            <a:custGeom>
              <a:avLst/>
              <a:gdLst/>
              <a:ahLst/>
              <a:cxnLst/>
              <a:rect l="l" t="t" r="r" b="b"/>
              <a:pathLst>
                <a:path w="18934" h="18932" fill="none" extrusionOk="0">
                  <a:moveTo>
                    <a:pt x="4732" y="4734"/>
                  </a:moveTo>
                  <a:lnTo>
                    <a:pt x="4732" y="1"/>
                  </a:lnTo>
                  <a:lnTo>
                    <a:pt x="9466" y="1"/>
                  </a:lnTo>
                  <a:lnTo>
                    <a:pt x="9465" y="18932"/>
                  </a:lnTo>
                  <a:lnTo>
                    <a:pt x="0" y="18932"/>
                  </a:lnTo>
                  <a:lnTo>
                    <a:pt x="0" y="9467"/>
                  </a:lnTo>
                  <a:lnTo>
                    <a:pt x="18934" y="9467"/>
                  </a:lnTo>
                  <a:lnTo>
                    <a:pt x="18934" y="14200"/>
                  </a:lnTo>
                  <a:lnTo>
                    <a:pt x="4732" y="14200"/>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2" name="Google Shape;4492;p33"/>
            <p:cNvSpPr/>
            <p:nvPr/>
          </p:nvSpPr>
          <p:spPr>
            <a:xfrm>
              <a:off x="1303900" y="2784675"/>
              <a:ext cx="118325" cy="118325"/>
            </a:xfrm>
            <a:custGeom>
              <a:avLst/>
              <a:gdLst/>
              <a:ahLst/>
              <a:cxnLst/>
              <a:rect l="l" t="t" r="r" b="b"/>
              <a:pathLst>
                <a:path w="4733" h="4733" fill="none" extrusionOk="0">
                  <a:moveTo>
                    <a:pt x="0" y="0"/>
                  </a:moveTo>
                  <a:lnTo>
                    <a:pt x="4732" y="0"/>
                  </a:lnTo>
                  <a:lnTo>
                    <a:pt x="4732" y="4732"/>
                  </a:lnTo>
                  <a:lnTo>
                    <a:pt x="0" y="4732"/>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3" name="Google Shape;4493;p33"/>
            <p:cNvSpPr/>
            <p:nvPr/>
          </p:nvSpPr>
          <p:spPr>
            <a:xfrm>
              <a:off x="1971900" y="3452600"/>
              <a:ext cx="118400" cy="118350"/>
            </a:xfrm>
            <a:custGeom>
              <a:avLst/>
              <a:gdLst/>
              <a:ahLst/>
              <a:cxnLst/>
              <a:rect l="l" t="t" r="r" b="b"/>
              <a:pathLst>
                <a:path w="4736" h="4734" fill="none" extrusionOk="0">
                  <a:moveTo>
                    <a:pt x="0" y="4734"/>
                  </a:moveTo>
                  <a:lnTo>
                    <a:pt x="4735" y="4734"/>
                  </a:lnTo>
                  <a:lnTo>
                    <a:pt x="4735" y="1"/>
                  </a:lnTo>
                  <a:lnTo>
                    <a:pt x="0" y="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4" name="Google Shape;4494;p33"/>
            <p:cNvSpPr/>
            <p:nvPr/>
          </p:nvSpPr>
          <p:spPr>
            <a:xfrm>
              <a:off x="6146875" y="1194775"/>
              <a:ext cx="0" cy="25"/>
            </a:xfrm>
            <a:custGeom>
              <a:avLst/>
              <a:gdLst/>
              <a:ahLst/>
              <a:cxnLst/>
              <a:rect l="l" t="t" r="r" b="b"/>
              <a:pathLst>
                <a:path h="1" fill="none" extrusionOk="0">
                  <a:moveTo>
                    <a:pt x="0" y="1"/>
                  </a:move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5" name="Google Shape;4495;p33"/>
            <p:cNvSpPr/>
            <p:nvPr/>
          </p:nvSpPr>
          <p:spPr>
            <a:xfrm>
              <a:off x="1303900" y="2696325"/>
              <a:ext cx="4873575" cy="874700"/>
            </a:xfrm>
            <a:custGeom>
              <a:avLst/>
              <a:gdLst/>
              <a:ahLst/>
              <a:cxnLst/>
              <a:rect l="l" t="t" r="r" b="b"/>
              <a:pathLst>
                <a:path w="194943" h="34988" fill="none" extrusionOk="0">
                  <a:moveTo>
                    <a:pt x="1224" y="0"/>
                  </a:moveTo>
                  <a:lnTo>
                    <a:pt x="4732" y="0"/>
                  </a:lnTo>
                  <a:lnTo>
                    <a:pt x="4732" y="3534"/>
                  </a:lnTo>
                  <a:lnTo>
                    <a:pt x="7114" y="3534"/>
                  </a:lnTo>
                  <a:lnTo>
                    <a:pt x="7114" y="11322"/>
                  </a:lnTo>
                  <a:lnTo>
                    <a:pt x="0" y="11322"/>
                  </a:lnTo>
                  <a:lnTo>
                    <a:pt x="0" y="20788"/>
                  </a:lnTo>
                  <a:lnTo>
                    <a:pt x="14201" y="20788"/>
                  </a:lnTo>
                  <a:lnTo>
                    <a:pt x="14201" y="34985"/>
                  </a:lnTo>
                  <a:lnTo>
                    <a:pt x="23668" y="34985"/>
                  </a:lnTo>
                  <a:lnTo>
                    <a:pt x="23668" y="27874"/>
                  </a:lnTo>
                  <a:lnTo>
                    <a:pt x="31455" y="27874"/>
                  </a:lnTo>
                  <a:lnTo>
                    <a:pt x="31455" y="30252"/>
                  </a:lnTo>
                  <a:lnTo>
                    <a:pt x="34988" y="30252"/>
                  </a:lnTo>
                  <a:lnTo>
                    <a:pt x="34988" y="33761"/>
                  </a:lnTo>
                  <a:lnTo>
                    <a:pt x="159958" y="33763"/>
                  </a:lnTo>
                  <a:lnTo>
                    <a:pt x="159958" y="30254"/>
                  </a:lnTo>
                  <a:lnTo>
                    <a:pt x="163489" y="30254"/>
                  </a:lnTo>
                  <a:lnTo>
                    <a:pt x="163489" y="27875"/>
                  </a:lnTo>
                  <a:lnTo>
                    <a:pt x="171278" y="27875"/>
                  </a:lnTo>
                  <a:lnTo>
                    <a:pt x="171278" y="34987"/>
                  </a:lnTo>
                  <a:lnTo>
                    <a:pt x="180745" y="34987"/>
                  </a:lnTo>
                  <a:lnTo>
                    <a:pt x="180745" y="20787"/>
                  </a:lnTo>
                  <a:lnTo>
                    <a:pt x="194942" y="20787"/>
                  </a:lnTo>
                  <a:lnTo>
                    <a:pt x="194942" y="11320"/>
                  </a:lnTo>
                  <a:lnTo>
                    <a:pt x="187831" y="11320"/>
                  </a:lnTo>
                  <a:lnTo>
                    <a:pt x="187831" y="3531"/>
                  </a:lnTo>
                  <a:lnTo>
                    <a:pt x="190208" y="3531"/>
                  </a:lnTo>
                  <a:lnTo>
                    <a:pt x="190208" y="0"/>
                  </a:lnTo>
                  <a:lnTo>
                    <a:pt x="193716"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6" name="Google Shape;4496;p33"/>
            <p:cNvSpPr/>
            <p:nvPr/>
          </p:nvSpPr>
          <p:spPr>
            <a:xfrm>
              <a:off x="5391125" y="3452650"/>
              <a:ext cx="118375" cy="118325"/>
            </a:xfrm>
            <a:custGeom>
              <a:avLst/>
              <a:gdLst/>
              <a:ahLst/>
              <a:cxnLst/>
              <a:rect l="l" t="t" r="r" b="b"/>
              <a:pathLst>
                <a:path w="4735" h="4733" fill="none" extrusionOk="0">
                  <a:moveTo>
                    <a:pt x="0" y="1"/>
                  </a:moveTo>
                  <a:lnTo>
                    <a:pt x="4734" y="1"/>
                  </a:lnTo>
                  <a:lnTo>
                    <a:pt x="4734" y="4733"/>
                  </a:lnTo>
                  <a:lnTo>
                    <a:pt x="0" y="4733"/>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7" name="Google Shape;4497;p33"/>
            <p:cNvSpPr/>
            <p:nvPr/>
          </p:nvSpPr>
          <p:spPr>
            <a:xfrm>
              <a:off x="6059075" y="2784600"/>
              <a:ext cx="118425" cy="118400"/>
            </a:xfrm>
            <a:custGeom>
              <a:avLst/>
              <a:gdLst/>
              <a:ahLst/>
              <a:cxnLst/>
              <a:rect l="l" t="t" r="r" b="b"/>
              <a:pathLst>
                <a:path w="4737" h="4736" fill="none" extrusionOk="0">
                  <a:moveTo>
                    <a:pt x="1" y="0"/>
                  </a:moveTo>
                  <a:lnTo>
                    <a:pt x="4736" y="0"/>
                  </a:lnTo>
                  <a:lnTo>
                    <a:pt x="4736" y="4735"/>
                  </a:lnTo>
                  <a:lnTo>
                    <a:pt x="1" y="4735"/>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8" name="Google Shape;4498;p33"/>
            <p:cNvSpPr/>
            <p:nvPr/>
          </p:nvSpPr>
          <p:spPr>
            <a:xfrm>
              <a:off x="5704125" y="914125"/>
              <a:ext cx="473350" cy="371800"/>
            </a:xfrm>
            <a:custGeom>
              <a:avLst/>
              <a:gdLst/>
              <a:ahLst/>
              <a:cxnLst/>
              <a:rect l="l" t="t" r="r" b="b"/>
              <a:pathLst>
                <a:path w="18934" h="14872" fill="none" extrusionOk="0">
                  <a:moveTo>
                    <a:pt x="4734" y="3717"/>
                  </a:moveTo>
                  <a:lnTo>
                    <a:pt x="1" y="3717"/>
                  </a:lnTo>
                  <a:lnTo>
                    <a:pt x="1" y="7435"/>
                  </a:lnTo>
                  <a:lnTo>
                    <a:pt x="18933" y="7435"/>
                  </a:lnTo>
                  <a:lnTo>
                    <a:pt x="18933" y="1"/>
                  </a:lnTo>
                  <a:lnTo>
                    <a:pt x="9468" y="1"/>
                  </a:lnTo>
                  <a:lnTo>
                    <a:pt x="9468" y="14871"/>
                  </a:lnTo>
                  <a:lnTo>
                    <a:pt x="14201" y="14871"/>
                  </a:lnTo>
                  <a:lnTo>
                    <a:pt x="14201"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9" name="Google Shape;4499;p33"/>
            <p:cNvSpPr/>
            <p:nvPr/>
          </p:nvSpPr>
          <p:spPr>
            <a:xfrm>
              <a:off x="1303900" y="914175"/>
              <a:ext cx="473350" cy="371750"/>
            </a:xfrm>
            <a:custGeom>
              <a:avLst/>
              <a:gdLst/>
              <a:ahLst/>
              <a:cxnLst/>
              <a:rect l="l" t="t" r="r" b="b"/>
              <a:pathLst>
                <a:path w="18934" h="14870" fill="none" extrusionOk="0">
                  <a:moveTo>
                    <a:pt x="4732" y="11152"/>
                  </a:moveTo>
                  <a:lnTo>
                    <a:pt x="4732" y="14869"/>
                  </a:lnTo>
                  <a:lnTo>
                    <a:pt x="9466" y="14869"/>
                  </a:lnTo>
                  <a:lnTo>
                    <a:pt x="9465" y="0"/>
                  </a:lnTo>
                  <a:lnTo>
                    <a:pt x="0" y="0"/>
                  </a:lnTo>
                  <a:lnTo>
                    <a:pt x="0" y="7434"/>
                  </a:lnTo>
                  <a:lnTo>
                    <a:pt x="18934" y="7434"/>
                  </a:lnTo>
                  <a:lnTo>
                    <a:pt x="18934" y="3717"/>
                  </a:lnTo>
                  <a:lnTo>
                    <a:pt x="4732"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0" name="Google Shape;4500;p33"/>
            <p:cNvSpPr/>
            <p:nvPr/>
          </p:nvSpPr>
          <p:spPr>
            <a:xfrm>
              <a:off x="1303900" y="1438775"/>
              <a:ext cx="118325" cy="92925"/>
            </a:xfrm>
            <a:custGeom>
              <a:avLst/>
              <a:gdLst/>
              <a:ahLst/>
              <a:cxnLst/>
              <a:rect l="l" t="t" r="r" b="b"/>
              <a:pathLst>
                <a:path w="4733" h="3717" fill="none" extrusionOk="0">
                  <a:moveTo>
                    <a:pt x="0" y="0"/>
                  </a:moveTo>
                  <a:lnTo>
                    <a:pt x="4732" y="0"/>
                  </a:lnTo>
                  <a:lnTo>
                    <a:pt x="4732"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1" name="Google Shape;4501;p33"/>
            <p:cNvSpPr/>
            <p:nvPr/>
          </p:nvSpPr>
          <p:spPr>
            <a:xfrm>
              <a:off x="1971900" y="914175"/>
              <a:ext cx="118400" cy="92975"/>
            </a:xfrm>
            <a:custGeom>
              <a:avLst/>
              <a:gdLst/>
              <a:ahLst/>
              <a:cxnLst/>
              <a:rect l="l" t="t" r="r" b="b"/>
              <a:pathLst>
                <a:path w="4736" h="3719" fill="none" extrusionOk="0">
                  <a:moveTo>
                    <a:pt x="0" y="0"/>
                  </a:moveTo>
                  <a:lnTo>
                    <a:pt x="4735" y="0"/>
                  </a:lnTo>
                  <a:lnTo>
                    <a:pt x="4735" y="3718"/>
                  </a:lnTo>
                  <a:lnTo>
                    <a:pt x="0"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2" name="Google Shape;4502;p33"/>
            <p:cNvSpPr/>
            <p:nvPr/>
          </p:nvSpPr>
          <p:spPr>
            <a:xfrm>
              <a:off x="1303900" y="914125"/>
              <a:ext cx="4873575" cy="1866200"/>
            </a:xfrm>
            <a:custGeom>
              <a:avLst/>
              <a:gdLst/>
              <a:ahLst/>
              <a:cxnLst/>
              <a:rect l="l" t="t" r="r" b="b"/>
              <a:pathLst>
                <a:path w="194943" h="74648" fill="none" extrusionOk="0">
                  <a:moveTo>
                    <a:pt x="1226" y="74645"/>
                  </a:moveTo>
                  <a:lnTo>
                    <a:pt x="1224" y="27478"/>
                  </a:lnTo>
                  <a:lnTo>
                    <a:pt x="4732" y="27478"/>
                  </a:lnTo>
                  <a:lnTo>
                    <a:pt x="4732" y="24704"/>
                  </a:lnTo>
                  <a:lnTo>
                    <a:pt x="7114" y="24704"/>
                  </a:lnTo>
                  <a:lnTo>
                    <a:pt x="7114" y="18588"/>
                  </a:lnTo>
                  <a:lnTo>
                    <a:pt x="0" y="18588"/>
                  </a:lnTo>
                  <a:lnTo>
                    <a:pt x="0" y="11153"/>
                  </a:lnTo>
                  <a:lnTo>
                    <a:pt x="14201" y="11153"/>
                  </a:lnTo>
                  <a:lnTo>
                    <a:pt x="14201" y="2"/>
                  </a:lnTo>
                  <a:lnTo>
                    <a:pt x="23668" y="2"/>
                  </a:lnTo>
                  <a:lnTo>
                    <a:pt x="23668" y="5588"/>
                  </a:lnTo>
                  <a:lnTo>
                    <a:pt x="31455" y="5588"/>
                  </a:lnTo>
                  <a:lnTo>
                    <a:pt x="31455" y="3720"/>
                  </a:lnTo>
                  <a:lnTo>
                    <a:pt x="34988" y="3720"/>
                  </a:lnTo>
                  <a:lnTo>
                    <a:pt x="34988" y="965"/>
                  </a:lnTo>
                  <a:lnTo>
                    <a:pt x="159958" y="963"/>
                  </a:lnTo>
                  <a:lnTo>
                    <a:pt x="159958" y="3717"/>
                  </a:lnTo>
                  <a:lnTo>
                    <a:pt x="163489" y="3717"/>
                  </a:lnTo>
                  <a:lnTo>
                    <a:pt x="163489" y="5588"/>
                  </a:lnTo>
                  <a:lnTo>
                    <a:pt x="171278" y="5588"/>
                  </a:lnTo>
                  <a:lnTo>
                    <a:pt x="171278" y="1"/>
                  </a:lnTo>
                  <a:lnTo>
                    <a:pt x="180745" y="1"/>
                  </a:lnTo>
                  <a:lnTo>
                    <a:pt x="180745" y="11154"/>
                  </a:lnTo>
                  <a:lnTo>
                    <a:pt x="194942" y="11154"/>
                  </a:lnTo>
                  <a:lnTo>
                    <a:pt x="194942" y="18588"/>
                  </a:lnTo>
                  <a:lnTo>
                    <a:pt x="187831" y="18588"/>
                  </a:lnTo>
                  <a:lnTo>
                    <a:pt x="187831" y="24706"/>
                  </a:lnTo>
                  <a:lnTo>
                    <a:pt x="190208" y="24706"/>
                  </a:lnTo>
                  <a:lnTo>
                    <a:pt x="190208" y="27478"/>
                  </a:lnTo>
                  <a:lnTo>
                    <a:pt x="193716" y="27478"/>
                  </a:lnTo>
                  <a:lnTo>
                    <a:pt x="193719" y="74648"/>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3" name="Google Shape;4503;p33"/>
            <p:cNvSpPr/>
            <p:nvPr/>
          </p:nvSpPr>
          <p:spPr>
            <a:xfrm>
              <a:off x="5391125" y="914125"/>
              <a:ext cx="118375" cy="92950"/>
            </a:xfrm>
            <a:custGeom>
              <a:avLst/>
              <a:gdLst/>
              <a:ahLst/>
              <a:cxnLst/>
              <a:rect l="l" t="t" r="r" b="b"/>
              <a:pathLst>
                <a:path w="4735" h="3718" fill="none" extrusionOk="0">
                  <a:moveTo>
                    <a:pt x="0" y="1"/>
                  </a:moveTo>
                  <a:lnTo>
                    <a:pt x="4734" y="1"/>
                  </a:lnTo>
                  <a:lnTo>
                    <a:pt x="4734"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4" name="Google Shape;4504;p33"/>
            <p:cNvSpPr/>
            <p:nvPr/>
          </p:nvSpPr>
          <p:spPr>
            <a:xfrm>
              <a:off x="6059075" y="1438775"/>
              <a:ext cx="118425" cy="92950"/>
            </a:xfrm>
            <a:custGeom>
              <a:avLst/>
              <a:gdLst/>
              <a:ahLst/>
              <a:cxnLst/>
              <a:rect l="l" t="t" r="r" b="b"/>
              <a:pathLst>
                <a:path w="4737" h="3718" fill="none" extrusionOk="0">
                  <a:moveTo>
                    <a:pt x="1" y="0"/>
                  </a:moveTo>
                  <a:lnTo>
                    <a:pt x="4736" y="0"/>
                  </a:lnTo>
                  <a:lnTo>
                    <a:pt x="4736" y="3718"/>
                  </a:lnTo>
                  <a:lnTo>
                    <a:pt x="1"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5" name="Google Shape;4505;p33"/>
          <p:cNvGrpSpPr/>
          <p:nvPr/>
        </p:nvGrpSpPr>
        <p:grpSpPr>
          <a:xfrm>
            <a:off x="-88907" y="89346"/>
            <a:ext cx="9156221" cy="5013908"/>
            <a:chOff x="-88907" y="89346"/>
            <a:chExt cx="9156221" cy="5013908"/>
          </a:xfrm>
        </p:grpSpPr>
        <p:sp>
          <p:nvSpPr>
            <p:cNvPr id="4506" name="Google Shape;4506;p33"/>
            <p:cNvSpPr/>
            <p:nvPr/>
          </p:nvSpPr>
          <p:spPr>
            <a:xfrm rot="10800000" flipH="1">
              <a:off x="8265980" y="845623"/>
              <a:ext cx="30106" cy="302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7" name="Google Shape;4507;p33"/>
            <p:cNvSpPr/>
            <p:nvPr/>
          </p:nvSpPr>
          <p:spPr>
            <a:xfrm rot="10800000" flipH="1">
              <a:off x="316905" y="415977"/>
              <a:ext cx="54785" cy="54832"/>
            </a:xfrm>
            <a:custGeom>
              <a:avLst/>
              <a:gdLst/>
              <a:ahLst/>
              <a:cxnLst/>
              <a:rect l="l" t="t" r="r" b="b"/>
              <a:pathLst>
                <a:path w="1161" h="1162" extrusionOk="0">
                  <a:moveTo>
                    <a:pt x="580" y="0"/>
                  </a:moveTo>
                  <a:cubicBezTo>
                    <a:pt x="260" y="0"/>
                    <a:pt x="1" y="261"/>
                    <a:pt x="1" y="580"/>
                  </a:cubicBezTo>
                  <a:cubicBezTo>
                    <a:pt x="1" y="902"/>
                    <a:pt x="260" y="1161"/>
                    <a:pt x="580" y="1161"/>
                  </a:cubicBezTo>
                  <a:cubicBezTo>
                    <a:pt x="901" y="1161"/>
                    <a:pt x="1160" y="902"/>
                    <a:pt x="1160" y="580"/>
                  </a:cubicBezTo>
                  <a:cubicBezTo>
                    <a:pt x="1160" y="260"/>
                    <a:pt x="899" y="0"/>
                    <a:pt x="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8" name="Google Shape;4508;p33"/>
            <p:cNvSpPr/>
            <p:nvPr/>
          </p:nvSpPr>
          <p:spPr>
            <a:xfrm rot="10800000" flipH="1">
              <a:off x="7197551" y="4270441"/>
              <a:ext cx="26614" cy="26614"/>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9" name="Google Shape;4509;p33"/>
            <p:cNvSpPr/>
            <p:nvPr/>
          </p:nvSpPr>
          <p:spPr>
            <a:xfrm rot="10800000" flipH="1">
              <a:off x="8322320" y="940743"/>
              <a:ext cx="44215" cy="44356"/>
            </a:xfrm>
            <a:custGeom>
              <a:avLst/>
              <a:gdLst/>
              <a:ahLst/>
              <a:cxnLst/>
              <a:rect l="l" t="t" r="r" b="b"/>
              <a:pathLst>
                <a:path w="937" h="940" extrusionOk="0">
                  <a:moveTo>
                    <a:pt x="467" y="1"/>
                  </a:moveTo>
                  <a:cubicBezTo>
                    <a:pt x="210" y="1"/>
                    <a:pt x="0" y="210"/>
                    <a:pt x="0" y="470"/>
                  </a:cubicBezTo>
                  <a:cubicBezTo>
                    <a:pt x="0" y="728"/>
                    <a:pt x="209" y="940"/>
                    <a:pt x="467" y="940"/>
                  </a:cubicBezTo>
                  <a:cubicBezTo>
                    <a:pt x="727" y="940"/>
                    <a:pt x="936" y="730"/>
                    <a:pt x="936" y="470"/>
                  </a:cubicBezTo>
                  <a:cubicBezTo>
                    <a:pt x="936" y="210"/>
                    <a:pt x="727"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0" name="Google Shape;4510;p33"/>
            <p:cNvSpPr/>
            <p:nvPr/>
          </p:nvSpPr>
          <p:spPr>
            <a:xfrm rot="10800000" flipH="1">
              <a:off x="3311375" y="3379290"/>
              <a:ext cx="45347" cy="45253"/>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1" name="Google Shape;4511;p33"/>
            <p:cNvSpPr/>
            <p:nvPr/>
          </p:nvSpPr>
          <p:spPr>
            <a:xfrm rot="10800000" flipH="1">
              <a:off x="4588979" y="4880481"/>
              <a:ext cx="35391" cy="35391"/>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2" name="Google Shape;4512;p33"/>
            <p:cNvSpPr/>
            <p:nvPr/>
          </p:nvSpPr>
          <p:spPr>
            <a:xfrm rot="10800000" flipH="1">
              <a:off x="4411581" y="2424762"/>
              <a:ext cx="31238" cy="3128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3" name="Google Shape;4513;p33"/>
            <p:cNvSpPr/>
            <p:nvPr/>
          </p:nvSpPr>
          <p:spPr>
            <a:xfrm rot="10800000" flipH="1">
              <a:off x="7947226" y="331457"/>
              <a:ext cx="61297" cy="61344"/>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4" name="Google Shape;4514;p33"/>
            <p:cNvSpPr/>
            <p:nvPr/>
          </p:nvSpPr>
          <p:spPr>
            <a:xfrm rot="10800000" flipH="1">
              <a:off x="1680388" y="1193627"/>
              <a:ext cx="44592" cy="44687"/>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5" name="Google Shape;4515;p33"/>
            <p:cNvSpPr/>
            <p:nvPr/>
          </p:nvSpPr>
          <p:spPr>
            <a:xfrm rot="10800000" flipH="1">
              <a:off x="1821290" y="2302817"/>
              <a:ext cx="61249" cy="61344"/>
            </a:xfrm>
            <a:custGeom>
              <a:avLst/>
              <a:gdLst/>
              <a:ahLst/>
              <a:cxnLst/>
              <a:rect l="l" t="t" r="r" b="b"/>
              <a:pathLst>
                <a:path w="1298" h="1300" extrusionOk="0">
                  <a:moveTo>
                    <a:pt x="648" y="1"/>
                  </a:moveTo>
                  <a:cubicBezTo>
                    <a:pt x="290" y="1"/>
                    <a:pt x="0" y="291"/>
                    <a:pt x="0" y="650"/>
                  </a:cubicBezTo>
                  <a:cubicBezTo>
                    <a:pt x="0" y="1010"/>
                    <a:pt x="290" y="1299"/>
                    <a:pt x="648" y="1299"/>
                  </a:cubicBezTo>
                  <a:cubicBezTo>
                    <a:pt x="1007" y="1299"/>
                    <a:pt x="1298" y="1010"/>
                    <a:pt x="1298" y="650"/>
                  </a:cubicBezTo>
                  <a:cubicBezTo>
                    <a:pt x="1298" y="292"/>
                    <a:pt x="1007"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6" name="Google Shape;4516;p33"/>
            <p:cNvSpPr/>
            <p:nvPr/>
          </p:nvSpPr>
          <p:spPr>
            <a:xfrm rot="10800000" flipH="1">
              <a:off x="1315393" y="1067118"/>
              <a:ext cx="51246" cy="51198"/>
            </a:xfrm>
            <a:custGeom>
              <a:avLst/>
              <a:gdLst/>
              <a:ahLst/>
              <a:cxnLst/>
              <a:rect l="l" t="t" r="r" b="b"/>
              <a:pathLst>
                <a:path w="1086" h="1085" extrusionOk="0">
                  <a:moveTo>
                    <a:pt x="542" y="0"/>
                  </a:moveTo>
                  <a:cubicBezTo>
                    <a:pt x="243" y="0"/>
                    <a:pt x="0" y="243"/>
                    <a:pt x="0" y="542"/>
                  </a:cubicBezTo>
                  <a:cubicBezTo>
                    <a:pt x="0" y="842"/>
                    <a:pt x="244" y="1085"/>
                    <a:pt x="544" y="1085"/>
                  </a:cubicBezTo>
                  <a:cubicBezTo>
                    <a:pt x="842" y="1085"/>
                    <a:pt x="1086" y="842"/>
                    <a:pt x="1086" y="542"/>
                  </a:cubicBezTo>
                  <a:cubicBezTo>
                    <a:pt x="1086" y="243"/>
                    <a:pt x="842" y="0"/>
                    <a:pt x="544" y="0"/>
                  </a:cubicBezTo>
                  <a:cubicBezTo>
                    <a:pt x="543" y="0"/>
                    <a:pt x="542"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7" name="Google Shape;4517;p33"/>
            <p:cNvSpPr/>
            <p:nvPr/>
          </p:nvSpPr>
          <p:spPr>
            <a:xfrm rot="10800000" flipH="1">
              <a:off x="8250346" y="3421780"/>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8" name="Google Shape;4518;p33"/>
            <p:cNvSpPr/>
            <p:nvPr/>
          </p:nvSpPr>
          <p:spPr>
            <a:xfrm rot="10800000" flipH="1">
              <a:off x="7897389" y="2381337"/>
              <a:ext cx="43365" cy="43413"/>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9" name="Google Shape;4519;p33"/>
            <p:cNvSpPr/>
            <p:nvPr/>
          </p:nvSpPr>
          <p:spPr>
            <a:xfrm rot="10800000" flipH="1">
              <a:off x="5026926" y="5050922"/>
              <a:ext cx="43318" cy="4336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0" name="Google Shape;4520;p33"/>
            <p:cNvSpPr/>
            <p:nvPr/>
          </p:nvSpPr>
          <p:spPr>
            <a:xfrm rot="10800000" flipH="1">
              <a:off x="877776" y="2771577"/>
              <a:ext cx="43318" cy="43365"/>
            </a:xfrm>
            <a:custGeom>
              <a:avLst/>
              <a:gdLst/>
              <a:ahLst/>
              <a:cxnLst/>
              <a:rect l="l" t="t" r="r" b="b"/>
              <a:pathLst>
                <a:path w="918" h="919" extrusionOk="0">
                  <a:moveTo>
                    <a:pt x="460" y="0"/>
                  </a:moveTo>
                  <a:cubicBezTo>
                    <a:pt x="206" y="0"/>
                    <a:pt x="0" y="207"/>
                    <a:pt x="0" y="459"/>
                  </a:cubicBezTo>
                  <a:cubicBezTo>
                    <a:pt x="0" y="713"/>
                    <a:pt x="206" y="918"/>
                    <a:pt x="460" y="918"/>
                  </a:cubicBezTo>
                  <a:cubicBezTo>
                    <a:pt x="713" y="918"/>
                    <a:pt x="918" y="713"/>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1" name="Google Shape;4521;p33"/>
            <p:cNvSpPr/>
            <p:nvPr/>
          </p:nvSpPr>
          <p:spPr>
            <a:xfrm rot="10800000" flipH="1">
              <a:off x="750370" y="5032802"/>
              <a:ext cx="43413" cy="4336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2" name="Google Shape;4522;p33"/>
            <p:cNvSpPr/>
            <p:nvPr/>
          </p:nvSpPr>
          <p:spPr>
            <a:xfrm rot="10800000" flipH="1">
              <a:off x="1504" y="2029696"/>
              <a:ext cx="43413" cy="43460"/>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3" name="Google Shape;4523;p33"/>
            <p:cNvSpPr/>
            <p:nvPr/>
          </p:nvSpPr>
          <p:spPr>
            <a:xfrm rot="10800000" flipH="1">
              <a:off x="3310669" y="4640391"/>
              <a:ext cx="39968" cy="36004"/>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4" name="Google Shape;4524;p33"/>
            <p:cNvSpPr/>
            <p:nvPr/>
          </p:nvSpPr>
          <p:spPr>
            <a:xfrm rot="10800000" flipH="1">
              <a:off x="717952" y="3249870"/>
              <a:ext cx="43365" cy="43413"/>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5" name="Google Shape;4525;p33"/>
            <p:cNvSpPr/>
            <p:nvPr/>
          </p:nvSpPr>
          <p:spPr>
            <a:xfrm rot="10800000" flipH="1">
              <a:off x="6702790" y="4915117"/>
              <a:ext cx="61391" cy="61297"/>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6" name="Google Shape;4526;p33"/>
            <p:cNvSpPr/>
            <p:nvPr/>
          </p:nvSpPr>
          <p:spPr>
            <a:xfrm rot="10800000" flipH="1">
              <a:off x="663498" y="1382330"/>
              <a:ext cx="49452" cy="43460"/>
            </a:xfrm>
            <a:custGeom>
              <a:avLst/>
              <a:gdLst/>
              <a:ahLst/>
              <a:cxnLst/>
              <a:rect l="l" t="t" r="r" b="b"/>
              <a:pathLst>
                <a:path w="1048" h="921" extrusionOk="0">
                  <a:moveTo>
                    <a:pt x="523" y="0"/>
                  </a:moveTo>
                  <a:cubicBezTo>
                    <a:pt x="453" y="0"/>
                    <a:pt x="382" y="16"/>
                    <a:pt x="315" y="51"/>
                  </a:cubicBezTo>
                  <a:cubicBezTo>
                    <a:pt x="89" y="165"/>
                    <a:pt x="0" y="441"/>
                    <a:pt x="115" y="669"/>
                  </a:cubicBezTo>
                  <a:cubicBezTo>
                    <a:pt x="195" y="828"/>
                    <a:pt x="355" y="920"/>
                    <a:pt x="522" y="920"/>
                  </a:cubicBezTo>
                  <a:cubicBezTo>
                    <a:pt x="593" y="920"/>
                    <a:pt x="664" y="904"/>
                    <a:pt x="732" y="869"/>
                  </a:cubicBezTo>
                  <a:cubicBezTo>
                    <a:pt x="959" y="754"/>
                    <a:pt x="1048" y="477"/>
                    <a:pt x="933" y="251"/>
                  </a:cubicBezTo>
                  <a:cubicBezTo>
                    <a:pt x="852"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7" name="Google Shape;4527;p33"/>
            <p:cNvSpPr/>
            <p:nvPr/>
          </p:nvSpPr>
          <p:spPr>
            <a:xfrm rot="10800000" flipH="1">
              <a:off x="-88907" y="3399218"/>
              <a:ext cx="49405" cy="43318"/>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8" name="Google Shape;4528;p33"/>
            <p:cNvSpPr/>
            <p:nvPr/>
          </p:nvSpPr>
          <p:spPr>
            <a:xfrm rot="10800000" flipH="1">
              <a:off x="826295" y="3838912"/>
              <a:ext cx="43365" cy="43460"/>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9" name="Google Shape;4529;p33"/>
            <p:cNvSpPr/>
            <p:nvPr/>
          </p:nvSpPr>
          <p:spPr>
            <a:xfrm rot="10800000" flipH="1">
              <a:off x="2881836" y="421708"/>
              <a:ext cx="43413" cy="4336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0" name="Google Shape;4530;p33"/>
            <p:cNvSpPr/>
            <p:nvPr/>
          </p:nvSpPr>
          <p:spPr>
            <a:xfrm rot="10800000" flipH="1">
              <a:off x="7129316" y="656084"/>
              <a:ext cx="43601" cy="43696"/>
            </a:xfrm>
            <a:custGeom>
              <a:avLst/>
              <a:gdLst/>
              <a:ahLst/>
              <a:cxnLst/>
              <a:rect l="l" t="t" r="r" b="b"/>
              <a:pathLst>
                <a:path w="924" h="926" extrusionOk="0">
                  <a:moveTo>
                    <a:pt x="461" y="0"/>
                  </a:moveTo>
                  <a:cubicBezTo>
                    <a:pt x="207" y="2"/>
                    <a:pt x="0" y="208"/>
                    <a:pt x="0" y="464"/>
                  </a:cubicBezTo>
                  <a:cubicBezTo>
                    <a:pt x="0" y="719"/>
                    <a:pt x="207" y="925"/>
                    <a:pt x="461" y="925"/>
                  </a:cubicBezTo>
                  <a:cubicBezTo>
                    <a:pt x="716" y="925"/>
                    <a:pt x="924" y="719"/>
                    <a:pt x="924" y="464"/>
                  </a:cubicBezTo>
                  <a:cubicBezTo>
                    <a:pt x="924" y="208"/>
                    <a:pt x="716"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1" name="Google Shape;4531;p33"/>
            <p:cNvSpPr/>
            <p:nvPr/>
          </p:nvSpPr>
          <p:spPr>
            <a:xfrm rot="10800000" flipH="1">
              <a:off x="336771" y="4141100"/>
              <a:ext cx="61344" cy="61391"/>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2" name="Google Shape;4532;p33"/>
            <p:cNvSpPr/>
            <p:nvPr/>
          </p:nvSpPr>
          <p:spPr>
            <a:xfrm rot="10800000" flipH="1">
              <a:off x="4145652" y="89346"/>
              <a:ext cx="29539" cy="29634"/>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3" name="Google Shape;4533;p33"/>
            <p:cNvSpPr/>
            <p:nvPr/>
          </p:nvSpPr>
          <p:spPr>
            <a:xfrm rot="10800000" flipH="1">
              <a:off x="3574353" y="1392712"/>
              <a:ext cx="45206" cy="45347"/>
            </a:xfrm>
            <a:custGeom>
              <a:avLst/>
              <a:gdLst/>
              <a:ahLst/>
              <a:cxnLst/>
              <a:rect l="l" t="t" r="r" b="b"/>
              <a:pathLst>
                <a:path w="958" h="961" extrusionOk="0">
                  <a:moveTo>
                    <a:pt x="479" y="1"/>
                  </a:moveTo>
                  <a:cubicBezTo>
                    <a:pt x="214" y="1"/>
                    <a:pt x="0" y="215"/>
                    <a:pt x="0" y="480"/>
                  </a:cubicBezTo>
                  <a:cubicBezTo>
                    <a:pt x="0" y="745"/>
                    <a:pt x="214" y="960"/>
                    <a:pt x="479" y="960"/>
                  </a:cubicBezTo>
                  <a:cubicBezTo>
                    <a:pt x="743" y="960"/>
                    <a:pt x="958" y="745"/>
                    <a:pt x="958" y="480"/>
                  </a:cubicBezTo>
                  <a:cubicBezTo>
                    <a:pt x="958" y="215"/>
                    <a:pt x="74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4" name="Google Shape;4534;p33"/>
            <p:cNvSpPr/>
            <p:nvPr/>
          </p:nvSpPr>
          <p:spPr>
            <a:xfrm rot="10800000" flipH="1">
              <a:off x="2587285" y="4909973"/>
              <a:ext cx="43365" cy="4336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5" name="Google Shape;4535;p33"/>
            <p:cNvSpPr/>
            <p:nvPr/>
          </p:nvSpPr>
          <p:spPr>
            <a:xfrm rot="10800000" flipH="1">
              <a:off x="105553" y="3793753"/>
              <a:ext cx="43413" cy="43413"/>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6" name="Google Shape;4536;p33"/>
            <p:cNvSpPr/>
            <p:nvPr/>
          </p:nvSpPr>
          <p:spPr>
            <a:xfrm rot="10800000" flipH="1">
              <a:off x="3610970" y="5029263"/>
              <a:ext cx="43365" cy="4336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7" name="Google Shape;4537;p33"/>
            <p:cNvSpPr/>
            <p:nvPr/>
          </p:nvSpPr>
          <p:spPr>
            <a:xfrm rot="10800000" flipH="1">
              <a:off x="1268536" y="3756522"/>
              <a:ext cx="43365" cy="43460"/>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8" name="Google Shape;4538;p33"/>
            <p:cNvSpPr/>
            <p:nvPr/>
          </p:nvSpPr>
          <p:spPr>
            <a:xfrm rot="10800000" flipH="1">
              <a:off x="3022495" y="1534321"/>
              <a:ext cx="43413" cy="4336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9" name="Google Shape;4539;p33"/>
            <p:cNvSpPr/>
            <p:nvPr/>
          </p:nvSpPr>
          <p:spPr>
            <a:xfrm rot="10800000" flipH="1">
              <a:off x="8386865" y="3047813"/>
              <a:ext cx="43413" cy="43460"/>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0" name="Google Shape;4540;p33"/>
            <p:cNvSpPr/>
            <p:nvPr/>
          </p:nvSpPr>
          <p:spPr>
            <a:xfrm rot="10800000" flipH="1">
              <a:off x="2841673" y="4259116"/>
              <a:ext cx="34447" cy="34447"/>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1" name="Google Shape;4541;p33"/>
            <p:cNvSpPr/>
            <p:nvPr/>
          </p:nvSpPr>
          <p:spPr>
            <a:xfrm rot="10800000" flipH="1">
              <a:off x="7085858" y="4821167"/>
              <a:ext cx="43460" cy="4336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2" name="Google Shape;4542;p33"/>
            <p:cNvSpPr/>
            <p:nvPr/>
          </p:nvSpPr>
          <p:spPr>
            <a:xfrm rot="10800000" flipH="1">
              <a:off x="24154" y="3882796"/>
              <a:ext cx="43318" cy="4336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3" name="Google Shape;4543;p33"/>
            <p:cNvSpPr/>
            <p:nvPr/>
          </p:nvSpPr>
          <p:spPr>
            <a:xfrm rot="10800000" flipH="1">
              <a:off x="3469926" y="1696341"/>
              <a:ext cx="43365" cy="4336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4" name="Google Shape;4544;p33"/>
            <p:cNvSpPr/>
            <p:nvPr/>
          </p:nvSpPr>
          <p:spPr>
            <a:xfrm rot="10800000" flipH="1">
              <a:off x="746736" y="1996476"/>
              <a:ext cx="29209" cy="29256"/>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5" name="Google Shape;4545;p33"/>
            <p:cNvSpPr/>
            <p:nvPr/>
          </p:nvSpPr>
          <p:spPr>
            <a:xfrm rot="10800000" flipH="1">
              <a:off x="1090073" y="3421774"/>
              <a:ext cx="61297" cy="61344"/>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6" name="Google Shape;4546;p33"/>
            <p:cNvSpPr/>
            <p:nvPr/>
          </p:nvSpPr>
          <p:spPr>
            <a:xfrm rot="10800000" flipH="1">
              <a:off x="1893440" y="3185129"/>
              <a:ext cx="43365" cy="4336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7" name="Google Shape;4547;p33"/>
            <p:cNvSpPr/>
            <p:nvPr/>
          </p:nvSpPr>
          <p:spPr>
            <a:xfrm rot="10800000" flipH="1">
              <a:off x="1623527" y="3352267"/>
              <a:ext cx="43460" cy="43413"/>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8" name="Google Shape;4548;p33"/>
            <p:cNvSpPr/>
            <p:nvPr/>
          </p:nvSpPr>
          <p:spPr>
            <a:xfrm rot="10800000" flipH="1">
              <a:off x="1808550" y="3520632"/>
              <a:ext cx="43365" cy="43413"/>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9" name="Google Shape;4549;p33"/>
            <p:cNvSpPr/>
            <p:nvPr/>
          </p:nvSpPr>
          <p:spPr>
            <a:xfrm rot="10800000" flipH="1">
              <a:off x="1812136" y="453633"/>
              <a:ext cx="49500" cy="43413"/>
            </a:xfrm>
            <a:custGeom>
              <a:avLst/>
              <a:gdLst/>
              <a:ahLst/>
              <a:cxnLst/>
              <a:rect l="l" t="t" r="r" b="b"/>
              <a:pathLst>
                <a:path w="1049" h="920" extrusionOk="0">
                  <a:moveTo>
                    <a:pt x="525" y="1"/>
                  </a:moveTo>
                  <a:cubicBezTo>
                    <a:pt x="455" y="1"/>
                    <a:pt x="384" y="17"/>
                    <a:pt x="317" y="51"/>
                  </a:cubicBezTo>
                  <a:cubicBezTo>
                    <a:pt x="91" y="166"/>
                    <a:pt x="1" y="443"/>
                    <a:pt x="116" y="669"/>
                  </a:cubicBezTo>
                  <a:cubicBezTo>
                    <a:pt x="196" y="828"/>
                    <a:pt x="358" y="920"/>
                    <a:pt x="526" y="920"/>
                  </a:cubicBezTo>
                  <a:cubicBezTo>
                    <a:pt x="596" y="920"/>
                    <a:pt x="668" y="903"/>
                    <a:pt x="734" y="869"/>
                  </a:cubicBezTo>
                  <a:cubicBezTo>
                    <a:pt x="959" y="755"/>
                    <a:pt x="1049" y="479"/>
                    <a:pt x="935" y="251"/>
                  </a:cubicBezTo>
                  <a:cubicBezTo>
                    <a:pt x="853" y="92"/>
                    <a:pt x="692"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0" name="Google Shape;4550;p33"/>
            <p:cNvSpPr/>
            <p:nvPr/>
          </p:nvSpPr>
          <p:spPr>
            <a:xfrm rot="10800000" flipH="1">
              <a:off x="3217198" y="3864463"/>
              <a:ext cx="43413" cy="43365"/>
            </a:xfrm>
            <a:custGeom>
              <a:avLst/>
              <a:gdLst/>
              <a:ahLst/>
              <a:cxnLst/>
              <a:rect l="l" t="t" r="r" b="b"/>
              <a:pathLst>
                <a:path w="920" h="919" extrusionOk="0">
                  <a:moveTo>
                    <a:pt x="460" y="1"/>
                  </a:moveTo>
                  <a:cubicBezTo>
                    <a:pt x="207" y="1"/>
                    <a:pt x="1" y="206"/>
                    <a:pt x="1" y="459"/>
                  </a:cubicBezTo>
                  <a:cubicBezTo>
                    <a:pt x="1" y="713"/>
                    <a:pt x="207" y="918"/>
                    <a:pt x="460" y="918"/>
                  </a:cubicBezTo>
                  <a:cubicBezTo>
                    <a:pt x="715" y="918"/>
                    <a:pt x="920" y="714"/>
                    <a:pt x="920" y="459"/>
                  </a:cubicBezTo>
                  <a:cubicBezTo>
                    <a:pt x="920" y="205"/>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1" name="Google Shape;4551;p33"/>
            <p:cNvSpPr/>
            <p:nvPr/>
          </p:nvSpPr>
          <p:spPr>
            <a:xfrm rot="10800000" flipH="1">
              <a:off x="7936240" y="931288"/>
              <a:ext cx="36995" cy="36948"/>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2" name="Google Shape;4552;p33"/>
            <p:cNvSpPr/>
            <p:nvPr/>
          </p:nvSpPr>
          <p:spPr>
            <a:xfrm rot="10800000" flipH="1">
              <a:off x="7808912" y="4968203"/>
              <a:ext cx="41242" cy="41242"/>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3" name="Google Shape;4553;p33"/>
            <p:cNvSpPr/>
            <p:nvPr/>
          </p:nvSpPr>
          <p:spPr>
            <a:xfrm rot="10800000" flipH="1">
              <a:off x="3376799" y="2480362"/>
              <a:ext cx="43271" cy="4336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4" name="Google Shape;4554;p33"/>
            <p:cNvSpPr/>
            <p:nvPr/>
          </p:nvSpPr>
          <p:spPr>
            <a:xfrm rot="10800000" flipH="1">
              <a:off x="2292599" y="1350620"/>
              <a:ext cx="49547" cy="43318"/>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5" name="Google Shape;4555;p33"/>
            <p:cNvSpPr/>
            <p:nvPr/>
          </p:nvSpPr>
          <p:spPr>
            <a:xfrm rot="10800000" flipH="1">
              <a:off x="2741319" y="4462447"/>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6" name="Google Shape;4556;p33"/>
            <p:cNvSpPr/>
            <p:nvPr/>
          </p:nvSpPr>
          <p:spPr>
            <a:xfrm rot="10800000" flipH="1">
              <a:off x="676270" y="2299372"/>
              <a:ext cx="49547" cy="43365"/>
            </a:xfrm>
            <a:custGeom>
              <a:avLst/>
              <a:gdLst/>
              <a:ahLst/>
              <a:cxnLst/>
              <a:rect l="l" t="t" r="r" b="b"/>
              <a:pathLst>
                <a:path w="1050" h="919" extrusionOk="0">
                  <a:moveTo>
                    <a:pt x="527" y="1"/>
                  </a:moveTo>
                  <a:cubicBezTo>
                    <a:pt x="359" y="1"/>
                    <a:pt x="197" y="93"/>
                    <a:pt x="115" y="252"/>
                  </a:cubicBezTo>
                  <a:cubicBezTo>
                    <a:pt x="1" y="478"/>
                    <a:pt x="90" y="754"/>
                    <a:pt x="317" y="869"/>
                  </a:cubicBezTo>
                  <a:cubicBezTo>
                    <a:pt x="384" y="903"/>
                    <a:pt x="455" y="919"/>
                    <a:pt x="525" y="919"/>
                  </a:cubicBezTo>
                  <a:cubicBezTo>
                    <a:pt x="692" y="919"/>
                    <a:pt x="854" y="827"/>
                    <a:pt x="934" y="668"/>
                  </a:cubicBezTo>
                  <a:cubicBezTo>
                    <a:pt x="1050" y="443"/>
                    <a:pt x="958" y="166"/>
                    <a:pt x="733" y="50"/>
                  </a:cubicBezTo>
                  <a:cubicBezTo>
                    <a:pt x="667" y="17"/>
                    <a:pt x="596"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7" name="Google Shape;4557;p33"/>
            <p:cNvSpPr/>
            <p:nvPr/>
          </p:nvSpPr>
          <p:spPr>
            <a:xfrm rot="10800000" flipH="1">
              <a:off x="3117106" y="4977404"/>
              <a:ext cx="41147" cy="41147"/>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8" name="Google Shape;4558;p33"/>
            <p:cNvSpPr/>
            <p:nvPr/>
          </p:nvSpPr>
          <p:spPr>
            <a:xfrm rot="10800000" flipH="1">
              <a:off x="6202461" y="4735804"/>
              <a:ext cx="49594" cy="43318"/>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9" name="Google Shape;4559;p33"/>
            <p:cNvSpPr/>
            <p:nvPr/>
          </p:nvSpPr>
          <p:spPr>
            <a:xfrm rot="10800000" flipH="1">
              <a:off x="1380040" y="1851563"/>
              <a:ext cx="43460" cy="43318"/>
            </a:xfrm>
            <a:custGeom>
              <a:avLst/>
              <a:gdLst/>
              <a:ahLst/>
              <a:cxnLst/>
              <a:rect l="l" t="t" r="r" b="b"/>
              <a:pathLst>
                <a:path w="921" h="918" extrusionOk="0">
                  <a:moveTo>
                    <a:pt x="460" y="0"/>
                  </a:moveTo>
                  <a:cubicBezTo>
                    <a:pt x="207" y="0"/>
                    <a:pt x="0" y="206"/>
                    <a:pt x="0" y="460"/>
                  </a:cubicBezTo>
                  <a:cubicBezTo>
                    <a:pt x="0" y="712"/>
                    <a:pt x="207" y="918"/>
                    <a:pt x="460" y="918"/>
                  </a:cubicBezTo>
                  <a:cubicBezTo>
                    <a:pt x="714" y="918"/>
                    <a:pt x="920" y="712"/>
                    <a:pt x="920" y="460"/>
                  </a:cubicBezTo>
                  <a:cubicBezTo>
                    <a:pt x="920"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0" name="Google Shape;4560;p33"/>
            <p:cNvSpPr/>
            <p:nvPr/>
          </p:nvSpPr>
          <p:spPr>
            <a:xfrm rot="10800000" flipH="1">
              <a:off x="2458982" y="2506856"/>
              <a:ext cx="19960" cy="19960"/>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1" name="Google Shape;4561;p33"/>
            <p:cNvSpPr/>
            <p:nvPr/>
          </p:nvSpPr>
          <p:spPr>
            <a:xfrm rot="10800000" flipH="1">
              <a:off x="98710" y="4915164"/>
              <a:ext cx="61344" cy="61249"/>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2" name="Google Shape;4562;p33"/>
            <p:cNvSpPr/>
            <p:nvPr/>
          </p:nvSpPr>
          <p:spPr>
            <a:xfrm rot="10800000" flipH="1">
              <a:off x="2849175" y="4127038"/>
              <a:ext cx="43413" cy="4336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3" name="Google Shape;4563;p33"/>
            <p:cNvSpPr/>
            <p:nvPr/>
          </p:nvSpPr>
          <p:spPr>
            <a:xfrm rot="10800000" flipH="1">
              <a:off x="6139985" y="548197"/>
              <a:ext cx="43365" cy="43318"/>
            </a:xfrm>
            <a:custGeom>
              <a:avLst/>
              <a:gdLst/>
              <a:ahLst/>
              <a:cxnLst/>
              <a:rect l="l" t="t" r="r" b="b"/>
              <a:pathLst>
                <a:path w="919" h="918" extrusionOk="0">
                  <a:moveTo>
                    <a:pt x="460" y="0"/>
                  </a:moveTo>
                  <a:cubicBezTo>
                    <a:pt x="206" y="0"/>
                    <a:pt x="0" y="205"/>
                    <a:pt x="0" y="460"/>
                  </a:cubicBezTo>
                  <a:cubicBezTo>
                    <a:pt x="0" y="713"/>
                    <a:pt x="206" y="918"/>
                    <a:pt x="460" y="918"/>
                  </a:cubicBezTo>
                  <a:cubicBezTo>
                    <a:pt x="713" y="918"/>
                    <a:pt x="918" y="712"/>
                    <a:pt x="918" y="460"/>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4" name="Google Shape;4564;p33"/>
            <p:cNvSpPr/>
            <p:nvPr/>
          </p:nvSpPr>
          <p:spPr>
            <a:xfrm rot="10800000" flipH="1">
              <a:off x="6581990" y="4548423"/>
              <a:ext cx="43318" cy="43413"/>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5" name="Google Shape;4565;p33"/>
            <p:cNvSpPr/>
            <p:nvPr/>
          </p:nvSpPr>
          <p:spPr>
            <a:xfrm rot="10800000" flipH="1">
              <a:off x="2681141" y="750395"/>
              <a:ext cx="43413" cy="43413"/>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6" name="Google Shape;4566;p33"/>
            <p:cNvSpPr/>
            <p:nvPr/>
          </p:nvSpPr>
          <p:spPr>
            <a:xfrm rot="10800000" flipH="1">
              <a:off x="5616109" y="5016570"/>
              <a:ext cx="43365" cy="4336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7" name="Google Shape;4567;p33"/>
            <p:cNvSpPr/>
            <p:nvPr/>
          </p:nvSpPr>
          <p:spPr>
            <a:xfrm rot="10800000" flipH="1">
              <a:off x="2837217" y="3038832"/>
              <a:ext cx="43365" cy="43413"/>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8" name="Google Shape;4568;p33"/>
            <p:cNvSpPr/>
            <p:nvPr/>
          </p:nvSpPr>
          <p:spPr>
            <a:xfrm rot="10800000" flipH="1">
              <a:off x="187417" y="235654"/>
              <a:ext cx="43318" cy="43413"/>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9" name="Google Shape;4569;p33"/>
            <p:cNvSpPr/>
            <p:nvPr/>
          </p:nvSpPr>
          <p:spPr>
            <a:xfrm rot="10800000" flipH="1">
              <a:off x="530112" y="279083"/>
              <a:ext cx="30342" cy="30342"/>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0" name="Google Shape;4570;p33"/>
            <p:cNvSpPr/>
            <p:nvPr/>
          </p:nvSpPr>
          <p:spPr>
            <a:xfrm rot="10800000" flipH="1">
              <a:off x="3924038" y="2946849"/>
              <a:ext cx="61297" cy="61391"/>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1" name="Google Shape;4571;p33"/>
            <p:cNvSpPr/>
            <p:nvPr/>
          </p:nvSpPr>
          <p:spPr>
            <a:xfrm rot="10800000" flipH="1">
              <a:off x="805390" y="3936259"/>
              <a:ext cx="23027" cy="2307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2" name="Google Shape;4572;p33"/>
            <p:cNvSpPr/>
            <p:nvPr/>
          </p:nvSpPr>
          <p:spPr>
            <a:xfrm rot="10800000" flipH="1">
              <a:off x="2913449" y="695053"/>
              <a:ext cx="43318" cy="43318"/>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3" name="Google Shape;4573;p33"/>
            <p:cNvSpPr/>
            <p:nvPr/>
          </p:nvSpPr>
          <p:spPr>
            <a:xfrm rot="10800000" flipH="1">
              <a:off x="2435577" y="522857"/>
              <a:ext cx="43365" cy="4336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4" name="Google Shape;4574;p33"/>
            <p:cNvSpPr/>
            <p:nvPr/>
          </p:nvSpPr>
          <p:spPr>
            <a:xfrm rot="10800000" flipH="1">
              <a:off x="8263736" y="2034126"/>
              <a:ext cx="34588" cy="34588"/>
            </a:xfrm>
            <a:custGeom>
              <a:avLst/>
              <a:gdLst/>
              <a:ahLst/>
              <a:cxnLst/>
              <a:rect l="l" t="t" r="r" b="b"/>
              <a:pathLst>
                <a:path w="733" h="733" extrusionOk="0">
                  <a:moveTo>
                    <a:pt x="367" y="1"/>
                  </a:moveTo>
                  <a:cubicBezTo>
                    <a:pt x="165" y="1"/>
                    <a:pt x="1" y="164"/>
                    <a:pt x="1" y="367"/>
                  </a:cubicBezTo>
                  <a:cubicBezTo>
                    <a:pt x="1" y="570"/>
                    <a:pt x="165" y="732"/>
                    <a:pt x="367" y="732"/>
                  </a:cubicBezTo>
                  <a:cubicBezTo>
                    <a:pt x="569" y="732"/>
                    <a:pt x="732" y="570"/>
                    <a:pt x="732" y="367"/>
                  </a:cubicBezTo>
                  <a:cubicBezTo>
                    <a:pt x="732" y="164"/>
                    <a:pt x="569"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5" name="Google Shape;4575;p33"/>
            <p:cNvSpPr/>
            <p:nvPr/>
          </p:nvSpPr>
          <p:spPr>
            <a:xfrm rot="10800000" flipH="1">
              <a:off x="4219941" y="578711"/>
              <a:ext cx="27416" cy="27369"/>
            </a:xfrm>
            <a:custGeom>
              <a:avLst/>
              <a:gdLst/>
              <a:ahLst/>
              <a:cxnLst/>
              <a:rect l="l" t="t" r="r" b="b"/>
              <a:pathLst>
                <a:path w="581" h="580" extrusionOk="0">
                  <a:moveTo>
                    <a:pt x="290" y="0"/>
                  </a:moveTo>
                  <a:cubicBezTo>
                    <a:pt x="130" y="0"/>
                    <a:pt x="0" y="129"/>
                    <a:pt x="0" y="289"/>
                  </a:cubicBezTo>
                  <a:cubicBezTo>
                    <a:pt x="0" y="450"/>
                    <a:pt x="130" y="579"/>
                    <a:pt x="290" y="579"/>
                  </a:cubicBezTo>
                  <a:cubicBezTo>
                    <a:pt x="452" y="579"/>
                    <a:pt x="581" y="448"/>
                    <a:pt x="581" y="289"/>
                  </a:cubicBezTo>
                  <a:cubicBezTo>
                    <a:pt x="581" y="129"/>
                    <a:pt x="452"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6" name="Google Shape;4576;p33"/>
            <p:cNvSpPr/>
            <p:nvPr/>
          </p:nvSpPr>
          <p:spPr>
            <a:xfrm rot="10800000" flipH="1">
              <a:off x="3107017" y="2424752"/>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7" name="Google Shape;4577;p33"/>
            <p:cNvSpPr/>
            <p:nvPr/>
          </p:nvSpPr>
          <p:spPr>
            <a:xfrm rot="10800000" flipH="1">
              <a:off x="2544061" y="4041346"/>
              <a:ext cx="61297" cy="61297"/>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8" name="Google Shape;4578;p33"/>
            <p:cNvSpPr/>
            <p:nvPr/>
          </p:nvSpPr>
          <p:spPr>
            <a:xfrm rot="10800000" flipH="1">
              <a:off x="2235028" y="1071039"/>
              <a:ext cx="49453" cy="43365"/>
            </a:xfrm>
            <a:custGeom>
              <a:avLst/>
              <a:gdLst/>
              <a:ahLst/>
              <a:cxnLst/>
              <a:rect l="l" t="t" r="r" b="b"/>
              <a:pathLst>
                <a:path w="1048" h="919" extrusionOk="0">
                  <a:moveTo>
                    <a:pt x="524" y="0"/>
                  </a:moveTo>
                  <a:cubicBezTo>
                    <a:pt x="357" y="0"/>
                    <a:pt x="195" y="92"/>
                    <a:pt x="115" y="251"/>
                  </a:cubicBezTo>
                  <a:cubicBezTo>
                    <a:pt x="0" y="477"/>
                    <a:pt x="88" y="754"/>
                    <a:pt x="316" y="869"/>
                  </a:cubicBezTo>
                  <a:cubicBezTo>
                    <a:pt x="382" y="903"/>
                    <a:pt x="452" y="919"/>
                    <a:pt x="522" y="919"/>
                  </a:cubicBezTo>
                  <a:cubicBezTo>
                    <a:pt x="690" y="919"/>
                    <a:pt x="853" y="827"/>
                    <a:pt x="934" y="669"/>
                  </a:cubicBezTo>
                  <a:cubicBezTo>
                    <a:pt x="1047" y="442"/>
                    <a:pt x="957" y="165"/>
                    <a:pt x="732" y="51"/>
                  </a:cubicBezTo>
                  <a:cubicBezTo>
                    <a:pt x="665" y="17"/>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9" name="Google Shape;4579;p33"/>
            <p:cNvSpPr/>
            <p:nvPr/>
          </p:nvSpPr>
          <p:spPr>
            <a:xfrm rot="10800000" flipH="1">
              <a:off x="8030953" y="656237"/>
              <a:ext cx="49547" cy="43413"/>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0" name="Google Shape;4580;p33"/>
            <p:cNvSpPr/>
            <p:nvPr/>
          </p:nvSpPr>
          <p:spPr>
            <a:xfrm rot="10800000" flipH="1">
              <a:off x="6826256" y="421729"/>
              <a:ext cx="61344" cy="61344"/>
            </a:xfrm>
            <a:custGeom>
              <a:avLst/>
              <a:gdLst/>
              <a:ahLst/>
              <a:cxnLst/>
              <a:rect l="l" t="t" r="r" b="b"/>
              <a:pathLst>
                <a:path w="1300" h="1300" extrusionOk="0">
                  <a:moveTo>
                    <a:pt x="650" y="0"/>
                  </a:moveTo>
                  <a:cubicBezTo>
                    <a:pt x="292" y="0"/>
                    <a:pt x="0" y="292"/>
                    <a:pt x="0" y="650"/>
                  </a:cubicBezTo>
                  <a:cubicBezTo>
                    <a:pt x="0" y="1010"/>
                    <a:pt x="292" y="1300"/>
                    <a:pt x="650" y="1300"/>
                  </a:cubicBezTo>
                  <a:cubicBezTo>
                    <a:pt x="1009" y="1300"/>
                    <a:pt x="1300" y="1009"/>
                    <a:pt x="1300" y="650"/>
                  </a:cubicBezTo>
                  <a:cubicBezTo>
                    <a:pt x="1300" y="292"/>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1" name="Google Shape;4581;p33"/>
            <p:cNvSpPr/>
            <p:nvPr/>
          </p:nvSpPr>
          <p:spPr>
            <a:xfrm rot="10800000" flipH="1">
              <a:off x="2191618" y="753982"/>
              <a:ext cx="43413" cy="43413"/>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2" name="Google Shape;4582;p33"/>
            <p:cNvSpPr/>
            <p:nvPr/>
          </p:nvSpPr>
          <p:spPr>
            <a:xfrm rot="10800000" flipH="1">
              <a:off x="3985350" y="418081"/>
              <a:ext cx="43365" cy="43413"/>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3" name="Google Shape;4583;p33"/>
            <p:cNvSpPr/>
            <p:nvPr/>
          </p:nvSpPr>
          <p:spPr>
            <a:xfrm rot="10800000" flipH="1">
              <a:off x="4576096" y="5042004"/>
              <a:ext cx="61249" cy="61249"/>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4" name="Google Shape;4584;p33"/>
            <p:cNvSpPr/>
            <p:nvPr/>
          </p:nvSpPr>
          <p:spPr>
            <a:xfrm rot="10800000" flipH="1">
              <a:off x="8619586" y="1724008"/>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5" name="Google Shape;4585;p33"/>
            <p:cNvSpPr/>
            <p:nvPr/>
          </p:nvSpPr>
          <p:spPr>
            <a:xfrm rot="10800000" flipH="1">
              <a:off x="2018392" y="331465"/>
              <a:ext cx="61344" cy="61344"/>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6" name="Google Shape;4586;p33"/>
            <p:cNvSpPr/>
            <p:nvPr/>
          </p:nvSpPr>
          <p:spPr>
            <a:xfrm rot="10800000" flipH="1">
              <a:off x="3342244" y="2142736"/>
              <a:ext cx="43365" cy="4336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7" name="Google Shape;4587;p33"/>
            <p:cNvSpPr/>
            <p:nvPr/>
          </p:nvSpPr>
          <p:spPr>
            <a:xfrm rot="10800000" flipH="1">
              <a:off x="6262814" y="418101"/>
              <a:ext cx="43365" cy="43365"/>
            </a:xfrm>
            <a:custGeom>
              <a:avLst/>
              <a:gdLst/>
              <a:ahLst/>
              <a:cxnLst/>
              <a:rect l="l" t="t" r="r" b="b"/>
              <a:pathLst>
                <a:path w="919" h="919" extrusionOk="0">
                  <a:moveTo>
                    <a:pt x="459" y="1"/>
                  </a:moveTo>
                  <a:cubicBezTo>
                    <a:pt x="206" y="1"/>
                    <a:pt x="0" y="206"/>
                    <a:pt x="0" y="459"/>
                  </a:cubicBezTo>
                  <a:cubicBezTo>
                    <a:pt x="0" y="713"/>
                    <a:pt x="206" y="918"/>
                    <a:pt x="459" y="918"/>
                  </a:cubicBezTo>
                  <a:cubicBezTo>
                    <a:pt x="712" y="918"/>
                    <a:pt x="918" y="713"/>
                    <a:pt x="918" y="459"/>
                  </a:cubicBezTo>
                  <a:cubicBezTo>
                    <a:pt x="918" y="205"/>
                    <a:pt x="712"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8" name="Google Shape;4588;p33"/>
            <p:cNvSpPr/>
            <p:nvPr/>
          </p:nvSpPr>
          <p:spPr>
            <a:xfrm rot="10800000" flipH="1">
              <a:off x="4543301" y="430700"/>
              <a:ext cx="43365" cy="43413"/>
            </a:xfrm>
            <a:custGeom>
              <a:avLst/>
              <a:gdLst/>
              <a:ahLst/>
              <a:cxnLst/>
              <a:rect l="l" t="t" r="r" b="b"/>
              <a:pathLst>
                <a:path w="919" h="920" extrusionOk="0">
                  <a:moveTo>
                    <a:pt x="462" y="0"/>
                  </a:moveTo>
                  <a:cubicBezTo>
                    <a:pt x="461" y="0"/>
                    <a:pt x="461" y="1"/>
                    <a:pt x="460" y="1"/>
                  </a:cubicBezTo>
                  <a:cubicBezTo>
                    <a:pt x="206" y="1"/>
                    <a:pt x="1" y="207"/>
                    <a:pt x="1" y="460"/>
                  </a:cubicBezTo>
                  <a:cubicBezTo>
                    <a:pt x="1" y="714"/>
                    <a:pt x="206" y="919"/>
                    <a:pt x="460" y="919"/>
                  </a:cubicBezTo>
                  <a:cubicBezTo>
                    <a:pt x="713" y="919"/>
                    <a:pt x="918" y="714"/>
                    <a:pt x="918" y="460"/>
                  </a:cubicBezTo>
                  <a:cubicBezTo>
                    <a:pt x="918" y="208"/>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9" name="Google Shape;4589;p33"/>
            <p:cNvSpPr/>
            <p:nvPr/>
          </p:nvSpPr>
          <p:spPr>
            <a:xfrm rot="10800000" flipH="1">
              <a:off x="7729407" y="510140"/>
              <a:ext cx="43365" cy="43413"/>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0" name="Google Shape;4590;p33"/>
            <p:cNvSpPr/>
            <p:nvPr/>
          </p:nvSpPr>
          <p:spPr>
            <a:xfrm rot="10800000" flipH="1">
              <a:off x="3234414" y="4582162"/>
              <a:ext cx="27510" cy="27416"/>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1" name="Google Shape;4591;p33"/>
            <p:cNvSpPr/>
            <p:nvPr/>
          </p:nvSpPr>
          <p:spPr>
            <a:xfrm rot="10800000" flipH="1">
              <a:off x="8347298" y="1650295"/>
              <a:ext cx="45961" cy="46055"/>
            </a:xfrm>
            <a:custGeom>
              <a:avLst/>
              <a:gdLst/>
              <a:ahLst/>
              <a:cxnLst/>
              <a:rect l="l" t="t" r="r" b="b"/>
              <a:pathLst>
                <a:path w="974" h="976" extrusionOk="0">
                  <a:moveTo>
                    <a:pt x="486" y="0"/>
                  </a:moveTo>
                  <a:cubicBezTo>
                    <a:pt x="217" y="0"/>
                    <a:pt x="0" y="219"/>
                    <a:pt x="0" y="487"/>
                  </a:cubicBezTo>
                  <a:cubicBezTo>
                    <a:pt x="0" y="756"/>
                    <a:pt x="217" y="975"/>
                    <a:pt x="486" y="975"/>
                  </a:cubicBezTo>
                  <a:cubicBezTo>
                    <a:pt x="754" y="975"/>
                    <a:pt x="973" y="756"/>
                    <a:pt x="973" y="487"/>
                  </a:cubicBezTo>
                  <a:cubicBezTo>
                    <a:pt x="973" y="219"/>
                    <a:pt x="754" y="0"/>
                    <a:pt x="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2" name="Google Shape;4592;p33"/>
            <p:cNvSpPr/>
            <p:nvPr/>
          </p:nvSpPr>
          <p:spPr>
            <a:xfrm rot="10800000" flipH="1">
              <a:off x="8297397" y="1206368"/>
              <a:ext cx="43365" cy="43460"/>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3" name="Google Shape;4593;p33"/>
            <p:cNvSpPr/>
            <p:nvPr/>
          </p:nvSpPr>
          <p:spPr>
            <a:xfrm rot="10800000" flipH="1">
              <a:off x="6183303" y="143564"/>
              <a:ext cx="43365" cy="4336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4" name="Google Shape;4594;p33"/>
            <p:cNvSpPr/>
            <p:nvPr/>
          </p:nvSpPr>
          <p:spPr>
            <a:xfrm rot="10800000" flipH="1">
              <a:off x="8990893" y="1851540"/>
              <a:ext cx="49547" cy="4336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5" name="Google Shape;4595;p33"/>
            <p:cNvSpPr/>
            <p:nvPr/>
          </p:nvSpPr>
          <p:spPr>
            <a:xfrm rot="10800000" flipH="1">
              <a:off x="2316995" y="3636147"/>
              <a:ext cx="43365" cy="43365"/>
            </a:xfrm>
            <a:custGeom>
              <a:avLst/>
              <a:gdLst/>
              <a:ahLst/>
              <a:cxnLst/>
              <a:rect l="l" t="t" r="r" b="b"/>
              <a:pathLst>
                <a:path w="919" h="919" extrusionOk="0">
                  <a:moveTo>
                    <a:pt x="457" y="0"/>
                  </a:moveTo>
                  <a:cubicBezTo>
                    <a:pt x="204" y="0"/>
                    <a:pt x="0" y="207"/>
                    <a:pt x="0" y="459"/>
                  </a:cubicBezTo>
                  <a:cubicBezTo>
                    <a:pt x="0" y="714"/>
                    <a:pt x="206" y="919"/>
                    <a:pt x="459" y="919"/>
                  </a:cubicBezTo>
                  <a:cubicBezTo>
                    <a:pt x="712" y="919"/>
                    <a:pt x="918" y="712"/>
                    <a:pt x="918" y="459"/>
                  </a:cubicBezTo>
                  <a:cubicBezTo>
                    <a:pt x="918" y="207"/>
                    <a:pt x="712" y="0"/>
                    <a:pt x="459" y="0"/>
                  </a:cubicBezTo>
                  <a:cubicBezTo>
                    <a:pt x="458" y="0"/>
                    <a:pt x="457"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6" name="Google Shape;4596;p33"/>
            <p:cNvSpPr/>
            <p:nvPr/>
          </p:nvSpPr>
          <p:spPr>
            <a:xfrm rot="10800000" flipH="1">
              <a:off x="8080495" y="2901859"/>
              <a:ext cx="43365" cy="43318"/>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7" name="Google Shape;4597;p33"/>
            <p:cNvSpPr/>
            <p:nvPr/>
          </p:nvSpPr>
          <p:spPr>
            <a:xfrm rot="10800000" flipH="1">
              <a:off x="3746587" y="4701782"/>
              <a:ext cx="49547" cy="43413"/>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8" name="Google Shape;4598;p33"/>
            <p:cNvSpPr/>
            <p:nvPr/>
          </p:nvSpPr>
          <p:spPr>
            <a:xfrm rot="10800000" flipH="1">
              <a:off x="3484987" y="4312108"/>
              <a:ext cx="27227" cy="27274"/>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9" name="Google Shape;4599;p33"/>
            <p:cNvSpPr/>
            <p:nvPr/>
          </p:nvSpPr>
          <p:spPr>
            <a:xfrm rot="10800000" flipH="1">
              <a:off x="5550518" y="4713485"/>
              <a:ext cx="43413" cy="43460"/>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0" name="Google Shape;4600;p33"/>
            <p:cNvSpPr/>
            <p:nvPr/>
          </p:nvSpPr>
          <p:spPr>
            <a:xfrm rot="10800000" flipH="1">
              <a:off x="203231" y="2945180"/>
              <a:ext cx="11703" cy="11703"/>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1" name="Google Shape;4601;p33"/>
            <p:cNvSpPr/>
            <p:nvPr/>
          </p:nvSpPr>
          <p:spPr>
            <a:xfrm rot="10800000" flipH="1">
              <a:off x="777833" y="941222"/>
              <a:ext cx="49452" cy="43413"/>
            </a:xfrm>
            <a:custGeom>
              <a:avLst/>
              <a:gdLst/>
              <a:ahLst/>
              <a:cxnLst/>
              <a:rect l="l" t="t" r="r" b="b"/>
              <a:pathLst>
                <a:path w="1048" h="920" extrusionOk="0">
                  <a:moveTo>
                    <a:pt x="525" y="1"/>
                  </a:moveTo>
                  <a:cubicBezTo>
                    <a:pt x="358" y="1"/>
                    <a:pt x="196" y="93"/>
                    <a:pt x="114" y="252"/>
                  </a:cubicBezTo>
                  <a:cubicBezTo>
                    <a:pt x="0" y="479"/>
                    <a:pt x="89" y="755"/>
                    <a:pt x="316" y="869"/>
                  </a:cubicBezTo>
                  <a:cubicBezTo>
                    <a:pt x="383" y="904"/>
                    <a:pt x="454" y="920"/>
                    <a:pt x="524" y="920"/>
                  </a:cubicBezTo>
                  <a:cubicBezTo>
                    <a:pt x="691" y="920"/>
                    <a:pt x="853" y="828"/>
                    <a:pt x="933" y="668"/>
                  </a:cubicBezTo>
                  <a:cubicBezTo>
                    <a:pt x="1048" y="442"/>
                    <a:pt x="958" y="165"/>
                    <a:pt x="732" y="50"/>
                  </a:cubicBezTo>
                  <a:cubicBezTo>
                    <a:pt x="665"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2" name="Google Shape;4602;p33"/>
            <p:cNvSpPr/>
            <p:nvPr/>
          </p:nvSpPr>
          <p:spPr>
            <a:xfrm rot="10800000" flipH="1">
              <a:off x="2900515" y="2161868"/>
              <a:ext cx="49500" cy="43413"/>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3" name="Google Shape;4603;p33"/>
            <p:cNvSpPr/>
            <p:nvPr/>
          </p:nvSpPr>
          <p:spPr>
            <a:xfrm rot="10800000" flipH="1">
              <a:off x="6299903" y="582455"/>
              <a:ext cx="19772" cy="19866"/>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4" name="Google Shape;4604;p33"/>
            <p:cNvSpPr/>
            <p:nvPr/>
          </p:nvSpPr>
          <p:spPr>
            <a:xfrm rot="10800000" flipH="1">
              <a:off x="2630933" y="1911821"/>
              <a:ext cx="49453" cy="4336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5" name="Google Shape;4605;p33"/>
            <p:cNvSpPr/>
            <p:nvPr/>
          </p:nvSpPr>
          <p:spPr>
            <a:xfrm rot="10800000" flipH="1">
              <a:off x="1658305" y="1557726"/>
              <a:ext cx="36995" cy="37042"/>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6" name="Google Shape;4606;p33"/>
            <p:cNvSpPr/>
            <p:nvPr/>
          </p:nvSpPr>
          <p:spPr>
            <a:xfrm rot="10800000" flipH="1">
              <a:off x="4402494" y="4971742"/>
              <a:ext cx="49405" cy="4336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7" name="Google Shape;4607;p33"/>
            <p:cNvSpPr/>
            <p:nvPr/>
          </p:nvSpPr>
          <p:spPr>
            <a:xfrm rot="10800000" flipH="1">
              <a:off x="86678" y="1144411"/>
              <a:ext cx="33550" cy="33550"/>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8" name="Google Shape;4608;p33"/>
            <p:cNvSpPr/>
            <p:nvPr/>
          </p:nvSpPr>
          <p:spPr>
            <a:xfrm rot="10800000" flipH="1">
              <a:off x="1484725" y="1404272"/>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9" name="Google Shape;4609;p33"/>
            <p:cNvSpPr/>
            <p:nvPr/>
          </p:nvSpPr>
          <p:spPr>
            <a:xfrm rot="10800000" flipH="1">
              <a:off x="2173120" y="2078487"/>
              <a:ext cx="43271" cy="43271"/>
            </a:xfrm>
            <a:custGeom>
              <a:avLst/>
              <a:gdLst/>
              <a:ahLst/>
              <a:cxnLst/>
              <a:rect l="l" t="t" r="r" b="b"/>
              <a:pathLst>
                <a:path w="917" h="917" extrusionOk="0">
                  <a:moveTo>
                    <a:pt x="458" y="0"/>
                  </a:moveTo>
                  <a:cubicBezTo>
                    <a:pt x="206" y="0"/>
                    <a:pt x="0" y="206"/>
                    <a:pt x="0" y="460"/>
                  </a:cubicBezTo>
                  <a:cubicBezTo>
                    <a:pt x="0" y="711"/>
                    <a:pt x="206" y="917"/>
                    <a:pt x="458" y="917"/>
                  </a:cubicBezTo>
                  <a:cubicBezTo>
                    <a:pt x="711" y="917"/>
                    <a:pt x="917" y="712"/>
                    <a:pt x="917" y="460"/>
                  </a:cubicBezTo>
                  <a:cubicBezTo>
                    <a:pt x="917" y="206"/>
                    <a:pt x="711"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0" name="Google Shape;4610;p33"/>
            <p:cNvSpPr/>
            <p:nvPr/>
          </p:nvSpPr>
          <p:spPr>
            <a:xfrm rot="10800000" flipH="1">
              <a:off x="14717" y="1547487"/>
              <a:ext cx="20149" cy="20196"/>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1" name="Google Shape;4611;p33"/>
            <p:cNvSpPr/>
            <p:nvPr/>
          </p:nvSpPr>
          <p:spPr>
            <a:xfrm rot="10800000" flipH="1">
              <a:off x="705259" y="1289748"/>
              <a:ext cx="34777" cy="3473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2" name="Google Shape;4612;p33"/>
            <p:cNvSpPr/>
            <p:nvPr/>
          </p:nvSpPr>
          <p:spPr>
            <a:xfrm rot="10800000" flipH="1">
              <a:off x="5540609" y="3175267"/>
              <a:ext cx="19772" cy="19819"/>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3" name="Google Shape;4613;p33"/>
            <p:cNvSpPr/>
            <p:nvPr/>
          </p:nvSpPr>
          <p:spPr>
            <a:xfrm rot="10800000" flipH="1">
              <a:off x="5017064" y="4645204"/>
              <a:ext cx="19772" cy="19819"/>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4" name="Google Shape;4614;p33"/>
            <p:cNvSpPr/>
            <p:nvPr/>
          </p:nvSpPr>
          <p:spPr>
            <a:xfrm rot="10800000" flipH="1">
              <a:off x="4071568" y="4725282"/>
              <a:ext cx="19772" cy="19772"/>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5" name="Google Shape;4615;p33"/>
            <p:cNvSpPr/>
            <p:nvPr/>
          </p:nvSpPr>
          <p:spPr>
            <a:xfrm rot="10800000" flipH="1">
              <a:off x="2893626" y="4746988"/>
              <a:ext cx="19819" cy="19819"/>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6" name="Google Shape;4616;p33"/>
            <p:cNvSpPr/>
            <p:nvPr/>
          </p:nvSpPr>
          <p:spPr>
            <a:xfrm rot="10800000" flipH="1">
              <a:off x="3733847" y="5014069"/>
              <a:ext cx="19866" cy="19819"/>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7" name="Google Shape;4617;p33"/>
            <p:cNvSpPr/>
            <p:nvPr/>
          </p:nvSpPr>
          <p:spPr>
            <a:xfrm rot="10800000" flipH="1">
              <a:off x="8964021" y="2668293"/>
              <a:ext cx="103293" cy="103293"/>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no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8" name="Google Shape;4618;p33"/>
            <p:cNvSpPr/>
            <p:nvPr/>
          </p:nvSpPr>
          <p:spPr>
            <a:xfrm rot="10800000" flipH="1">
              <a:off x="5814580" y="480152"/>
              <a:ext cx="103293" cy="103388"/>
            </a:xfrm>
            <a:custGeom>
              <a:avLst/>
              <a:gdLst/>
              <a:ahLst/>
              <a:cxnLst/>
              <a:rect l="l" t="t" r="r" b="b"/>
              <a:pathLst>
                <a:path w="2189" h="2191" fill="none" extrusionOk="0">
                  <a:moveTo>
                    <a:pt x="2189" y="1095"/>
                  </a:moveTo>
                  <a:cubicBezTo>
                    <a:pt x="2189" y="1700"/>
                    <a:pt x="1700" y="2191"/>
                    <a:pt x="1095" y="2191"/>
                  </a:cubicBezTo>
                  <a:cubicBezTo>
                    <a:pt x="491" y="2191"/>
                    <a:pt x="0" y="1700"/>
                    <a:pt x="0" y="1095"/>
                  </a:cubicBezTo>
                  <a:cubicBezTo>
                    <a:pt x="0" y="491"/>
                    <a:pt x="490" y="1"/>
                    <a:pt x="1095" y="1"/>
                  </a:cubicBezTo>
                  <a:cubicBezTo>
                    <a:pt x="1700" y="1"/>
                    <a:pt x="2189" y="491"/>
                    <a:pt x="2189" y="1095"/>
                  </a:cubicBezTo>
                  <a:close/>
                </a:path>
              </a:pathLst>
            </a:custGeom>
            <a:no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9" name="Google Shape;4619;p33"/>
            <p:cNvSpPr/>
            <p:nvPr/>
          </p:nvSpPr>
          <p:spPr>
            <a:xfrm rot="10800000" flipH="1">
              <a:off x="1825499" y="2667308"/>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rgbClr val="DCD9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0" name="Google Shape;4620;p33"/>
            <p:cNvSpPr/>
            <p:nvPr/>
          </p:nvSpPr>
          <p:spPr>
            <a:xfrm rot="10800000" flipH="1">
              <a:off x="1586451" y="95991"/>
              <a:ext cx="26614" cy="26614"/>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4621" name="Shape 4621"/>
        <p:cNvGrpSpPr/>
        <p:nvPr/>
      </p:nvGrpSpPr>
      <p:grpSpPr>
        <a:xfrm>
          <a:off x="0" y="0"/>
          <a:ext cx="0" cy="0"/>
          <a:chOff x="0" y="0"/>
          <a:chExt cx="0" cy="0"/>
        </a:xfrm>
      </p:grpSpPr>
      <p:grpSp>
        <p:nvGrpSpPr>
          <p:cNvPr id="4622" name="Google Shape;4622;p34"/>
          <p:cNvGrpSpPr/>
          <p:nvPr/>
        </p:nvGrpSpPr>
        <p:grpSpPr>
          <a:xfrm>
            <a:off x="-70692" y="-607254"/>
            <a:ext cx="9285368" cy="5415992"/>
            <a:chOff x="1410350" y="1168200"/>
            <a:chExt cx="4919400" cy="2869400"/>
          </a:xfrm>
        </p:grpSpPr>
        <p:sp>
          <p:nvSpPr>
            <p:cNvPr id="4623" name="Google Shape;4623;p34"/>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4" name="Google Shape;4624;p34"/>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5" name="Google Shape;4625;p34"/>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6" name="Google Shape;4626;p34"/>
            <p:cNvSpPr/>
            <p:nvPr/>
          </p:nvSpPr>
          <p:spPr>
            <a:xfrm>
              <a:off x="1977925" y="3835500"/>
              <a:ext cx="29025" cy="29050"/>
            </a:xfrm>
            <a:custGeom>
              <a:avLst/>
              <a:gdLst/>
              <a:ahLst/>
              <a:cxnLst/>
              <a:rect l="l" t="t" r="r" b="b"/>
              <a:pathLst>
                <a:path w="1161" h="1162" extrusionOk="0">
                  <a:moveTo>
                    <a:pt x="580" y="0"/>
                  </a:moveTo>
                  <a:cubicBezTo>
                    <a:pt x="260" y="0"/>
                    <a:pt x="1" y="261"/>
                    <a:pt x="1" y="580"/>
                  </a:cubicBezTo>
                  <a:cubicBezTo>
                    <a:pt x="1" y="902"/>
                    <a:pt x="260" y="1161"/>
                    <a:pt x="580" y="1161"/>
                  </a:cubicBezTo>
                  <a:cubicBezTo>
                    <a:pt x="901" y="1161"/>
                    <a:pt x="1160" y="902"/>
                    <a:pt x="1160" y="580"/>
                  </a:cubicBezTo>
                  <a:cubicBezTo>
                    <a:pt x="1160" y="260"/>
                    <a:pt x="899" y="0"/>
                    <a:pt x="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7" name="Google Shape;4627;p34"/>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8" name="Google Shape;4628;p34"/>
            <p:cNvSpPr/>
            <p:nvPr/>
          </p:nvSpPr>
          <p:spPr>
            <a:xfrm>
              <a:off x="5431125" y="3080525"/>
              <a:ext cx="23425" cy="23500"/>
            </a:xfrm>
            <a:custGeom>
              <a:avLst/>
              <a:gdLst/>
              <a:ahLst/>
              <a:cxnLst/>
              <a:rect l="l" t="t" r="r" b="b"/>
              <a:pathLst>
                <a:path w="937" h="940" extrusionOk="0">
                  <a:moveTo>
                    <a:pt x="467" y="1"/>
                  </a:moveTo>
                  <a:cubicBezTo>
                    <a:pt x="210" y="1"/>
                    <a:pt x="0" y="210"/>
                    <a:pt x="0" y="470"/>
                  </a:cubicBezTo>
                  <a:cubicBezTo>
                    <a:pt x="0" y="728"/>
                    <a:pt x="209" y="940"/>
                    <a:pt x="467" y="940"/>
                  </a:cubicBezTo>
                  <a:cubicBezTo>
                    <a:pt x="727" y="940"/>
                    <a:pt x="936" y="730"/>
                    <a:pt x="936" y="470"/>
                  </a:cubicBezTo>
                  <a:cubicBezTo>
                    <a:pt x="936" y="210"/>
                    <a:pt x="727"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9" name="Google Shape;4629;p34"/>
            <p:cNvSpPr/>
            <p:nvPr/>
          </p:nvSpPr>
          <p:spPr>
            <a:xfrm>
              <a:off x="4896638" y="3158767"/>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0" name="Google Shape;4630;p34"/>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1" name="Google Shape;4631;p34"/>
            <p:cNvSpPr/>
            <p:nvPr/>
          </p:nvSpPr>
          <p:spPr>
            <a:xfrm>
              <a:off x="5668263" y="2730804"/>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2" name="Google Shape;4632;p34"/>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3" name="Google Shape;4633;p34"/>
            <p:cNvSpPr/>
            <p:nvPr/>
          </p:nvSpPr>
          <p:spPr>
            <a:xfrm>
              <a:off x="2700300" y="3428875"/>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4" name="Google Shape;4634;p34"/>
            <p:cNvSpPr/>
            <p:nvPr/>
          </p:nvSpPr>
          <p:spPr>
            <a:xfrm>
              <a:off x="5066844" y="3261771"/>
              <a:ext cx="32450" cy="32500"/>
            </a:xfrm>
            <a:custGeom>
              <a:avLst/>
              <a:gdLst/>
              <a:ahLst/>
              <a:cxnLst/>
              <a:rect l="l" t="t" r="r" b="b"/>
              <a:pathLst>
                <a:path w="1298" h="1300" extrusionOk="0">
                  <a:moveTo>
                    <a:pt x="648" y="1"/>
                  </a:moveTo>
                  <a:cubicBezTo>
                    <a:pt x="290" y="1"/>
                    <a:pt x="0" y="291"/>
                    <a:pt x="0" y="650"/>
                  </a:cubicBezTo>
                  <a:cubicBezTo>
                    <a:pt x="0" y="1010"/>
                    <a:pt x="290" y="1299"/>
                    <a:pt x="648" y="1299"/>
                  </a:cubicBezTo>
                  <a:cubicBezTo>
                    <a:pt x="1007" y="1299"/>
                    <a:pt x="1298" y="1010"/>
                    <a:pt x="1298" y="650"/>
                  </a:cubicBezTo>
                  <a:cubicBezTo>
                    <a:pt x="1298" y="292"/>
                    <a:pt x="1007"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5" name="Google Shape;4635;p34"/>
            <p:cNvSpPr/>
            <p:nvPr/>
          </p:nvSpPr>
          <p:spPr>
            <a:xfrm>
              <a:off x="2506925" y="3492450"/>
              <a:ext cx="27150" cy="27125"/>
            </a:xfrm>
            <a:custGeom>
              <a:avLst/>
              <a:gdLst/>
              <a:ahLst/>
              <a:cxnLst/>
              <a:rect l="l" t="t" r="r" b="b"/>
              <a:pathLst>
                <a:path w="1086" h="1085" extrusionOk="0">
                  <a:moveTo>
                    <a:pt x="542" y="0"/>
                  </a:moveTo>
                  <a:cubicBezTo>
                    <a:pt x="243" y="0"/>
                    <a:pt x="0" y="243"/>
                    <a:pt x="0" y="542"/>
                  </a:cubicBezTo>
                  <a:cubicBezTo>
                    <a:pt x="0" y="842"/>
                    <a:pt x="244" y="1085"/>
                    <a:pt x="544" y="1085"/>
                  </a:cubicBezTo>
                  <a:cubicBezTo>
                    <a:pt x="842" y="1085"/>
                    <a:pt x="1086" y="842"/>
                    <a:pt x="1086" y="542"/>
                  </a:cubicBezTo>
                  <a:cubicBezTo>
                    <a:pt x="1086" y="243"/>
                    <a:pt x="842" y="0"/>
                    <a:pt x="544" y="0"/>
                  </a:cubicBezTo>
                  <a:cubicBezTo>
                    <a:pt x="543" y="0"/>
                    <a:pt x="542"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6" name="Google Shape;4636;p34"/>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7" name="Google Shape;4637;p34"/>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8" name="Google Shape;4638;p34"/>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9" name="Google Shape;4639;p34"/>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0" name="Google Shape;4640;p34"/>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1" name="Google Shape;4641;p34"/>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2" name="Google Shape;4642;p34"/>
            <p:cNvSpPr/>
            <p:nvPr/>
          </p:nvSpPr>
          <p:spPr>
            <a:xfrm>
              <a:off x="1669512" y="2674317"/>
              <a:ext cx="22950" cy="22975"/>
            </a:xfrm>
            <a:custGeom>
              <a:avLst/>
              <a:gdLst/>
              <a:ahLst/>
              <a:cxnLst/>
              <a:rect l="l" t="t" r="r" b="b"/>
              <a:pathLst>
                <a:path w="918" h="919" extrusionOk="0">
                  <a:moveTo>
                    <a:pt x="460" y="0"/>
                  </a:moveTo>
                  <a:cubicBezTo>
                    <a:pt x="206" y="0"/>
                    <a:pt x="0" y="207"/>
                    <a:pt x="0" y="459"/>
                  </a:cubicBezTo>
                  <a:cubicBezTo>
                    <a:pt x="0" y="713"/>
                    <a:pt x="206" y="918"/>
                    <a:pt x="460" y="918"/>
                  </a:cubicBezTo>
                  <a:cubicBezTo>
                    <a:pt x="713" y="918"/>
                    <a:pt x="918" y="713"/>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3" name="Google Shape;4643;p34"/>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4" name="Google Shape;4644;p34"/>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5" name="Google Shape;4645;p34"/>
            <p:cNvSpPr/>
            <p:nvPr/>
          </p:nvSpPr>
          <p:spPr>
            <a:xfrm>
              <a:off x="1730083"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6" name="Google Shape;4646;p34"/>
            <p:cNvSpPr/>
            <p:nvPr/>
          </p:nvSpPr>
          <p:spPr>
            <a:xfrm>
              <a:off x="3564025" y="1567004"/>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7" name="Google Shape;4647;p34"/>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8" name="Google Shape;4648;p34"/>
            <p:cNvSpPr/>
            <p:nvPr/>
          </p:nvSpPr>
          <p:spPr>
            <a:xfrm>
              <a:off x="2190400" y="2178667"/>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9" name="Google Shape;4649;p34"/>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0" name="Google Shape;4650;p34"/>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1" name="Google Shape;4651;p34"/>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2" name="Google Shape;4652;p34"/>
            <p:cNvSpPr/>
            <p:nvPr/>
          </p:nvSpPr>
          <p:spPr>
            <a:xfrm>
              <a:off x="4511850" y="2021375"/>
              <a:ext cx="22950" cy="22975"/>
            </a:xfrm>
            <a:custGeom>
              <a:avLst/>
              <a:gdLst/>
              <a:ahLst/>
              <a:cxnLst/>
              <a:rect l="l" t="t" r="r" b="b"/>
              <a:pathLst>
                <a:path w="918" h="919" extrusionOk="0">
                  <a:moveTo>
                    <a:pt x="458" y="1"/>
                  </a:moveTo>
                  <a:cubicBezTo>
                    <a:pt x="205" y="1"/>
                    <a:pt x="1" y="206"/>
                    <a:pt x="1" y="460"/>
                  </a:cubicBezTo>
                  <a:cubicBezTo>
                    <a:pt x="1" y="713"/>
                    <a:pt x="205" y="918"/>
                    <a:pt x="458" y="918"/>
                  </a:cubicBezTo>
                  <a:cubicBezTo>
                    <a:pt x="711" y="918"/>
                    <a:pt x="918" y="713"/>
                    <a:pt x="918" y="460"/>
                  </a:cubicBezTo>
                  <a:cubicBezTo>
                    <a:pt x="918" y="206"/>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3" name="Google Shape;4653;p34"/>
            <p:cNvSpPr/>
            <p:nvPr/>
          </p:nvSpPr>
          <p:spPr>
            <a:xfrm>
              <a:off x="5754263" y="2656037"/>
              <a:ext cx="22950" cy="23025"/>
            </a:xfrm>
            <a:custGeom>
              <a:avLst/>
              <a:gdLst/>
              <a:ahLst/>
              <a:cxnLst/>
              <a:rect l="l" t="t" r="r" b="b"/>
              <a:pathLst>
                <a:path w="918" h="921" extrusionOk="0">
                  <a:moveTo>
                    <a:pt x="459" y="1"/>
                  </a:moveTo>
                  <a:cubicBezTo>
                    <a:pt x="206" y="1"/>
                    <a:pt x="0" y="208"/>
                    <a:pt x="0" y="461"/>
                  </a:cubicBezTo>
                  <a:cubicBezTo>
                    <a:pt x="0" y="715"/>
                    <a:pt x="206" y="921"/>
                    <a:pt x="459" y="921"/>
                  </a:cubicBezTo>
                  <a:cubicBezTo>
                    <a:pt x="713" y="921"/>
                    <a:pt x="918" y="715"/>
                    <a:pt x="918" y="461"/>
                  </a:cubicBezTo>
                  <a:cubicBezTo>
                    <a:pt x="918" y="206"/>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4" name="Google Shape;4654;p34"/>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5" name="Google Shape;4655;p34"/>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6" name="Google Shape;4656;p34"/>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7" name="Google Shape;4657;p34"/>
            <p:cNvSpPr/>
            <p:nvPr/>
          </p:nvSpPr>
          <p:spPr>
            <a:xfrm>
              <a:off x="2161550" y="3329550"/>
              <a:ext cx="26200" cy="23025"/>
            </a:xfrm>
            <a:custGeom>
              <a:avLst/>
              <a:gdLst/>
              <a:ahLst/>
              <a:cxnLst/>
              <a:rect l="l" t="t" r="r" b="b"/>
              <a:pathLst>
                <a:path w="1048" h="921" extrusionOk="0">
                  <a:moveTo>
                    <a:pt x="523" y="0"/>
                  </a:moveTo>
                  <a:cubicBezTo>
                    <a:pt x="453" y="0"/>
                    <a:pt x="382" y="16"/>
                    <a:pt x="315" y="51"/>
                  </a:cubicBezTo>
                  <a:cubicBezTo>
                    <a:pt x="89" y="165"/>
                    <a:pt x="0" y="441"/>
                    <a:pt x="115" y="669"/>
                  </a:cubicBezTo>
                  <a:cubicBezTo>
                    <a:pt x="195" y="828"/>
                    <a:pt x="355" y="920"/>
                    <a:pt x="522" y="920"/>
                  </a:cubicBezTo>
                  <a:cubicBezTo>
                    <a:pt x="593" y="920"/>
                    <a:pt x="664" y="904"/>
                    <a:pt x="732" y="869"/>
                  </a:cubicBezTo>
                  <a:cubicBezTo>
                    <a:pt x="959" y="754"/>
                    <a:pt x="1048" y="477"/>
                    <a:pt x="933" y="251"/>
                  </a:cubicBezTo>
                  <a:cubicBezTo>
                    <a:pt x="852"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8" name="Google Shape;4658;p34"/>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9" name="Google Shape;4659;p34"/>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0" name="Google Shape;4660;p34"/>
            <p:cNvSpPr/>
            <p:nvPr/>
          </p:nvSpPr>
          <p:spPr>
            <a:xfrm>
              <a:off x="2247800" y="2028050"/>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1" name="Google Shape;4661;p34"/>
            <p:cNvSpPr/>
            <p:nvPr/>
          </p:nvSpPr>
          <p:spPr>
            <a:xfrm>
              <a:off x="5928400" y="3024125"/>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2" name="Google Shape;4662;p34"/>
            <p:cNvSpPr/>
            <p:nvPr/>
          </p:nvSpPr>
          <p:spPr>
            <a:xfrm>
              <a:off x="4239100" y="324240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3" name="Google Shape;4663;p34"/>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4" name="Google Shape;4664;p34"/>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5" name="Google Shape;4665;p34"/>
            <p:cNvSpPr/>
            <p:nvPr/>
          </p:nvSpPr>
          <p:spPr>
            <a:xfrm>
              <a:off x="5828275" y="3617350"/>
              <a:ext cx="23100" cy="23150"/>
            </a:xfrm>
            <a:custGeom>
              <a:avLst/>
              <a:gdLst/>
              <a:ahLst/>
              <a:cxnLst/>
              <a:rect l="l" t="t" r="r" b="b"/>
              <a:pathLst>
                <a:path w="924" h="926" extrusionOk="0">
                  <a:moveTo>
                    <a:pt x="461" y="0"/>
                  </a:moveTo>
                  <a:cubicBezTo>
                    <a:pt x="207" y="2"/>
                    <a:pt x="0" y="208"/>
                    <a:pt x="0" y="464"/>
                  </a:cubicBezTo>
                  <a:cubicBezTo>
                    <a:pt x="0" y="719"/>
                    <a:pt x="207" y="925"/>
                    <a:pt x="461" y="925"/>
                  </a:cubicBezTo>
                  <a:cubicBezTo>
                    <a:pt x="716" y="925"/>
                    <a:pt x="924" y="719"/>
                    <a:pt x="924" y="464"/>
                  </a:cubicBezTo>
                  <a:cubicBezTo>
                    <a:pt x="924" y="208"/>
                    <a:pt x="716"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6" name="Google Shape;4666;p34"/>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7" name="Google Shape;4667;p34"/>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8" name="Google Shape;4668;p34"/>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9" name="Google Shape;4669;p34"/>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0" name="Google Shape;4670;p34"/>
            <p:cNvSpPr/>
            <p:nvPr/>
          </p:nvSpPr>
          <p:spPr>
            <a:xfrm>
              <a:off x="3703725" y="3323050"/>
              <a:ext cx="23950" cy="24025"/>
            </a:xfrm>
            <a:custGeom>
              <a:avLst/>
              <a:gdLst/>
              <a:ahLst/>
              <a:cxnLst/>
              <a:rect l="l" t="t" r="r" b="b"/>
              <a:pathLst>
                <a:path w="958" h="961" extrusionOk="0">
                  <a:moveTo>
                    <a:pt x="479" y="1"/>
                  </a:moveTo>
                  <a:cubicBezTo>
                    <a:pt x="214" y="1"/>
                    <a:pt x="0" y="215"/>
                    <a:pt x="0" y="480"/>
                  </a:cubicBezTo>
                  <a:cubicBezTo>
                    <a:pt x="0" y="745"/>
                    <a:pt x="214" y="960"/>
                    <a:pt x="479" y="960"/>
                  </a:cubicBezTo>
                  <a:cubicBezTo>
                    <a:pt x="743" y="960"/>
                    <a:pt x="958" y="745"/>
                    <a:pt x="958" y="480"/>
                  </a:cubicBezTo>
                  <a:cubicBezTo>
                    <a:pt x="958" y="215"/>
                    <a:pt x="745" y="1"/>
                    <a:pt x="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1" name="Google Shape;4671;p34"/>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2" name="Google Shape;4672;p34"/>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3" name="Google Shape;4673;p34"/>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4" name="Google Shape;4674;p34"/>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5" name="Google Shape;4675;p34"/>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6" name="Google Shape;4676;p34"/>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7" name="Google Shape;4677;p34"/>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8" name="Google Shape;4678;p34"/>
            <p:cNvSpPr/>
            <p:nvPr/>
          </p:nvSpPr>
          <p:spPr>
            <a:xfrm>
              <a:off x="2482100" y="2071700"/>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9" name="Google Shape;4679;p34"/>
            <p:cNvSpPr/>
            <p:nvPr/>
          </p:nvSpPr>
          <p:spPr>
            <a:xfrm>
              <a:off x="3411350" y="3249075"/>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0" name="Google Shape;4680;p34"/>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1" name="Google Shape;4681;p34"/>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2" name="Google Shape;4682;p34"/>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3" name="Google Shape;4683;p34"/>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4" name="Google Shape;4684;p34"/>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5" name="Google Shape;4685;p34"/>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6" name="Google Shape;4686;p34"/>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7" name="Google Shape;4687;p34"/>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8" name="Google Shape;4688;p34"/>
            <p:cNvSpPr/>
            <p:nvPr/>
          </p:nvSpPr>
          <p:spPr>
            <a:xfrm>
              <a:off x="4310850" y="3144217"/>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9" name="Google Shape;4689;p34"/>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0" name="Google Shape;4690;p34"/>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1" name="Google Shape;4691;p34"/>
            <p:cNvSpPr/>
            <p:nvPr/>
          </p:nvSpPr>
          <p:spPr>
            <a:xfrm>
              <a:off x="5871975" y="2083200"/>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2" name="Google Shape;4692;p34"/>
            <p:cNvSpPr/>
            <p:nvPr/>
          </p:nvSpPr>
          <p:spPr>
            <a:xfrm>
              <a:off x="1680829" y="3092442"/>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3" name="Google Shape;4693;p34"/>
            <p:cNvSpPr/>
            <p:nvPr/>
          </p:nvSpPr>
          <p:spPr>
            <a:xfrm>
              <a:off x="2387550" y="2239575"/>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4" name="Google Shape;4694;p34"/>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5" name="Google Shape;4695;p34"/>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6" name="Google Shape;4696;p34"/>
            <p:cNvSpPr/>
            <p:nvPr/>
          </p:nvSpPr>
          <p:spPr>
            <a:xfrm>
              <a:off x="2974658" y="180928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7" name="Google Shape;4697;p34"/>
            <p:cNvSpPr/>
            <p:nvPr/>
          </p:nvSpPr>
          <p:spPr>
            <a:xfrm>
              <a:off x="2670175" y="1962933"/>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8" name="Google Shape;4698;p34"/>
            <p:cNvSpPr/>
            <p:nvPr/>
          </p:nvSpPr>
          <p:spPr>
            <a:xfrm>
              <a:off x="2768200" y="219670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9" name="Google Shape;4699;p34"/>
            <p:cNvSpPr/>
            <p:nvPr/>
          </p:nvSpPr>
          <p:spPr>
            <a:xfrm>
              <a:off x="2770100" y="3821600"/>
              <a:ext cx="26225" cy="23000"/>
            </a:xfrm>
            <a:custGeom>
              <a:avLst/>
              <a:gdLst/>
              <a:ahLst/>
              <a:cxnLst/>
              <a:rect l="l" t="t" r="r" b="b"/>
              <a:pathLst>
                <a:path w="1049" h="920" extrusionOk="0">
                  <a:moveTo>
                    <a:pt x="525" y="1"/>
                  </a:moveTo>
                  <a:cubicBezTo>
                    <a:pt x="455" y="1"/>
                    <a:pt x="384" y="17"/>
                    <a:pt x="317" y="51"/>
                  </a:cubicBezTo>
                  <a:cubicBezTo>
                    <a:pt x="91" y="166"/>
                    <a:pt x="1" y="443"/>
                    <a:pt x="116" y="669"/>
                  </a:cubicBezTo>
                  <a:cubicBezTo>
                    <a:pt x="196" y="828"/>
                    <a:pt x="358" y="920"/>
                    <a:pt x="526" y="920"/>
                  </a:cubicBezTo>
                  <a:cubicBezTo>
                    <a:pt x="596" y="920"/>
                    <a:pt x="668" y="903"/>
                    <a:pt x="734" y="869"/>
                  </a:cubicBezTo>
                  <a:cubicBezTo>
                    <a:pt x="959" y="755"/>
                    <a:pt x="1049" y="479"/>
                    <a:pt x="935" y="251"/>
                  </a:cubicBezTo>
                  <a:cubicBezTo>
                    <a:pt x="853" y="92"/>
                    <a:pt x="692"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0" name="Google Shape;4700;p34"/>
            <p:cNvSpPr/>
            <p:nvPr/>
          </p:nvSpPr>
          <p:spPr>
            <a:xfrm>
              <a:off x="4281550" y="1893450"/>
              <a:ext cx="23000" cy="22975"/>
            </a:xfrm>
            <a:custGeom>
              <a:avLst/>
              <a:gdLst/>
              <a:ahLst/>
              <a:cxnLst/>
              <a:rect l="l" t="t" r="r" b="b"/>
              <a:pathLst>
                <a:path w="920" h="919" extrusionOk="0">
                  <a:moveTo>
                    <a:pt x="460" y="1"/>
                  </a:moveTo>
                  <a:cubicBezTo>
                    <a:pt x="207" y="1"/>
                    <a:pt x="1" y="206"/>
                    <a:pt x="1" y="459"/>
                  </a:cubicBezTo>
                  <a:cubicBezTo>
                    <a:pt x="1" y="713"/>
                    <a:pt x="207" y="918"/>
                    <a:pt x="460" y="918"/>
                  </a:cubicBezTo>
                  <a:cubicBezTo>
                    <a:pt x="715" y="918"/>
                    <a:pt x="920" y="714"/>
                    <a:pt x="920" y="459"/>
                  </a:cubicBezTo>
                  <a:cubicBezTo>
                    <a:pt x="920" y="205"/>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1" name="Google Shape;4701;p34"/>
            <p:cNvSpPr/>
            <p:nvPr/>
          </p:nvSpPr>
          <p:spPr>
            <a:xfrm>
              <a:off x="5853175" y="296640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2" name="Google Shape;4702;p34"/>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3" name="Google Shape;4703;p34"/>
            <p:cNvSpPr/>
            <p:nvPr/>
          </p:nvSpPr>
          <p:spPr>
            <a:xfrm>
              <a:off x="4495650" y="3227550"/>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4" name="Google Shape;4704;p34"/>
            <p:cNvSpPr/>
            <p:nvPr/>
          </p:nvSpPr>
          <p:spPr>
            <a:xfrm>
              <a:off x="3024650" y="334642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5" name="Google Shape;4705;p34"/>
            <p:cNvSpPr/>
            <p:nvPr/>
          </p:nvSpPr>
          <p:spPr>
            <a:xfrm>
              <a:off x="4312025" y="1691700"/>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6" name="Google Shape;4706;p34"/>
            <p:cNvSpPr/>
            <p:nvPr/>
          </p:nvSpPr>
          <p:spPr>
            <a:xfrm>
              <a:off x="1724237" y="2843750"/>
              <a:ext cx="26250" cy="22975"/>
            </a:xfrm>
            <a:custGeom>
              <a:avLst/>
              <a:gdLst/>
              <a:ahLst/>
              <a:cxnLst/>
              <a:rect l="l" t="t" r="r" b="b"/>
              <a:pathLst>
                <a:path w="1050" h="919" extrusionOk="0">
                  <a:moveTo>
                    <a:pt x="527" y="1"/>
                  </a:moveTo>
                  <a:cubicBezTo>
                    <a:pt x="359" y="1"/>
                    <a:pt x="197" y="93"/>
                    <a:pt x="115" y="252"/>
                  </a:cubicBezTo>
                  <a:cubicBezTo>
                    <a:pt x="1" y="478"/>
                    <a:pt x="90" y="754"/>
                    <a:pt x="317" y="869"/>
                  </a:cubicBezTo>
                  <a:cubicBezTo>
                    <a:pt x="384" y="903"/>
                    <a:pt x="455" y="919"/>
                    <a:pt x="525" y="919"/>
                  </a:cubicBezTo>
                  <a:cubicBezTo>
                    <a:pt x="692" y="919"/>
                    <a:pt x="854" y="827"/>
                    <a:pt x="934" y="668"/>
                  </a:cubicBezTo>
                  <a:cubicBezTo>
                    <a:pt x="1050" y="443"/>
                    <a:pt x="958" y="166"/>
                    <a:pt x="733" y="50"/>
                  </a:cubicBezTo>
                  <a:cubicBezTo>
                    <a:pt x="667" y="17"/>
                    <a:pt x="596"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7" name="Google Shape;4707;p34"/>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8" name="Google Shape;4708;p34"/>
            <p:cNvSpPr/>
            <p:nvPr/>
          </p:nvSpPr>
          <p:spPr>
            <a:xfrm>
              <a:off x="5368213" y="2788650"/>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9" name="Google Shape;4709;p34"/>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0" name="Google Shape;4710;p34"/>
            <p:cNvSpPr/>
            <p:nvPr/>
          </p:nvSpPr>
          <p:spPr>
            <a:xfrm>
              <a:off x="2541175" y="3081025"/>
              <a:ext cx="23025" cy="22950"/>
            </a:xfrm>
            <a:custGeom>
              <a:avLst/>
              <a:gdLst/>
              <a:ahLst/>
              <a:cxnLst/>
              <a:rect l="l" t="t" r="r" b="b"/>
              <a:pathLst>
                <a:path w="921" h="918" extrusionOk="0">
                  <a:moveTo>
                    <a:pt x="460" y="0"/>
                  </a:moveTo>
                  <a:cubicBezTo>
                    <a:pt x="207" y="0"/>
                    <a:pt x="0" y="206"/>
                    <a:pt x="0" y="460"/>
                  </a:cubicBezTo>
                  <a:cubicBezTo>
                    <a:pt x="0" y="712"/>
                    <a:pt x="207" y="918"/>
                    <a:pt x="460" y="918"/>
                  </a:cubicBezTo>
                  <a:cubicBezTo>
                    <a:pt x="714" y="918"/>
                    <a:pt x="920" y="712"/>
                    <a:pt x="920" y="460"/>
                  </a:cubicBezTo>
                  <a:cubicBezTo>
                    <a:pt x="920"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1" name="Google Shape;4711;p34"/>
            <p:cNvSpPr/>
            <p:nvPr/>
          </p:nvSpPr>
          <p:spPr>
            <a:xfrm>
              <a:off x="3112800" y="2181033"/>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2" name="Google Shape;4712;p34"/>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3" name="Google Shape;4713;p34"/>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4" name="Google Shape;4714;p34"/>
            <p:cNvSpPr/>
            <p:nvPr/>
          </p:nvSpPr>
          <p:spPr>
            <a:xfrm>
              <a:off x="5807650" y="2092000"/>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5" name="Google Shape;4715;p34"/>
            <p:cNvSpPr/>
            <p:nvPr/>
          </p:nvSpPr>
          <p:spPr>
            <a:xfrm>
              <a:off x="5063000" y="3771550"/>
              <a:ext cx="22975" cy="22950"/>
            </a:xfrm>
            <a:custGeom>
              <a:avLst/>
              <a:gdLst/>
              <a:ahLst/>
              <a:cxnLst/>
              <a:rect l="l" t="t" r="r" b="b"/>
              <a:pathLst>
                <a:path w="919" h="918" extrusionOk="0">
                  <a:moveTo>
                    <a:pt x="460" y="0"/>
                  </a:moveTo>
                  <a:cubicBezTo>
                    <a:pt x="206" y="0"/>
                    <a:pt x="0" y="205"/>
                    <a:pt x="0" y="460"/>
                  </a:cubicBezTo>
                  <a:cubicBezTo>
                    <a:pt x="0" y="713"/>
                    <a:pt x="206" y="918"/>
                    <a:pt x="460" y="918"/>
                  </a:cubicBezTo>
                  <a:cubicBezTo>
                    <a:pt x="713" y="918"/>
                    <a:pt x="918" y="712"/>
                    <a:pt x="918" y="460"/>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6" name="Google Shape;4716;p34"/>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7" name="Google Shape;4717;p34"/>
            <p:cNvSpPr/>
            <p:nvPr/>
          </p:nvSpPr>
          <p:spPr>
            <a:xfrm>
              <a:off x="3230500" y="3664375"/>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8" name="Google Shape;4718;p34"/>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9" name="Google Shape;4719;p34"/>
            <p:cNvSpPr/>
            <p:nvPr/>
          </p:nvSpPr>
          <p:spPr>
            <a:xfrm>
              <a:off x="5570050" y="249592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0" name="Google Shape;4720;p34"/>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1" name="Google Shape;4721;p34"/>
            <p:cNvSpPr/>
            <p:nvPr/>
          </p:nvSpPr>
          <p:spPr>
            <a:xfrm>
              <a:off x="5424450" y="2164350"/>
              <a:ext cx="22925" cy="22950"/>
            </a:xfrm>
            <a:custGeom>
              <a:avLst/>
              <a:gdLst/>
              <a:ahLst/>
              <a:cxnLst/>
              <a:rect l="l" t="t" r="r" b="b"/>
              <a:pathLst>
                <a:path w="917" h="918" extrusionOk="0">
                  <a:moveTo>
                    <a:pt x="457" y="0"/>
                  </a:moveTo>
                  <a:cubicBezTo>
                    <a:pt x="205" y="0"/>
                    <a:pt x="0" y="206"/>
                    <a:pt x="0" y="459"/>
                  </a:cubicBezTo>
                  <a:cubicBezTo>
                    <a:pt x="0" y="712"/>
                    <a:pt x="205" y="918"/>
                    <a:pt x="457" y="918"/>
                  </a:cubicBezTo>
                  <a:cubicBezTo>
                    <a:pt x="711" y="918"/>
                    <a:pt x="917" y="712"/>
                    <a:pt x="917" y="459"/>
                  </a:cubicBezTo>
                  <a:cubicBezTo>
                    <a:pt x="917" y="206"/>
                    <a:pt x="710"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2" name="Google Shape;4722;p34"/>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3" name="Google Shape;4723;p34"/>
            <p:cNvSpPr/>
            <p:nvPr/>
          </p:nvSpPr>
          <p:spPr>
            <a:xfrm>
              <a:off x="3836366" y="2072729"/>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4" name="Google Shape;4724;p34"/>
            <p:cNvSpPr/>
            <p:nvPr/>
          </p:nvSpPr>
          <p:spPr>
            <a:xfrm>
              <a:off x="2236725" y="198727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5" name="Google Shape;4725;p34"/>
            <p:cNvSpPr/>
            <p:nvPr/>
          </p:nvSpPr>
          <p:spPr>
            <a:xfrm>
              <a:off x="4732875" y="3143825"/>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6" name="Google Shape;4726;p34"/>
            <p:cNvSpPr/>
            <p:nvPr/>
          </p:nvSpPr>
          <p:spPr>
            <a:xfrm>
              <a:off x="4838075" y="2061516"/>
              <a:ext cx="26225" cy="23050"/>
            </a:xfrm>
            <a:custGeom>
              <a:avLst/>
              <a:gdLst/>
              <a:ahLst/>
              <a:cxnLst/>
              <a:rect l="l" t="t" r="r" b="b"/>
              <a:pathLst>
                <a:path w="1049" h="922" extrusionOk="0">
                  <a:moveTo>
                    <a:pt x="525" y="1"/>
                  </a:moveTo>
                  <a:cubicBezTo>
                    <a:pt x="358" y="1"/>
                    <a:pt x="196" y="93"/>
                    <a:pt x="115" y="252"/>
                  </a:cubicBezTo>
                  <a:cubicBezTo>
                    <a:pt x="0" y="478"/>
                    <a:pt x="92" y="754"/>
                    <a:pt x="317" y="870"/>
                  </a:cubicBezTo>
                  <a:cubicBezTo>
                    <a:pt x="384" y="905"/>
                    <a:pt x="455" y="921"/>
                    <a:pt x="525" y="921"/>
                  </a:cubicBezTo>
                  <a:cubicBezTo>
                    <a:pt x="692" y="921"/>
                    <a:pt x="853" y="828"/>
                    <a:pt x="935" y="669"/>
                  </a:cubicBezTo>
                  <a:cubicBezTo>
                    <a:pt x="1048" y="444"/>
                    <a:pt x="960" y="166"/>
                    <a:pt x="732"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7" name="Google Shape;4727;p34"/>
            <p:cNvSpPr/>
            <p:nvPr/>
          </p:nvSpPr>
          <p:spPr>
            <a:xfrm>
              <a:off x="3100400" y="3784950"/>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8" name="Google Shape;4728;p34"/>
            <p:cNvSpPr/>
            <p:nvPr/>
          </p:nvSpPr>
          <p:spPr>
            <a:xfrm>
              <a:off x="5034875" y="3062875"/>
              <a:ext cx="18325" cy="18325"/>
            </a:xfrm>
            <a:custGeom>
              <a:avLst/>
              <a:gdLst/>
              <a:ahLst/>
              <a:cxnLst/>
              <a:rect l="l" t="t" r="r" b="b"/>
              <a:pathLst>
                <a:path w="733" h="733" extrusionOk="0">
                  <a:moveTo>
                    <a:pt x="367" y="1"/>
                  </a:moveTo>
                  <a:cubicBezTo>
                    <a:pt x="165" y="1"/>
                    <a:pt x="1" y="164"/>
                    <a:pt x="1" y="367"/>
                  </a:cubicBezTo>
                  <a:cubicBezTo>
                    <a:pt x="1" y="570"/>
                    <a:pt x="165" y="732"/>
                    <a:pt x="367" y="732"/>
                  </a:cubicBezTo>
                  <a:cubicBezTo>
                    <a:pt x="569" y="732"/>
                    <a:pt x="732" y="570"/>
                    <a:pt x="732" y="367"/>
                  </a:cubicBezTo>
                  <a:cubicBezTo>
                    <a:pt x="732" y="164"/>
                    <a:pt x="569"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9" name="Google Shape;4729;p34"/>
            <p:cNvSpPr/>
            <p:nvPr/>
          </p:nvSpPr>
          <p:spPr>
            <a:xfrm>
              <a:off x="5516500" y="3313900"/>
              <a:ext cx="14525" cy="14500"/>
            </a:xfrm>
            <a:custGeom>
              <a:avLst/>
              <a:gdLst/>
              <a:ahLst/>
              <a:cxnLst/>
              <a:rect l="l" t="t" r="r" b="b"/>
              <a:pathLst>
                <a:path w="581" h="580" extrusionOk="0">
                  <a:moveTo>
                    <a:pt x="290" y="0"/>
                  </a:moveTo>
                  <a:cubicBezTo>
                    <a:pt x="130" y="0"/>
                    <a:pt x="0" y="129"/>
                    <a:pt x="0" y="289"/>
                  </a:cubicBezTo>
                  <a:cubicBezTo>
                    <a:pt x="0" y="450"/>
                    <a:pt x="130" y="579"/>
                    <a:pt x="290" y="579"/>
                  </a:cubicBezTo>
                  <a:cubicBezTo>
                    <a:pt x="452" y="579"/>
                    <a:pt x="581" y="448"/>
                    <a:pt x="581" y="289"/>
                  </a:cubicBezTo>
                  <a:cubicBezTo>
                    <a:pt x="581" y="129"/>
                    <a:pt x="452"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0" name="Google Shape;4730;p34"/>
            <p:cNvSpPr/>
            <p:nvPr/>
          </p:nvSpPr>
          <p:spPr>
            <a:xfrm>
              <a:off x="4667825" y="3455850"/>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1" name="Google Shape;4731;p34"/>
            <p:cNvSpPr/>
            <p:nvPr/>
          </p:nvSpPr>
          <p:spPr>
            <a:xfrm>
              <a:off x="3157875" y="1911350"/>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2" name="Google Shape;4732;p34"/>
            <p:cNvSpPr/>
            <p:nvPr/>
          </p:nvSpPr>
          <p:spPr>
            <a:xfrm>
              <a:off x="4901950" y="3344125"/>
              <a:ext cx="26200" cy="22975"/>
            </a:xfrm>
            <a:custGeom>
              <a:avLst/>
              <a:gdLst/>
              <a:ahLst/>
              <a:cxnLst/>
              <a:rect l="l" t="t" r="r" b="b"/>
              <a:pathLst>
                <a:path w="1048" h="919" extrusionOk="0">
                  <a:moveTo>
                    <a:pt x="524" y="0"/>
                  </a:moveTo>
                  <a:cubicBezTo>
                    <a:pt x="357" y="0"/>
                    <a:pt x="195" y="92"/>
                    <a:pt x="115" y="251"/>
                  </a:cubicBezTo>
                  <a:cubicBezTo>
                    <a:pt x="0" y="477"/>
                    <a:pt x="88" y="754"/>
                    <a:pt x="316" y="869"/>
                  </a:cubicBezTo>
                  <a:cubicBezTo>
                    <a:pt x="382" y="903"/>
                    <a:pt x="452" y="919"/>
                    <a:pt x="522" y="919"/>
                  </a:cubicBezTo>
                  <a:cubicBezTo>
                    <a:pt x="690" y="919"/>
                    <a:pt x="853" y="827"/>
                    <a:pt x="934" y="669"/>
                  </a:cubicBezTo>
                  <a:cubicBezTo>
                    <a:pt x="1047" y="442"/>
                    <a:pt x="957" y="165"/>
                    <a:pt x="732" y="51"/>
                  </a:cubicBezTo>
                  <a:cubicBezTo>
                    <a:pt x="665" y="17"/>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3" name="Google Shape;4733;p34"/>
            <p:cNvSpPr/>
            <p:nvPr/>
          </p:nvSpPr>
          <p:spPr>
            <a:xfrm>
              <a:off x="5243950" y="3266525"/>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34"/>
            <p:cNvSpPr/>
            <p:nvPr/>
          </p:nvSpPr>
          <p:spPr>
            <a:xfrm>
              <a:off x="4969250" y="3509400"/>
              <a:ext cx="32500" cy="32500"/>
            </a:xfrm>
            <a:custGeom>
              <a:avLst/>
              <a:gdLst/>
              <a:ahLst/>
              <a:cxnLst/>
              <a:rect l="l" t="t" r="r" b="b"/>
              <a:pathLst>
                <a:path w="1300" h="1300" extrusionOk="0">
                  <a:moveTo>
                    <a:pt x="650" y="0"/>
                  </a:moveTo>
                  <a:cubicBezTo>
                    <a:pt x="292" y="0"/>
                    <a:pt x="0" y="292"/>
                    <a:pt x="0" y="650"/>
                  </a:cubicBezTo>
                  <a:cubicBezTo>
                    <a:pt x="0" y="1010"/>
                    <a:pt x="292" y="1300"/>
                    <a:pt x="650" y="1300"/>
                  </a:cubicBezTo>
                  <a:cubicBezTo>
                    <a:pt x="1009" y="1300"/>
                    <a:pt x="1300" y="1009"/>
                    <a:pt x="1300" y="650"/>
                  </a:cubicBezTo>
                  <a:cubicBezTo>
                    <a:pt x="1300" y="292"/>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34"/>
            <p:cNvSpPr/>
            <p:nvPr/>
          </p:nvSpPr>
          <p:spPr>
            <a:xfrm>
              <a:off x="2971150" y="3662475"/>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6" name="Google Shape;4736;p34"/>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7" name="Google Shape;4737;p34"/>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8" name="Google Shape;4738;p34"/>
            <p:cNvSpPr/>
            <p:nvPr/>
          </p:nvSpPr>
          <p:spPr>
            <a:xfrm>
              <a:off x="4659200" y="363280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9" name="Google Shape;4739;p34"/>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0" name="Google Shape;4740;p34"/>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1" name="Google Shape;4741;p34"/>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2" name="Google Shape;4742;p34"/>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3" name="Google Shape;4743;p34"/>
            <p:cNvSpPr/>
            <p:nvPr/>
          </p:nvSpPr>
          <p:spPr>
            <a:xfrm>
              <a:off x="2879375" y="3876825"/>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34"/>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34"/>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6" name="Google Shape;4746;p34"/>
            <p:cNvSpPr/>
            <p:nvPr/>
          </p:nvSpPr>
          <p:spPr>
            <a:xfrm>
              <a:off x="4324250" y="3347650"/>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7" name="Google Shape;4747;p34"/>
            <p:cNvSpPr/>
            <p:nvPr/>
          </p:nvSpPr>
          <p:spPr>
            <a:xfrm>
              <a:off x="4600825" y="2090300"/>
              <a:ext cx="22950" cy="22950"/>
            </a:xfrm>
            <a:custGeom>
              <a:avLst/>
              <a:gdLst/>
              <a:ahLst/>
              <a:cxnLst/>
              <a:rect l="l" t="t" r="r" b="b"/>
              <a:pathLst>
                <a:path w="918" h="918" extrusionOk="0">
                  <a:moveTo>
                    <a:pt x="459" y="0"/>
                  </a:moveTo>
                  <a:cubicBezTo>
                    <a:pt x="205" y="0"/>
                    <a:pt x="0" y="206"/>
                    <a:pt x="0" y="458"/>
                  </a:cubicBezTo>
                  <a:cubicBezTo>
                    <a:pt x="0" y="712"/>
                    <a:pt x="205" y="918"/>
                    <a:pt x="459" y="918"/>
                  </a:cubicBezTo>
                  <a:cubicBezTo>
                    <a:pt x="712" y="918"/>
                    <a:pt x="917" y="712"/>
                    <a:pt x="917" y="458"/>
                  </a:cubicBezTo>
                  <a:cubicBezTo>
                    <a:pt x="917" y="206"/>
                    <a:pt x="712"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8" name="Google Shape;4748;p34"/>
            <p:cNvSpPr/>
            <p:nvPr/>
          </p:nvSpPr>
          <p:spPr>
            <a:xfrm>
              <a:off x="5128075" y="3840450"/>
              <a:ext cx="22975" cy="22975"/>
            </a:xfrm>
            <a:custGeom>
              <a:avLst/>
              <a:gdLst/>
              <a:ahLst/>
              <a:cxnLst/>
              <a:rect l="l" t="t" r="r" b="b"/>
              <a:pathLst>
                <a:path w="919" h="919" extrusionOk="0">
                  <a:moveTo>
                    <a:pt x="459" y="1"/>
                  </a:moveTo>
                  <a:cubicBezTo>
                    <a:pt x="206" y="1"/>
                    <a:pt x="0" y="206"/>
                    <a:pt x="0" y="459"/>
                  </a:cubicBezTo>
                  <a:cubicBezTo>
                    <a:pt x="0" y="713"/>
                    <a:pt x="206" y="918"/>
                    <a:pt x="459" y="918"/>
                  </a:cubicBezTo>
                  <a:cubicBezTo>
                    <a:pt x="712" y="918"/>
                    <a:pt x="918" y="713"/>
                    <a:pt x="918" y="459"/>
                  </a:cubicBezTo>
                  <a:cubicBezTo>
                    <a:pt x="918" y="205"/>
                    <a:pt x="712"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9" name="Google Shape;4749;p34"/>
            <p:cNvSpPr/>
            <p:nvPr/>
          </p:nvSpPr>
          <p:spPr>
            <a:xfrm>
              <a:off x="4217075" y="3833750"/>
              <a:ext cx="22975" cy="23000"/>
            </a:xfrm>
            <a:custGeom>
              <a:avLst/>
              <a:gdLst/>
              <a:ahLst/>
              <a:cxnLst/>
              <a:rect l="l" t="t" r="r" b="b"/>
              <a:pathLst>
                <a:path w="919" h="920" extrusionOk="0">
                  <a:moveTo>
                    <a:pt x="462" y="0"/>
                  </a:moveTo>
                  <a:cubicBezTo>
                    <a:pt x="461" y="0"/>
                    <a:pt x="461" y="1"/>
                    <a:pt x="460" y="1"/>
                  </a:cubicBezTo>
                  <a:cubicBezTo>
                    <a:pt x="206" y="1"/>
                    <a:pt x="1" y="207"/>
                    <a:pt x="1" y="460"/>
                  </a:cubicBezTo>
                  <a:cubicBezTo>
                    <a:pt x="1" y="714"/>
                    <a:pt x="206" y="919"/>
                    <a:pt x="460" y="919"/>
                  </a:cubicBezTo>
                  <a:cubicBezTo>
                    <a:pt x="713" y="919"/>
                    <a:pt x="918" y="714"/>
                    <a:pt x="918" y="460"/>
                  </a:cubicBezTo>
                  <a:cubicBezTo>
                    <a:pt x="918" y="208"/>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0" name="Google Shape;4750;p34"/>
            <p:cNvSpPr/>
            <p:nvPr/>
          </p:nvSpPr>
          <p:spPr>
            <a:xfrm>
              <a:off x="5351025" y="341655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1" name="Google Shape;4751;p34"/>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2" name="Google Shape;4752;p34"/>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3" name="Google Shape;4753;p34"/>
            <p:cNvSpPr/>
            <p:nvPr/>
          </p:nvSpPr>
          <p:spPr>
            <a:xfrm>
              <a:off x="3523625" y="1683146"/>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4" name="Google Shape;4754;p34"/>
            <p:cNvSpPr/>
            <p:nvPr/>
          </p:nvSpPr>
          <p:spPr>
            <a:xfrm>
              <a:off x="5817325" y="3162525"/>
              <a:ext cx="24350" cy="24400"/>
            </a:xfrm>
            <a:custGeom>
              <a:avLst/>
              <a:gdLst/>
              <a:ahLst/>
              <a:cxnLst/>
              <a:rect l="l" t="t" r="r" b="b"/>
              <a:pathLst>
                <a:path w="974" h="976" extrusionOk="0">
                  <a:moveTo>
                    <a:pt x="486" y="0"/>
                  </a:moveTo>
                  <a:cubicBezTo>
                    <a:pt x="217" y="0"/>
                    <a:pt x="0" y="219"/>
                    <a:pt x="0" y="487"/>
                  </a:cubicBezTo>
                  <a:cubicBezTo>
                    <a:pt x="0" y="756"/>
                    <a:pt x="217" y="975"/>
                    <a:pt x="486" y="975"/>
                  </a:cubicBezTo>
                  <a:cubicBezTo>
                    <a:pt x="754" y="975"/>
                    <a:pt x="973" y="756"/>
                    <a:pt x="973" y="487"/>
                  </a:cubicBezTo>
                  <a:cubicBezTo>
                    <a:pt x="973" y="219"/>
                    <a:pt x="754" y="0"/>
                    <a:pt x="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5" name="Google Shape;4755;p34"/>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6" name="Google Shape;4756;p34"/>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7" name="Google Shape;4757;p34"/>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8" name="Google Shape;4758;p34"/>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9" name="Google Shape;4759;p34"/>
            <p:cNvSpPr/>
            <p:nvPr/>
          </p:nvSpPr>
          <p:spPr>
            <a:xfrm>
              <a:off x="3037575" y="2135525"/>
              <a:ext cx="22975" cy="22975"/>
            </a:xfrm>
            <a:custGeom>
              <a:avLst/>
              <a:gdLst/>
              <a:ahLst/>
              <a:cxnLst/>
              <a:rect l="l" t="t" r="r" b="b"/>
              <a:pathLst>
                <a:path w="919" h="919" extrusionOk="0">
                  <a:moveTo>
                    <a:pt x="457" y="0"/>
                  </a:moveTo>
                  <a:cubicBezTo>
                    <a:pt x="204" y="0"/>
                    <a:pt x="0" y="207"/>
                    <a:pt x="0" y="459"/>
                  </a:cubicBezTo>
                  <a:cubicBezTo>
                    <a:pt x="0" y="714"/>
                    <a:pt x="206" y="919"/>
                    <a:pt x="459" y="919"/>
                  </a:cubicBezTo>
                  <a:cubicBezTo>
                    <a:pt x="712" y="919"/>
                    <a:pt x="918" y="712"/>
                    <a:pt x="918" y="459"/>
                  </a:cubicBezTo>
                  <a:cubicBezTo>
                    <a:pt x="918" y="207"/>
                    <a:pt x="712" y="0"/>
                    <a:pt x="459" y="0"/>
                  </a:cubicBezTo>
                  <a:cubicBezTo>
                    <a:pt x="458" y="0"/>
                    <a:pt x="457"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0" name="Google Shape;4760;p34"/>
            <p:cNvSpPr/>
            <p:nvPr/>
          </p:nvSpPr>
          <p:spPr>
            <a:xfrm>
              <a:off x="5076204" y="189387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1" name="Google Shape;4761;p34"/>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2" name="Google Shape;4762;p34"/>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3" name="Google Shape;4763;p34"/>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4" name="Google Shape;4764;p34"/>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5" name="Google Shape;4765;p34"/>
            <p:cNvSpPr/>
            <p:nvPr/>
          </p:nvSpPr>
          <p:spPr>
            <a:xfrm>
              <a:off x="1756217"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6" name="Google Shape;4766;p34"/>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7" name="Google Shape;4767;p34"/>
            <p:cNvSpPr/>
            <p:nvPr/>
          </p:nvSpPr>
          <p:spPr>
            <a:xfrm>
              <a:off x="2222125" y="3563275"/>
              <a:ext cx="26200" cy="23000"/>
            </a:xfrm>
            <a:custGeom>
              <a:avLst/>
              <a:gdLst/>
              <a:ahLst/>
              <a:cxnLst/>
              <a:rect l="l" t="t" r="r" b="b"/>
              <a:pathLst>
                <a:path w="1048" h="920" extrusionOk="0">
                  <a:moveTo>
                    <a:pt x="525" y="1"/>
                  </a:moveTo>
                  <a:cubicBezTo>
                    <a:pt x="358" y="1"/>
                    <a:pt x="196" y="93"/>
                    <a:pt x="114" y="252"/>
                  </a:cubicBezTo>
                  <a:cubicBezTo>
                    <a:pt x="0" y="479"/>
                    <a:pt x="89" y="755"/>
                    <a:pt x="316" y="869"/>
                  </a:cubicBezTo>
                  <a:cubicBezTo>
                    <a:pt x="383" y="904"/>
                    <a:pt x="454" y="920"/>
                    <a:pt x="524" y="920"/>
                  </a:cubicBezTo>
                  <a:cubicBezTo>
                    <a:pt x="691" y="920"/>
                    <a:pt x="853" y="828"/>
                    <a:pt x="933" y="668"/>
                  </a:cubicBezTo>
                  <a:cubicBezTo>
                    <a:pt x="1048" y="442"/>
                    <a:pt x="958" y="165"/>
                    <a:pt x="732" y="50"/>
                  </a:cubicBezTo>
                  <a:cubicBezTo>
                    <a:pt x="665"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8" name="Google Shape;4768;p34"/>
            <p:cNvSpPr/>
            <p:nvPr/>
          </p:nvSpPr>
          <p:spPr>
            <a:xfrm>
              <a:off x="5172425"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9" name="Google Shape;4769;p34"/>
            <p:cNvSpPr/>
            <p:nvPr/>
          </p:nvSpPr>
          <p:spPr>
            <a:xfrm>
              <a:off x="2458566" y="1826562"/>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0" name="Google Shape;4770;p34"/>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1" name="Google Shape;4771;p34"/>
            <p:cNvSpPr/>
            <p:nvPr/>
          </p:nvSpPr>
          <p:spPr>
            <a:xfrm>
              <a:off x="5147725" y="3765825"/>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2" name="Google Shape;4772;p34"/>
            <p:cNvSpPr/>
            <p:nvPr/>
          </p:nvSpPr>
          <p:spPr>
            <a:xfrm>
              <a:off x="5992470" y="2323830"/>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3" name="Google Shape;4773;p34"/>
            <p:cNvSpPr/>
            <p:nvPr/>
          </p:nvSpPr>
          <p:spPr>
            <a:xfrm>
              <a:off x="2688600"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4" name="Google Shape;4774;p34"/>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5" name="Google Shape;4775;p34"/>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6" name="Google Shape;4776;p34"/>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7" name="Google Shape;4777;p34"/>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8" name="Google Shape;4778;p34"/>
            <p:cNvSpPr/>
            <p:nvPr/>
          </p:nvSpPr>
          <p:spPr>
            <a:xfrm>
              <a:off x="2475525" y="331797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9" name="Google Shape;4779;p34"/>
            <p:cNvSpPr/>
            <p:nvPr/>
          </p:nvSpPr>
          <p:spPr>
            <a:xfrm>
              <a:off x="3607284" y="2113037"/>
              <a:ext cx="22925" cy="22925"/>
            </a:xfrm>
            <a:custGeom>
              <a:avLst/>
              <a:gdLst/>
              <a:ahLst/>
              <a:cxnLst/>
              <a:rect l="l" t="t" r="r" b="b"/>
              <a:pathLst>
                <a:path w="917" h="917" extrusionOk="0">
                  <a:moveTo>
                    <a:pt x="458" y="0"/>
                  </a:moveTo>
                  <a:cubicBezTo>
                    <a:pt x="206" y="0"/>
                    <a:pt x="0" y="206"/>
                    <a:pt x="0" y="460"/>
                  </a:cubicBezTo>
                  <a:cubicBezTo>
                    <a:pt x="0" y="711"/>
                    <a:pt x="206" y="917"/>
                    <a:pt x="458" y="917"/>
                  </a:cubicBezTo>
                  <a:cubicBezTo>
                    <a:pt x="711" y="917"/>
                    <a:pt x="917" y="712"/>
                    <a:pt x="917" y="460"/>
                  </a:cubicBezTo>
                  <a:cubicBezTo>
                    <a:pt x="917" y="206"/>
                    <a:pt x="711"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0" name="Google Shape;4780;p34"/>
            <p:cNvSpPr/>
            <p:nvPr/>
          </p:nvSpPr>
          <p:spPr>
            <a:xfrm>
              <a:off x="1494858" y="3214004"/>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1" name="Google Shape;4781;p34"/>
            <p:cNvSpPr/>
            <p:nvPr/>
          </p:nvSpPr>
          <p:spPr>
            <a:xfrm>
              <a:off x="2183675" y="338322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2" name="Google Shape;4782;p34"/>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3" name="Google Shape;4783;p34"/>
            <p:cNvSpPr/>
            <p:nvPr/>
          </p:nvSpPr>
          <p:spPr>
            <a:xfrm>
              <a:off x="5431755" y="2392175"/>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4" name="Google Shape;4784;p34"/>
            <p:cNvSpPr/>
            <p:nvPr/>
          </p:nvSpPr>
          <p:spPr>
            <a:xfrm>
              <a:off x="4566400" y="215010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5" name="Google Shape;4785;p34"/>
            <p:cNvSpPr/>
            <p:nvPr/>
          </p:nvSpPr>
          <p:spPr>
            <a:xfrm>
              <a:off x="4468075" y="1573029"/>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6" name="Google Shape;4786;p34"/>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7" name="Google Shape;4787;p34"/>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8" name="Google Shape;4788;p34"/>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9" name="Google Shape;4789;p34"/>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0" name="Google Shape;4790;p34"/>
            <p:cNvSpPr/>
            <p:nvPr/>
          </p:nvSpPr>
          <p:spPr>
            <a:xfrm>
              <a:off x="6186320" y="1800483"/>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1" name="Google Shape;4791;p34"/>
            <p:cNvSpPr/>
            <p:nvPr/>
          </p:nvSpPr>
          <p:spPr>
            <a:xfrm>
              <a:off x="4890600" y="3775775"/>
              <a:ext cx="54725" cy="54775"/>
            </a:xfrm>
            <a:custGeom>
              <a:avLst/>
              <a:gdLst/>
              <a:ahLst/>
              <a:cxnLst/>
              <a:rect l="l" t="t" r="r" b="b"/>
              <a:pathLst>
                <a:path w="2189" h="2191" fill="none" extrusionOk="0">
                  <a:moveTo>
                    <a:pt x="2189" y="1095"/>
                  </a:moveTo>
                  <a:cubicBezTo>
                    <a:pt x="2189" y="1700"/>
                    <a:pt x="1700" y="2191"/>
                    <a:pt x="1095" y="2191"/>
                  </a:cubicBezTo>
                  <a:cubicBezTo>
                    <a:pt x="491" y="2191"/>
                    <a:pt x="0" y="1700"/>
                    <a:pt x="0" y="1095"/>
                  </a:cubicBezTo>
                  <a:cubicBezTo>
                    <a:pt x="0" y="491"/>
                    <a:pt x="490" y="1"/>
                    <a:pt x="1095" y="1"/>
                  </a:cubicBezTo>
                  <a:cubicBezTo>
                    <a:pt x="1700"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2" name="Google Shape;4792;p34"/>
            <p:cNvSpPr/>
            <p:nvPr/>
          </p:nvSpPr>
          <p:spPr>
            <a:xfrm>
              <a:off x="2090875" y="2051875"/>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93" name="Google Shape;4793;p34"/>
          <p:cNvGrpSpPr/>
          <p:nvPr/>
        </p:nvGrpSpPr>
        <p:grpSpPr>
          <a:xfrm>
            <a:off x="269342" y="226106"/>
            <a:ext cx="8605316" cy="4691288"/>
            <a:chOff x="1303900" y="914125"/>
            <a:chExt cx="4873600" cy="2656900"/>
          </a:xfrm>
        </p:grpSpPr>
        <p:sp>
          <p:nvSpPr>
            <p:cNvPr id="4794" name="Google Shape;4794;p34"/>
            <p:cNvSpPr/>
            <p:nvPr/>
          </p:nvSpPr>
          <p:spPr>
            <a:xfrm>
              <a:off x="5704125" y="3097650"/>
              <a:ext cx="473350" cy="473375"/>
            </a:xfrm>
            <a:custGeom>
              <a:avLst/>
              <a:gdLst/>
              <a:ahLst/>
              <a:cxnLst/>
              <a:rect l="l" t="t" r="r" b="b"/>
              <a:pathLst>
                <a:path w="18934" h="18935" fill="none" extrusionOk="0">
                  <a:moveTo>
                    <a:pt x="4734" y="14202"/>
                  </a:moveTo>
                  <a:lnTo>
                    <a:pt x="1" y="14202"/>
                  </a:lnTo>
                  <a:lnTo>
                    <a:pt x="1" y="9469"/>
                  </a:lnTo>
                  <a:lnTo>
                    <a:pt x="18933" y="9469"/>
                  </a:lnTo>
                  <a:lnTo>
                    <a:pt x="18933" y="18934"/>
                  </a:lnTo>
                  <a:lnTo>
                    <a:pt x="9468" y="18934"/>
                  </a:lnTo>
                  <a:lnTo>
                    <a:pt x="9468" y="1"/>
                  </a:lnTo>
                  <a:lnTo>
                    <a:pt x="14201" y="1"/>
                  </a:lnTo>
                  <a:lnTo>
                    <a:pt x="14201" y="1420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5" name="Google Shape;4795;p34"/>
            <p:cNvSpPr/>
            <p:nvPr/>
          </p:nvSpPr>
          <p:spPr>
            <a:xfrm>
              <a:off x="1303900" y="3097650"/>
              <a:ext cx="473350" cy="473300"/>
            </a:xfrm>
            <a:custGeom>
              <a:avLst/>
              <a:gdLst/>
              <a:ahLst/>
              <a:cxnLst/>
              <a:rect l="l" t="t" r="r" b="b"/>
              <a:pathLst>
                <a:path w="18934" h="18932" fill="none" extrusionOk="0">
                  <a:moveTo>
                    <a:pt x="4732" y="4734"/>
                  </a:moveTo>
                  <a:lnTo>
                    <a:pt x="4732" y="1"/>
                  </a:lnTo>
                  <a:lnTo>
                    <a:pt x="9466" y="1"/>
                  </a:lnTo>
                  <a:lnTo>
                    <a:pt x="9465" y="18932"/>
                  </a:lnTo>
                  <a:lnTo>
                    <a:pt x="0" y="18932"/>
                  </a:lnTo>
                  <a:lnTo>
                    <a:pt x="0" y="9467"/>
                  </a:lnTo>
                  <a:lnTo>
                    <a:pt x="18934" y="9467"/>
                  </a:lnTo>
                  <a:lnTo>
                    <a:pt x="18934" y="14200"/>
                  </a:lnTo>
                  <a:lnTo>
                    <a:pt x="4732" y="14200"/>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6" name="Google Shape;4796;p34"/>
            <p:cNvSpPr/>
            <p:nvPr/>
          </p:nvSpPr>
          <p:spPr>
            <a:xfrm>
              <a:off x="1303900" y="2784675"/>
              <a:ext cx="118325" cy="118325"/>
            </a:xfrm>
            <a:custGeom>
              <a:avLst/>
              <a:gdLst/>
              <a:ahLst/>
              <a:cxnLst/>
              <a:rect l="l" t="t" r="r" b="b"/>
              <a:pathLst>
                <a:path w="4733" h="4733" fill="none" extrusionOk="0">
                  <a:moveTo>
                    <a:pt x="0" y="0"/>
                  </a:moveTo>
                  <a:lnTo>
                    <a:pt x="4732" y="0"/>
                  </a:lnTo>
                  <a:lnTo>
                    <a:pt x="4732" y="4732"/>
                  </a:lnTo>
                  <a:lnTo>
                    <a:pt x="0" y="4732"/>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7" name="Google Shape;4797;p34"/>
            <p:cNvSpPr/>
            <p:nvPr/>
          </p:nvSpPr>
          <p:spPr>
            <a:xfrm>
              <a:off x="1971900" y="3452600"/>
              <a:ext cx="118400" cy="118350"/>
            </a:xfrm>
            <a:custGeom>
              <a:avLst/>
              <a:gdLst/>
              <a:ahLst/>
              <a:cxnLst/>
              <a:rect l="l" t="t" r="r" b="b"/>
              <a:pathLst>
                <a:path w="4736" h="4734" fill="none" extrusionOk="0">
                  <a:moveTo>
                    <a:pt x="0" y="4734"/>
                  </a:moveTo>
                  <a:lnTo>
                    <a:pt x="4735" y="4734"/>
                  </a:lnTo>
                  <a:lnTo>
                    <a:pt x="4735" y="1"/>
                  </a:lnTo>
                  <a:lnTo>
                    <a:pt x="0" y="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8" name="Google Shape;4798;p34"/>
            <p:cNvSpPr/>
            <p:nvPr/>
          </p:nvSpPr>
          <p:spPr>
            <a:xfrm>
              <a:off x="6146875" y="1194775"/>
              <a:ext cx="0" cy="25"/>
            </a:xfrm>
            <a:custGeom>
              <a:avLst/>
              <a:gdLst/>
              <a:ahLst/>
              <a:cxnLst/>
              <a:rect l="l" t="t" r="r" b="b"/>
              <a:pathLst>
                <a:path h="1" fill="none" extrusionOk="0">
                  <a:moveTo>
                    <a:pt x="0" y="1"/>
                  </a:move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9" name="Google Shape;4799;p34"/>
            <p:cNvSpPr/>
            <p:nvPr/>
          </p:nvSpPr>
          <p:spPr>
            <a:xfrm>
              <a:off x="1303900" y="2696325"/>
              <a:ext cx="4873575" cy="874700"/>
            </a:xfrm>
            <a:custGeom>
              <a:avLst/>
              <a:gdLst/>
              <a:ahLst/>
              <a:cxnLst/>
              <a:rect l="l" t="t" r="r" b="b"/>
              <a:pathLst>
                <a:path w="194943" h="34988" fill="none" extrusionOk="0">
                  <a:moveTo>
                    <a:pt x="1224" y="0"/>
                  </a:moveTo>
                  <a:lnTo>
                    <a:pt x="4732" y="0"/>
                  </a:lnTo>
                  <a:lnTo>
                    <a:pt x="4732" y="3534"/>
                  </a:lnTo>
                  <a:lnTo>
                    <a:pt x="7114" y="3534"/>
                  </a:lnTo>
                  <a:lnTo>
                    <a:pt x="7114" y="11322"/>
                  </a:lnTo>
                  <a:lnTo>
                    <a:pt x="0" y="11322"/>
                  </a:lnTo>
                  <a:lnTo>
                    <a:pt x="0" y="20788"/>
                  </a:lnTo>
                  <a:lnTo>
                    <a:pt x="14201" y="20788"/>
                  </a:lnTo>
                  <a:lnTo>
                    <a:pt x="14201" y="34985"/>
                  </a:lnTo>
                  <a:lnTo>
                    <a:pt x="23668" y="34985"/>
                  </a:lnTo>
                  <a:lnTo>
                    <a:pt x="23668" y="27874"/>
                  </a:lnTo>
                  <a:lnTo>
                    <a:pt x="31455" y="27874"/>
                  </a:lnTo>
                  <a:lnTo>
                    <a:pt x="31455" y="30252"/>
                  </a:lnTo>
                  <a:lnTo>
                    <a:pt x="34988" y="30252"/>
                  </a:lnTo>
                  <a:lnTo>
                    <a:pt x="34988" y="33761"/>
                  </a:lnTo>
                  <a:lnTo>
                    <a:pt x="159958" y="33763"/>
                  </a:lnTo>
                  <a:lnTo>
                    <a:pt x="159958" y="30254"/>
                  </a:lnTo>
                  <a:lnTo>
                    <a:pt x="163489" y="30254"/>
                  </a:lnTo>
                  <a:lnTo>
                    <a:pt x="163489" y="27875"/>
                  </a:lnTo>
                  <a:lnTo>
                    <a:pt x="171278" y="27875"/>
                  </a:lnTo>
                  <a:lnTo>
                    <a:pt x="171278" y="34987"/>
                  </a:lnTo>
                  <a:lnTo>
                    <a:pt x="180745" y="34987"/>
                  </a:lnTo>
                  <a:lnTo>
                    <a:pt x="180745" y="20787"/>
                  </a:lnTo>
                  <a:lnTo>
                    <a:pt x="194942" y="20787"/>
                  </a:lnTo>
                  <a:lnTo>
                    <a:pt x="194942" y="11320"/>
                  </a:lnTo>
                  <a:lnTo>
                    <a:pt x="187831" y="11320"/>
                  </a:lnTo>
                  <a:lnTo>
                    <a:pt x="187831" y="3531"/>
                  </a:lnTo>
                  <a:lnTo>
                    <a:pt x="190208" y="3531"/>
                  </a:lnTo>
                  <a:lnTo>
                    <a:pt x="190208" y="0"/>
                  </a:lnTo>
                  <a:lnTo>
                    <a:pt x="193716"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0" name="Google Shape;4800;p34"/>
            <p:cNvSpPr/>
            <p:nvPr/>
          </p:nvSpPr>
          <p:spPr>
            <a:xfrm>
              <a:off x="5391125" y="3452650"/>
              <a:ext cx="118375" cy="118325"/>
            </a:xfrm>
            <a:custGeom>
              <a:avLst/>
              <a:gdLst/>
              <a:ahLst/>
              <a:cxnLst/>
              <a:rect l="l" t="t" r="r" b="b"/>
              <a:pathLst>
                <a:path w="4735" h="4733" fill="none" extrusionOk="0">
                  <a:moveTo>
                    <a:pt x="0" y="1"/>
                  </a:moveTo>
                  <a:lnTo>
                    <a:pt x="4734" y="1"/>
                  </a:lnTo>
                  <a:lnTo>
                    <a:pt x="4734" y="4733"/>
                  </a:lnTo>
                  <a:lnTo>
                    <a:pt x="0" y="4733"/>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1" name="Google Shape;4801;p34"/>
            <p:cNvSpPr/>
            <p:nvPr/>
          </p:nvSpPr>
          <p:spPr>
            <a:xfrm>
              <a:off x="6059075" y="2784600"/>
              <a:ext cx="118425" cy="118400"/>
            </a:xfrm>
            <a:custGeom>
              <a:avLst/>
              <a:gdLst/>
              <a:ahLst/>
              <a:cxnLst/>
              <a:rect l="l" t="t" r="r" b="b"/>
              <a:pathLst>
                <a:path w="4737" h="4736" fill="none" extrusionOk="0">
                  <a:moveTo>
                    <a:pt x="1" y="0"/>
                  </a:moveTo>
                  <a:lnTo>
                    <a:pt x="4736" y="0"/>
                  </a:lnTo>
                  <a:lnTo>
                    <a:pt x="4736" y="4735"/>
                  </a:lnTo>
                  <a:lnTo>
                    <a:pt x="1" y="4735"/>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2" name="Google Shape;4802;p34"/>
            <p:cNvSpPr/>
            <p:nvPr/>
          </p:nvSpPr>
          <p:spPr>
            <a:xfrm>
              <a:off x="5704125" y="914125"/>
              <a:ext cx="473350" cy="371800"/>
            </a:xfrm>
            <a:custGeom>
              <a:avLst/>
              <a:gdLst/>
              <a:ahLst/>
              <a:cxnLst/>
              <a:rect l="l" t="t" r="r" b="b"/>
              <a:pathLst>
                <a:path w="18934" h="14872" fill="none" extrusionOk="0">
                  <a:moveTo>
                    <a:pt x="4734" y="3717"/>
                  </a:moveTo>
                  <a:lnTo>
                    <a:pt x="1" y="3717"/>
                  </a:lnTo>
                  <a:lnTo>
                    <a:pt x="1" y="7435"/>
                  </a:lnTo>
                  <a:lnTo>
                    <a:pt x="18933" y="7435"/>
                  </a:lnTo>
                  <a:lnTo>
                    <a:pt x="18933" y="1"/>
                  </a:lnTo>
                  <a:lnTo>
                    <a:pt x="9468" y="1"/>
                  </a:lnTo>
                  <a:lnTo>
                    <a:pt x="9468" y="14871"/>
                  </a:lnTo>
                  <a:lnTo>
                    <a:pt x="14201" y="14871"/>
                  </a:lnTo>
                  <a:lnTo>
                    <a:pt x="14201"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3" name="Google Shape;4803;p34"/>
            <p:cNvSpPr/>
            <p:nvPr/>
          </p:nvSpPr>
          <p:spPr>
            <a:xfrm>
              <a:off x="1303900" y="914175"/>
              <a:ext cx="473350" cy="371750"/>
            </a:xfrm>
            <a:custGeom>
              <a:avLst/>
              <a:gdLst/>
              <a:ahLst/>
              <a:cxnLst/>
              <a:rect l="l" t="t" r="r" b="b"/>
              <a:pathLst>
                <a:path w="18934" h="14870" fill="none" extrusionOk="0">
                  <a:moveTo>
                    <a:pt x="4732" y="11152"/>
                  </a:moveTo>
                  <a:lnTo>
                    <a:pt x="4732" y="14869"/>
                  </a:lnTo>
                  <a:lnTo>
                    <a:pt x="9466" y="14869"/>
                  </a:lnTo>
                  <a:lnTo>
                    <a:pt x="9465" y="0"/>
                  </a:lnTo>
                  <a:lnTo>
                    <a:pt x="0" y="0"/>
                  </a:lnTo>
                  <a:lnTo>
                    <a:pt x="0" y="7434"/>
                  </a:lnTo>
                  <a:lnTo>
                    <a:pt x="18934" y="7434"/>
                  </a:lnTo>
                  <a:lnTo>
                    <a:pt x="18934" y="3717"/>
                  </a:lnTo>
                  <a:lnTo>
                    <a:pt x="4732"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4" name="Google Shape;4804;p34"/>
            <p:cNvSpPr/>
            <p:nvPr/>
          </p:nvSpPr>
          <p:spPr>
            <a:xfrm>
              <a:off x="1303900" y="1438775"/>
              <a:ext cx="118325" cy="92925"/>
            </a:xfrm>
            <a:custGeom>
              <a:avLst/>
              <a:gdLst/>
              <a:ahLst/>
              <a:cxnLst/>
              <a:rect l="l" t="t" r="r" b="b"/>
              <a:pathLst>
                <a:path w="4733" h="3717" fill="none" extrusionOk="0">
                  <a:moveTo>
                    <a:pt x="0" y="0"/>
                  </a:moveTo>
                  <a:lnTo>
                    <a:pt x="4732" y="0"/>
                  </a:lnTo>
                  <a:lnTo>
                    <a:pt x="4732"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5" name="Google Shape;4805;p34"/>
            <p:cNvSpPr/>
            <p:nvPr/>
          </p:nvSpPr>
          <p:spPr>
            <a:xfrm>
              <a:off x="1971900" y="914175"/>
              <a:ext cx="118400" cy="92975"/>
            </a:xfrm>
            <a:custGeom>
              <a:avLst/>
              <a:gdLst/>
              <a:ahLst/>
              <a:cxnLst/>
              <a:rect l="l" t="t" r="r" b="b"/>
              <a:pathLst>
                <a:path w="4736" h="3719" fill="none" extrusionOk="0">
                  <a:moveTo>
                    <a:pt x="0" y="0"/>
                  </a:moveTo>
                  <a:lnTo>
                    <a:pt x="4735" y="0"/>
                  </a:lnTo>
                  <a:lnTo>
                    <a:pt x="4735" y="3718"/>
                  </a:lnTo>
                  <a:lnTo>
                    <a:pt x="0"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6" name="Google Shape;4806;p34"/>
            <p:cNvSpPr/>
            <p:nvPr/>
          </p:nvSpPr>
          <p:spPr>
            <a:xfrm>
              <a:off x="1303900" y="914125"/>
              <a:ext cx="4873575" cy="1866200"/>
            </a:xfrm>
            <a:custGeom>
              <a:avLst/>
              <a:gdLst/>
              <a:ahLst/>
              <a:cxnLst/>
              <a:rect l="l" t="t" r="r" b="b"/>
              <a:pathLst>
                <a:path w="194943" h="74648" fill="none" extrusionOk="0">
                  <a:moveTo>
                    <a:pt x="1226" y="74645"/>
                  </a:moveTo>
                  <a:lnTo>
                    <a:pt x="1224" y="27478"/>
                  </a:lnTo>
                  <a:lnTo>
                    <a:pt x="4732" y="27478"/>
                  </a:lnTo>
                  <a:lnTo>
                    <a:pt x="4732" y="24704"/>
                  </a:lnTo>
                  <a:lnTo>
                    <a:pt x="7114" y="24704"/>
                  </a:lnTo>
                  <a:lnTo>
                    <a:pt x="7114" y="18588"/>
                  </a:lnTo>
                  <a:lnTo>
                    <a:pt x="0" y="18588"/>
                  </a:lnTo>
                  <a:lnTo>
                    <a:pt x="0" y="11153"/>
                  </a:lnTo>
                  <a:lnTo>
                    <a:pt x="14201" y="11153"/>
                  </a:lnTo>
                  <a:lnTo>
                    <a:pt x="14201" y="2"/>
                  </a:lnTo>
                  <a:lnTo>
                    <a:pt x="23668" y="2"/>
                  </a:lnTo>
                  <a:lnTo>
                    <a:pt x="23668" y="5588"/>
                  </a:lnTo>
                  <a:lnTo>
                    <a:pt x="31455" y="5588"/>
                  </a:lnTo>
                  <a:lnTo>
                    <a:pt x="31455" y="3720"/>
                  </a:lnTo>
                  <a:lnTo>
                    <a:pt x="34988" y="3720"/>
                  </a:lnTo>
                  <a:lnTo>
                    <a:pt x="34988" y="965"/>
                  </a:lnTo>
                  <a:lnTo>
                    <a:pt x="159958" y="963"/>
                  </a:lnTo>
                  <a:lnTo>
                    <a:pt x="159958" y="3717"/>
                  </a:lnTo>
                  <a:lnTo>
                    <a:pt x="163489" y="3717"/>
                  </a:lnTo>
                  <a:lnTo>
                    <a:pt x="163489" y="5588"/>
                  </a:lnTo>
                  <a:lnTo>
                    <a:pt x="171278" y="5588"/>
                  </a:lnTo>
                  <a:lnTo>
                    <a:pt x="171278" y="1"/>
                  </a:lnTo>
                  <a:lnTo>
                    <a:pt x="180745" y="1"/>
                  </a:lnTo>
                  <a:lnTo>
                    <a:pt x="180745" y="11154"/>
                  </a:lnTo>
                  <a:lnTo>
                    <a:pt x="194942" y="11154"/>
                  </a:lnTo>
                  <a:lnTo>
                    <a:pt x="194942" y="18588"/>
                  </a:lnTo>
                  <a:lnTo>
                    <a:pt x="187831" y="18588"/>
                  </a:lnTo>
                  <a:lnTo>
                    <a:pt x="187831" y="24706"/>
                  </a:lnTo>
                  <a:lnTo>
                    <a:pt x="190208" y="24706"/>
                  </a:lnTo>
                  <a:lnTo>
                    <a:pt x="190208" y="27478"/>
                  </a:lnTo>
                  <a:lnTo>
                    <a:pt x="193716" y="27478"/>
                  </a:lnTo>
                  <a:lnTo>
                    <a:pt x="193719" y="74648"/>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7" name="Google Shape;4807;p34"/>
            <p:cNvSpPr/>
            <p:nvPr/>
          </p:nvSpPr>
          <p:spPr>
            <a:xfrm>
              <a:off x="5391125" y="914125"/>
              <a:ext cx="118375" cy="92950"/>
            </a:xfrm>
            <a:custGeom>
              <a:avLst/>
              <a:gdLst/>
              <a:ahLst/>
              <a:cxnLst/>
              <a:rect l="l" t="t" r="r" b="b"/>
              <a:pathLst>
                <a:path w="4735" h="3718" fill="none" extrusionOk="0">
                  <a:moveTo>
                    <a:pt x="0" y="1"/>
                  </a:moveTo>
                  <a:lnTo>
                    <a:pt x="4734" y="1"/>
                  </a:lnTo>
                  <a:lnTo>
                    <a:pt x="4734"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8" name="Google Shape;4808;p34"/>
            <p:cNvSpPr/>
            <p:nvPr/>
          </p:nvSpPr>
          <p:spPr>
            <a:xfrm>
              <a:off x="6059075" y="1438775"/>
              <a:ext cx="118425" cy="92950"/>
            </a:xfrm>
            <a:custGeom>
              <a:avLst/>
              <a:gdLst/>
              <a:ahLst/>
              <a:cxnLst/>
              <a:rect l="l" t="t" r="r" b="b"/>
              <a:pathLst>
                <a:path w="4737" h="3718" fill="none" extrusionOk="0">
                  <a:moveTo>
                    <a:pt x="1" y="0"/>
                  </a:moveTo>
                  <a:lnTo>
                    <a:pt x="4736" y="0"/>
                  </a:lnTo>
                  <a:lnTo>
                    <a:pt x="4736" y="3718"/>
                  </a:lnTo>
                  <a:lnTo>
                    <a:pt x="1"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4809" name="Shape 4809"/>
        <p:cNvGrpSpPr/>
        <p:nvPr/>
      </p:nvGrpSpPr>
      <p:grpSpPr>
        <a:xfrm>
          <a:off x="0" y="0"/>
          <a:ext cx="0" cy="0"/>
          <a:chOff x="0" y="0"/>
          <a:chExt cx="0" cy="0"/>
        </a:xfrm>
      </p:grpSpPr>
      <p:sp>
        <p:nvSpPr>
          <p:cNvPr id="4810" name="Google Shape;4810;p35"/>
          <p:cNvSpPr/>
          <p:nvPr/>
        </p:nvSpPr>
        <p:spPr>
          <a:xfrm>
            <a:off x="4102630" y="30526"/>
            <a:ext cx="49500" cy="43413"/>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1" name="Google Shape;4811;p35"/>
          <p:cNvSpPr/>
          <p:nvPr/>
        </p:nvSpPr>
        <p:spPr>
          <a:xfrm>
            <a:off x="4102617" y="30526"/>
            <a:ext cx="49500" cy="43413"/>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12" name="Google Shape;4812;p35"/>
          <p:cNvGrpSpPr/>
          <p:nvPr/>
        </p:nvGrpSpPr>
        <p:grpSpPr>
          <a:xfrm>
            <a:off x="8111" y="94795"/>
            <a:ext cx="9105879" cy="5017777"/>
            <a:chOff x="8111" y="94795"/>
            <a:chExt cx="9105879" cy="5017777"/>
          </a:xfrm>
        </p:grpSpPr>
        <p:sp>
          <p:nvSpPr>
            <p:cNvPr id="4813" name="Google Shape;4813;p35"/>
            <p:cNvSpPr/>
            <p:nvPr/>
          </p:nvSpPr>
          <p:spPr>
            <a:xfrm>
              <a:off x="8770842" y="3807036"/>
              <a:ext cx="30106" cy="302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4" name="Google Shape;4814;p35"/>
            <p:cNvSpPr/>
            <p:nvPr/>
          </p:nvSpPr>
          <p:spPr>
            <a:xfrm>
              <a:off x="8965774" y="1933692"/>
              <a:ext cx="61297" cy="61391"/>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5" name="Google Shape;4815;p35"/>
            <p:cNvSpPr/>
            <p:nvPr/>
          </p:nvSpPr>
          <p:spPr>
            <a:xfrm>
              <a:off x="3190684" y="111452"/>
              <a:ext cx="61391" cy="61344"/>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6" name="Google Shape;4816;p35"/>
            <p:cNvSpPr/>
            <p:nvPr/>
          </p:nvSpPr>
          <p:spPr>
            <a:xfrm>
              <a:off x="7881263" y="1208279"/>
              <a:ext cx="26614" cy="26614"/>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7" name="Google Shape;4817;p35"/>
            <p:cNvSpPr/>
            <p:nvPr/>
          </p:nvSpPr>
          <p:spPr>
            <a:xfrm>
              <a:off x="6281088" y="2690391"/>
              <a:ext cx="45347" cy="45253"/>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8" name="Google Shape;4818;p35"/>
            <p:cNvSpPr/>
            <p:nvPr/>
          </p:nvSpPr>
          <p:spPr>
            <a:xfrm>
              <a:off x="5272691" y="589462"/>
              <a:ext cx="35391" cy="35391"/>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9" name="Google Shape;4819;p35"/>
            <p:cNvSpPr/>
            <p:nvPr/>
          </p:nvSpPr>
          <p:spPr>
            <a:xfrm>
              <a:off x="6365931" y="3025611"/>
              <a:ext cx="31238" cy="3128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0" name="Google Shape;4820;p35"/>
            <p:cNvSpPr/>
            <p:nvPr/>
          </p:nvSpPr>
          <p:spPr>
            <a:xfrm>
              <a:off x="8753288" y="4933921"/>
              <a:ext cx="61297" cy="61344"/>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1" name="Google Shape;4821;p35"/>
            <p:cNvSpPr/>
            <p:nvPr/>
          </p:nvSpPr>
          <p:spPr>
            <a:xfrm>
              <a:off x="2364101" y="4267020"/>
              <a:ext cx="44592" cy="44687"/>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2" name="Google Shape;4822;p35"/>
            <p:cNvSpPr/>
            <p:nvPr/>
          </p:nvSpPr>
          <p:spPr>
            <a:xfrm>
              <a:off x="257736" y="4546748"/>
              <a:ext cx="27841" cy="24490"/>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3" name="Google Shape;4823;p35"/>
            <p:cNvSpPr/>
            <p:nvPr/>
          </p:nvSpPr>
          <p:spPr>
            <a:xfrm>
              <a:off x="8159009" y="4228798"/>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4" name="Google Shape;4824;p35"/>
            <p:cNvSpPr/>
            <p:nvPr/>
          </p:nvSpPr>
          <p:spPr>
            <a:xfrm>
              <a:off x="1243742" y="2593424"/>
              <a:ext cx="43365" cy="43413"/>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5" name="Google Shape;4825;p35"/>
            <p:cNvSpPr/>
            <p:nvPr/>
          </p:nvSpPr>
          <p:spPr>
            <a:xfrm>
              <a:off x="309321" y="121787"/>
              <a:ext cx="43413" cy="4336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6" name="Google Shape;4826;p35"/>
            <p:cNvSpPr/>
            <p:nvPr/>
          </p:nvSpPr>
          <p:spPr>
            <a:xfrm>
              <a:off x="8581101" y="3080584"/>
              <a:ext cx="43365" cy="43413"/>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7" name="Google Shape;4827;p35"/>
            <p:cNvSpPr/>
            <p:nvPr/>
          </p:nvSpPr>
          <p:spPr>
            <a:xfrm>
              <a:off x="5710638" y="411046"/>
              <a:ext cx="43318" cy="4336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8" name="Google Shape;4828;p35"/>
            <p:cNvSpPr/>
            <p:nvPr/>
          </p:nvSpPr>
          <p:spPr>
            <a:xfrm>
              <a:off x="1153081" y="5088837"/>
              <a:ext cx="23735" cy="2373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9" name="Google Shape;4829;p35"/>
            <p:cNvSpPr/>
            <p:nvPr/>
          </p:nvSpPr>
          <p:spPr>
            <a:xfrm>
              <a:off x="685217" y="3432178"/>
              <a:ext cx="43413" cy="43460"/>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0" name="Google Shape;4830;p35"/>
            <p:cNvSpPr/>
            <p:nvPr/>
          </p:nvSpPr>
          <p:spPr>
            <a:xfrm>
              <a:off x="3994382" y="828938"/>
              <a:ext cx="39968" cy="36004"/>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1" name="Google Shape;4831;p35"/>
            <p:cNvSpPr/>
            <p:nvPr/>
          </p:nvSpPr>
          <p:spPr>
            <a:xfrm>
              <a:off x="1371936" y="156894"/>
              <a:ext cx="43318" cy="43413"/>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2" name="Google Shape;4832;p35"/>
            <p:cNvSpPr/>
            <p:nvPr/>
          </p:nvSpPr>
          <p:spPr>
            <a:xfrm>
              <a:off x="1401665" y="2212051"/>
              <a:ext cx="43365" cy="43413"/>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3" name="Google Shape;4833;p35"/>
            <p:cNvSpPr/>
            <p:nvPr/>
          </p:nvSpPr>
          <p:spPr>
            <a:xfrm>
              <a:off x="7791277" y="1579172"/>
              <a:ext cx="43318" cy="4336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4" name="Google Shape;4834;p35"/>
            <p:cNvSpPr/>
            <p:nvPr/>
          </p:nvSpPr>
          <p:spPr>
            <a:xfrm>
              <a:off x="7386502" y="528920"/>
              <a:ext cx="61391" cy="61297"/>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5" name="Google Shape;4835;p35"/>
            <p:cNvSpPr/>
            <p:nvPr/>
          </p:nvSpPr>
          <p:spPr>
            <a:xfrm>
              <a:off x="2644253" y="109471"/>
              <a:ext cx="43365" cy="4336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6" name="Google Shape;4836;p35"/>
            <p:cNvSpPr/>
            <p:nvPr/>
          </p:nvSpPr>
          <p:spPr>
            <a:xfrm>
              <a:off x="8210585" y="1303833"/>
              <a:ext cx="49500" cy="43460"/>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7" name="Google Shape;4837;p35"/>
            <p:cNvSpPr/>
            <p:nvPr/>
          </p:nvSpPr>
          <p:spPr>
            <a:xfrm>
              <a:off x="8630931" y="119238"/>
              <a:ext cx="49547" cy="43413"/>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8" name="Google Shape;4838;p35"/>
            <p:cNvSpPr/>
            <p:nvPr/>
          </p:nvSpPr>
          <p:spPr>
            <a:xfrm>
              <a:off x="2894583" y="94795"/>
              <a:ext cx="49547" cy="43413"/>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9" name="Google Shape;4839;p35"/>
            <p:cNvSpPr/>
            <p:nvPr/>
          </p:nvSpPr>
          <p:spPr>
            <a:xfrm>
              <a:off x="594805" y="2062797"/>
              <a:ext cx="49405" cy="43318"/>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0" name="Google Shape;4840;p35"/>
            <p:cNvSpPr/>
            <p:nvPr/>
          </p:nvSpPr>
          <p:spPr>
            <a:xfrm>
              <a:off x="8123" y="4203175"/>
              <a:ext cx="43318" cy="43460"/>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1" name="Google Shape;4841;p35"/>
            <p:cNvSpPr/>
            <p:nvPr/>
          </p:nvSpPr>
          <p:spPr>
            <a:xfrm>
              <a:off x="1510007" y="1622962"/>
              <a:ext cx="43365" cy="43460"/>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2" name="Google Shape;4842;p35"/>
            <p:cNvSpPr/>
            <p:nvPr/>
          </p:nvSpPr>
          <p:spPr>
            <a:xfrm>
              <a:off x="8457140" y="3503054"/>
              <a:ext cx="43979" cy="44026"/>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3" name="Google Shape;4843;p35"/>
            <p:cNvSpPr/>
            <p:nvPr/>
          </p:nvSpPr>
          <p:spPr>
            <a:xfrm>
              <a:off x="5268586" y="3915048"/>
              <a:ext cx="43413" cy="4336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4" name="Google Shape;4844;p35"/>
            <p:cNvSpPr/>
            <p:nvPr/>
          </p:nvSpPr>
          <p:spPr>
            <a:xfrm>
              <a:off x="7456623" y="1157694"/>
              <a:ext cx="42799" cy="37514"/>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5" name="Google Shape;4845;p35"/>
            <p:cNvSpPr/>
            <p:nvPr/>
          </p:nvSpPr>
          <p:spPr>
            <a:xfrm>
              <a:off x="204376" y="1608051"/>
              <a:ext cx="43413" cy="43460"/>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6" name="Google Shape;4846;p35"/>
            <p:cNvSpPr/>
            <p:nvPr/>
          </p:nvSpPr>
          <p:spPr>
            <a:xfrm>
              <a:off x="1670730" y="2827358"/>
              <a:ext cx="43365" cy="43460"/>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7" name="Google Shape;4847;p35"/>
            <p:cNvSpPr/>
            <p:nvPr/>
          </p:nvSpPr>
          <p:spPr>
            <a:xfrm>
              <a:off x="419929" y="4216718"/>
              <a:ext cx="48792" cy="48697"/>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8" name="Google Shape;4848;p35"/>
            <p:cNvSpPr/>
            <p:nvPr/>
          </p:nvSpPr>
          <p:spPr>
            <a:xfrm>
              <a:off x="725279" y="246362"/>
              <a:ext cx="47801" cy="47754"/>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9" name="Google Shape;4849;p35"/>
            <p:cNvSpPr/>
            <p:nvPr/>
          </p:nvSpPr>
          <p:spPr>
            <a:xfrm>
              <a:off x="1020484" y="1302842"/>
              <a:ext cx="61344" cy="61391"/>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0" name="Google Shape;4850;p35"/>
            <p:cNvSpPr/>
            <p:nvPr/>
          </p:nvSpPr>
          <p:spPr>
            <a:xfrm>
              <a:off x="4670302" y="4329329"/>
              <a:ext cx="29539" cy="29634"/>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1" name="Google Shape;4851;p35"/>
            <p:cNvSpPr/>
            <p:nvPr/>
          </p:nvSpPr>
          <p:spPr>
            <a:xfrm>
              <a:off x="8189681" y="121787"/>
              <a:ext cx="43365" cy="4336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2" name="Google Shape;4852;p35"/>
            <p:cNvSpPr/>
            <p:nvPr/>
          </p:nvSpPr>
          <p:spPr>
            <a:xfrm>
              <a:off x="3270997" y="551995"/>
              <a:ext cx="43365" cy="4336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3" name="Google Shape;4853;p35"/>
            <p:cNvSpPr/>
            <p:nvPr/>
          </p:nvSpPr>
          <p:spPr>
            <a:xfrm>
              <a:off x="789265" y="1668168"/>
              <a:ext cx="43413" cy="43413"/>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4" name="Google Shape;4854;p35"/>
            <p:cNvSpPr/>
            <p:nvPr/>
          </p:nvSpPr>
          <p:spPr>
            <a:xfrm>
              <a:off x="1627362" y="766887"/>
              <a:ext cx="43365" cy="4336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5" name="Google Shape;4855;p35"/>
            <p:cNvSpPr/>
            <p:nvPr/>
          </p:nvSpPr>
          <p:spPr>
            <a:xfrm>
              <a:off x="4294683" y="432705"/>
              <a:ext cx="43365" cy="4336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6" name="Google Shape;4856;p35"/>
            <p:cNvSpPr/>
            <p:nvPr/>
          </p:nvSpPr>
          <p:spPr>
            <a:xfrm>
              <a:off x="4384103" y="335923"/>
              <a:ext cx="43460" cy="4336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7" name="Google Shape;4857;p35"/>
            <p:cNvSpPr/>
            <p:nvPr/>
          </p:nvSpPr>
          <p:spPr>
            <a:xfrm>
              <a:off x="249970" y="2550071"/>
              <a:ext cx="43365" cy="4336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8" name="Google Shape;4858;p35"/>
            <p:cNvSpPr/>
            <p:nvPr/>
          </p:nvSpPr>
          <p:spPr>
            <a:xfrm>
              <a:off x="1952248" y="1705352"/>
              <a:ext cx="43365" cy="43460"/>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9" name="Google Shape;4859;p35"/>
            <p:cNvSpPr/>
            <p:nvPr/>
          </p:nvSpPr>
          <p:spPr>
            <a:xfrm>
              <a:off x="426346" y="1082949"/>
              <a:ext cx="43318" cy="43413"/>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0" name="Google Shape;4860;p35"/>
            <p:cNvSpPr/>
            <p:nvPr/>
          </p:nvSpPr>
          <p:spPr>
            <a:xfrm>
              <a:off x="3706208" y="3927647"/>
              <a:ext cx="43413" cy="4336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1" name="Google Shape;4861;p35"/>
            <p:cNvSpPr/>
            <p:nvPr/>
          </p:nvSpPr>
          <p:spPr>
            <a:xfrm>
              <a:off x="6942090" y="325212"/>
              <a:ext cx="43413" cy="43413"/>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2" name="Google Shape;4862;p35"/>
            <p:cNvSpPr/>
            <p:nvPr/>
          </p:nvSpPr>
          <p:spPr>
            <a:xfrm>
              <a:off x="9070577" y="2414061"/>
              <a:ext cx="43413" cy="43460"/>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3" name="Google Shape;4863;p35"/>
            <p:cNvSpPr/>
            <p:nvPr/>
          </p:nvSpPr>
          <p:spPr>
            <a:xfrm>
              <a:off x="3525385" y="1211771"/>
              <a:ext cx="34447" cy="34447"/>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4" name="Google Shape;4864;p35"/>
            <p:cNvSpPr/>
            <p:nvPr/>
          </p:nvSpPr>
          <p:spPr>
            <a:xfrm>
              <a:off x="3532913" y="4387894"/>
              <a:ext cx="43365" cy="4336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5" name="Google Shape;4865;p35"/>
            <p:cNvSpPr/>
            <p:nvPr/>
          </p:nvSpPr>
          <p:spPr>
            <a:xfrm>
              <a:off x="3697525" y="192521"/>
              <a:ext cx="49500" cy="4336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6" name="Google Shape;4866;p35"/>
            <p:cNvSpPr/>
            <p:nvPr/>
          </p:nvSpPr>
          <p:spPr>
            <a:xfrm>
              <a:off x="7769570" y="640802"/>
              <a:ext cx="43460" cy="4336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7" name="Google Shape;4867;p35"/>
            <p:cNvSpPr/>
            <p:nvPr/>
          </p:nvSpPr>
          <p:spPr>
            <a:xfrm>
              <a:off x="7127160" y="156894"/>
              <a:ext cx="43271" cy="43413"/>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8" name="Google Shape;4868;p35"/>
            <p:cNvSpPr/>
            <p:nvPr/>
          </p:nvSpPr>
          <p:spPr>
            <a:xfrm>
              <a:off x="707867" y="1579172"/>
              <a:ext cx="43318" cy="4336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9" name="Google Shape;4869;p35"/>
            <p:cNvSpPr/>
            <p:nvPr/>
          </p:nvSpPr>
          <p:spPr>
            <a:xfrm>
              <a:off x="5632614" y="3729727"/>
              <a:ext cx="43365" cy="4336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0" name="Google Shape;4870;p35"/>
            <p:cNvSpPr/>
            <p:nvPr/>
          </p:nvSpPr>
          <p:spPr>
            <a:xfrm>
              <a:off x="5598190" y="94795"/>
              <a:ext cx="49547" cy="43413"/>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1" name="Google Shape;4871;p35"/>
            <p:cNvSpPr/>
            <p:nvPr/>
          </p:nvSpPr>
          <p:spPr>
            <a:xfrm>
              <a:off x="8350637" y="1727058"/>
              <a:ext cx="49547" cy="43413"/>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2" name="Google Shape;4872;p35"/>
            <p:cNvSpPr/>
            <p:nvPr/>
          </p:nvSpPr>
          <p:spPr>
            <a:xfrm>
              <a:off x="1430449" y="4013002"/>
              <a:ext cx="29209" cy="29256"/>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3" name="Google Shape;4873;p35"/>
            <p:cNvSpPr/>
            <p:nvPr/>
          </p:nvSpPr>
          <p:spPr>
            <a:xfrm>
              <a:off x="1773785" y="2022216"/>
              <a:ext cx="61297" cy="61344"/>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4" name="Google Shape;4874;p35"/>
            <p:cNvSpPr/>
            <p:nvPr/>
          </p:nvSpPr>
          <p:spPr>
            <a:xfrm>
              <a:off x="1535252" y="978192"/>
              <a:ext cx="43460" cy="43413"/>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5" name="Google Shape;4875;p35"/>
            <p:cNvSpPr/>
            <p:nvPr/>
          </p:nvSpPr>
          <p:spPr>
            <a:xfrm>
              <a:off x="188002" y="1010327"/>
              <a:ext cx="43460" cy="43413"/>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6" name="Google Shape;4876;p35"/>
            <p:cNvSpPr/>
            <p:nvPr/>
          </p:nvSpPr>
          <p:spPr>
            <a:xfrm>
              <a:off x="309321" y="361829"/>
              <a:ext cx="43413" cy="43413"/>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7" name="Google Shape;4877;p35"/>
            <p:cNvSpPr/>
            <p:nvPr/>
          </p:nvSpPr>
          <p:spPr>
            <a:xfrm>
              <a:off x="2577152" y="2276840"/>
              <a:ext cx="43365" cy="4336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8" name="Google Shape;4878;p35"/>
            <p:cNvSpPr/>
            <p:nvPr/>
          </p:nvSpPr>
          <p:spPr>
            <a:xfrm>
              <a:off x="2307240" y="2109654"/>
              <a:ext cx="43460" cy="43413"/>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9" name="Google Shape;4879;p35"/>
            <p:cNvSpPr/>
            <p:nvPr/>
          </p:nvSpPr>
          <p:spPr>
            <a:xfrm>
              <a:off x="2492262" y="1941289"/>
              <a:ext cx="43365" cy="43413"/>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0" name="Google Shape;4880;p35"/>
            <p:cNvSpPr/>
            <p:nvPr/>
          </p:nvSpPr>
          <p:spPr>
            <a:xfrm>
              <a:off x="8315152" y="3394098"/>
              <a:ext cx="36995" cy="36948"/>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1" name="Google Shape;4881;p35"/>
            <p:cNvSpPr/>
            <p:nvPr/>
          </p:nvSpPr>
          <p:spPr>
            <a:xfrm>
              <a:off x="8539875" y="446464"/>
              <a:ext cx="41242" cy="41242"/>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2" name="Google Shape;4882;p35"/>
            <p:cNvSpPr/>
            <p:nvPr/>
          </p:nvSpPr>
          <p:spPr>
            <a:xfrm>
              <a:off x="5752824" y="3429819"/>
              <a:ext cx="43271" cy="4336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3" name="Google Shape;4883;p35"/>
            <p:cNvSpPr/>
            <p:nvPr/>
          </p:nvSpPr>
          <p:spPr>
            <a:xfrm>
              <a:off x="2976311" y="4111395"/>
              <a:ext cx="49547" cy="43318"/>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4" name="Google Shape;4884;p35"/>
            <p:cNvSpPr/>
            <p:nvPr/>
          </p:nvSpPr>
          <p:spPr>
            <a:xfrm>
              <a:off x="3317949" y="871643"/>
              <a:ext cx="43365" cy="4336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5" name="Google Shape;4885;p35"/>
            <p:cNvSpPr/>
            <p:nvPr/>
          </p:nvSpPr>
          <p:spPr>
            <a:xfrm>
              <a:off x="5406232" y="988102"/>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6" name="Google Shape;4886;p35"/>
            <p:cNvSpPr/>
            <p:nvPr/>
          </p:nvSpPr>
          <p:spPr>
            <a:xfrm>
              <a:off x="3800819" y="486782"/>
              <a:ext cx="41147" cy="41148"/>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7" name="Google Shape;4887;p35"/>
            <p:cNvSpPr/>
            <p:nvPr/>
          </p:nvSpPr>
          <p:spPr>
            <a:xfrm>
              <a:off x="6256786" y="3058595"/>
              <a:ext cx="49453" cy="43413"/>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8" name="Google Shape;4888;p35"/>
            <p:cNvSpPr/>
            <p:nvPr/>
          </p:nvSpPr>
          <p:spPr>
            <a:xfrm>
              <a:off x="6886173" y="726211"/>
              <a:ext cx="49594" cy="43318"/>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9" name="Google Shape;4889;p35"/>
            <p:cNvSpPr/>
            <p:nvPr/>
          </p:nvSpPr>
          <p:spPr>
            <a:xfrm>
              <a:off x="3532888" y="1334930"/>
              <a:ext cx="43413" cy="4336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0" name="Google Shape;4890;p35"/>
            <p:cNvSpPr/>
            <p:nvPr/>
          </p:nvSpPr>
          <p:spPr>
            <a:xfrm>
              <a:off x="8229224" y="1743668"/>
              <a:ext cx="43460" cy="4336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1" name="Google Shape;4891;p35"/>
            <p:cNvSpPr/>
            <p:nvPr/>
          </p:nvSpPr>
          <p:spPr>
            <a:xfrm>
              <a:off x="7265702" y="913498"/>
              <a:ext cx="43318" cy="43413"/>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2" name="Google Shape;4892;p35"/>
            <p:cNvSpPr/>
            <p:nvPr/>
          </p:nvSpPr>
          <p:spPr>
            <a:xfrm>
              <a:off x="3364853" y="4711526"/>
              <a:ext cx="43413" cy="43413"/>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3" name="Google Shape;4893;p35"/>
            <p:cNvSpPr/>
            <p:nvPr/>
          </p:nvSpPr>
          <p:spPr>
            <a:xfrm>
              <a:off x="6299821" y="445398"/>
              <a:ext cx="43365" cy="4336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4" name="Google Shape;4894;p35"/>
            <p:cNvSpPr/>
            <p:nvPr/>
          </p:nvSpPr>
          <p:spPr>
            <a:xfrm>
              <a:off x="6866355" y="2506077"/>
              <a:ext cx="43365" cy="43413"/>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5" name="Google Shape;4895;p35"/>
            <p:cNvSpPr/>
            <p:nvPr/>
          </p:nvSpPr>
          <p:spPr>
            <a:xfrm>
              <a:off x="3119305" y="3236667"/>
              <a:ext cx="43318" cy="43413"/>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6" name="Google Shape;4896;p35"/>
            <p:cNvSpPr/>
            <p:nvPr/>
          </p:nvSpPr>
          <p:spPr>
            <a:xfrm>
              <a:off x="2742212" y="4394409"/>
              <a:ext cx="30342" cy="30342"/>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7" name="Google Shape;4897;p35"/>
            <p:cNvSpPr/>
            <p:nvPr/>
          </p:nvSpPr>
          <p:spPr>
            <a:xfrm>
              <a:off x="5727626" y="2697894"/>
              <a:ext cx="61297" cy="61391"/>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8" name="Google Shape;4898;p35"/>
            <p:cNvSpPr/>
            <p:nvPr/>
          </p:nvSpPr>
          <p:spPr>
            <a:xfrm>
              <a:off x="8182178" y="857864"/>
              <a:ext cx="43413" cy="43318"/>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9" name="Google Shape;4899;p35"/>
            <p:cNvSpPr/>
            <p:nvPr/>
          </p:nvSpPr>
          <p:spPr>
            <a:xfrm>
              <a:off x="1489103" y="1546000"/>
              <a:ext cx="23027" cy="2307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0" name="Google Shape;4900;p35"/>
            <p:cNvSpPr/>
            <p:nvPr/>
          </p:nvSpPr>
          <p:spPr>
            <a:xfrm>
              <a:off x="6200586" y="3728988"/>
              <a:ext cx="43318" cy="43318"/>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1" name="Google Shape;4901;p35"/>
            <p:cNvSpPr/>
            <p:nvPr/>
          </p:nvSpPr>
          <p:spPr>
            <a:xfrm>
              <a:off x="3119290" y="4939111"/>
              <a:ext cx="43365" cy="4336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2" name="Google Shape;4902;p35"/>
            <p:cNvSpPr/>
            <p:nvPr/>
          </p:nvSpPr>
          <p:spPr>
            <a:xfrm>
              <a:off x="6077804" y="4317935"/>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3" name="Google Shape;4903;p35"/>
            <p:cNvSpPr/>
            <p:nvPr/>
          </p:nvSpPr>
          <p:spPr>
            <a:xfrm>
              <a:off x="3227774" y="1402691"/>
              <a:ext cx="61297" cy="61297"/>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4" name="Google Shape;4904;p35"/>
            <p:cNvSpPr/>
            <p:nvPr/>
          </p:nvSpPr>
          <p:spPr>
            <a:xfrm>
              <a:off x="7165240" y="3960584"/>
              <a:ext cx="49547" cy="43413"/>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5" name="Google Shape;4905;p35"/>
            <p:cNvSpPr/>
            <p:nvPr/>
          </p:nvSpPr>
          <p:spPr>
            <a:xfrm>
              <a:off x="2875330" y="4707940"/>
              <a:ext cx="43413" cy="43413"/>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6" name="Google Shape;4906;p35"/>
            <p:cNvSpPr/>
            <p:nvPr/>
          </p:nvSpPr>
          <p:spPr>
            <a:xfrm>
              <a:off x="870380" y="858147"/>
              <a:ext cx="33928" cy="33928"/>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7" name="Google Shape;4907;p35"/>
            <p:cNvSpPr/>
            <p:nvPr/>
          </p:nvSpPr>
          <p:spPr>
            <a:xfrm>
              <a:off x="8946993" y="585451"/>
              <a:ext cx="43413" cy="43413"/>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8" name="Google Shape;4908;p35"/>
            <p:cNvSpPr/>
            <p:nvPr/>
          </p:nvSpPr>
          <p:spPr>
            <a:xfrm>
              <a:off x="770040" y="4561889"/>
              <a:ext cx="34211" cy="34211"/>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9" name="Google Shape;4909;p35"/>
            <p:cNvSpPr/>
            <p:nvPr/>
          </p:nvSpPr>
          <p:spPr>
            <a:xfrm>
              <a:off x="6061525" y="4651928"/>
              <a:ext cx="43365" cy="43413"/>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0" name="Google Shape;4910;p35"/>
            <p:cNvSpPr/>
            <p:nvPr/>
          </p:nvSpPr>
          <p:spPr>
            <a:xfrm>
              <a:off x="8960394" y="234187"/>
              <a:ext cx="61297" cy="61344"/>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1" name="Google Shape;4911;p35"/>
            <p:cNvSpPr/>
            <p:nvPr/>
          </p:nvSpPr>
          <p:spPr>
            <a:xfrm>
              <a:off x="5259809" y="402080"/>
              <a:ext cx="61249" cy="61249"/>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2" name="Google Shape;4912;p35"/>
            <p:cNvSpPr/>
            <p:nvPr/>
          </p:nvSpPr>
          <p:spPr>
            <a:xfrm>
              <a:off x="8935149" y="3417645"/>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3" name="Google Shape;4913;p35"/>
            <p:cNvSpPr/>
            <p:nvPr/>
          </p:nvSpPr>
          <p:spPr>
            <a:xfrm>
              <a:off x="8755241" y="1526945"/>
              <a:ext cx="61297" cy="61202"/>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4" name="Google Shape;4914;p35"/>
            <p:cNvSpPr/>
            <p:nvPr/>
          </p:nvSpPr>
          <p:spPr>
            <a:xfrm>
              <a:off x="2242205" y="4474100"/>
              <a:ext cx="61344" cy="61344"/>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5" name="Google Shape;4915;p35"/>
            <p:cNvSpPr/>
            <p:nvPr/>
          </p:nvSpPr>
          <p:spPr>
            <a:xfrm>
              <a:off x="4808177" y="113151"/>
              <a:ext cx="61297" cy="61297"/>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6" name="Google Shape;4916;p35"/>
            <p:cNvSpPr/>
            <p:nvPr/>
          </p:nvSpPr>
          <p:spPr>
            <a:xfrm>
              <a:off x="5429306" y="4113707"/>
              <a:ext cx="43365" cy="4336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7" name="Google Shape;4917;p35"/>
            <p:cNvSpPr/>
            <p:nvPr/>
          </p:nvSpPr>
          <p:spPr>
            <a:xfrm>
              <a:off x="7367344" y="4243756"/>
              <a:ext cx="43365" cy="43413"/>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8" name="Google Shape;4918;p35"/>
            <p:cNvSpPr/>
            <p:nvPr/>
          </p:nvSpPr>
          <p:spPr>
            <a:xfrm>
              <a:off x="8232905" y="1622396"/>
              <a:ext cx="36193" cy="36146"/>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9" name="Google Shape;4919;p35"/>
            <p:cNvSpPr/>
            <p:nvPr/>
          </p:nvSpPr>
          <p:spPr>
            <a:xfrm>
              <a:off x="3918127" y="895756"/>
              <a:ext cx="27510" cy="27416"/>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0" name="Google Shape;4920;p35"/>
            <p:cNvSpPr/>
            <p:nvPr/>
          </p:nvSpPr>
          <p:spPr>
            <a:xfrm>
              <a:off x="8479223" y="1185440"/>
              <a:ext cx="43365" cy="43413"/>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1" name="Google Shape;4921;p35"/>
            <p:cNvSpPr/>
            <p:nvPr/>
          </p:nvSpPr>
          <p:spPr>
            <a:xfrm>
              <a:off x="8981110" y="4255506"/>
              <a:ext cx="43365" cy="43460"/>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2" name="Google Shape;4922;p35"/>
            <p:cNvSpPr/>
            <p:nvPr/>
          </p:nvSpPr>
          <p:spPr>
            <a:xfrm>
              <a:off x="6359865" y="4942917"/>
              <a:ext cx="43365" cy="4336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3" name="Google Shape;4923;p35"/>
            <p:cNvSpPr/>
            <p:nvPr/>
          </p:nvSpPr>
          <p:spPr>
            <a:xfrm>
              <a:off x="3396705" y="428961"/>
              <a:ext cx="49547" cy="43507"/>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4" name="Google Shape;4924;p35"/>
            <p:cNvSpPr/>
            <p:nvPr/>
          </p:nvSpPr>
          <p:spPr>
            <a:xfrm>
              <a:off x="8002130" y="3303478"/>
              <a:ext cx="49547" cy="4336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5" name="Google Shape;4925;p35"/>
            <p:cNvSpPr/>
            <p:nvPr/>
          </p:nvSpPr>
          <p:spPr>
            <a:xfrm>
              <a:off x="6924820" y="2284107"/>
              <a:ext cx="43365" cy="43318"/>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6" name="Google Shape;4926;p35"/>
            <p:cNvSpPr/>
            <p:nvPr/>
          </p:nvSpPr>
          <p:spPr>
            <a:xfrm>
              <a:off x="6587807" y="137932"/>
              <a:ext cx="43318" cy="43413"/>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7" name="Google Shape;4927;p35"/>
            <p:cNvSpPr/>
            <p:nvPr/>
          </p:nvSpPr>
          <p:spPr>
            <a:xfrm>
              <a:off x="4430300" y="760139"/>
              <a:ext cx="49547" cy="43413"/>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8" name="Google Shape;4928;p35"/>
            <p:cNvSpPr/>
            <p:nvPr/>
          </p:nvSpPr>
          <p:spPr>
            <a:xfrm>
              <a:off x="5159300" y="1165952"/>
              <a:ext cx="27227" cy="27274"/>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9" name="Google Shape;4929;p35"/>
            <p:cNvSpPr/>
            <p:nvPr/>
          </p:nvSpPr>
          <p:spPr>
            <a:xfrm>
              <a:off x="6234231" y="748389"/>
              <a:ext cx="43413" cy="43460"/>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0" name="Google Shape;4930;p35"/>
            <p:cNvSpPr/>
            <p:nvPr/>
          </p:nvSpPr>
          <p:spPr>
            <a:xfrm>
              <a:off x="886943" y="2548451"/>
              <a:ext cx="11702" cy="11703"/>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1" name="Google Shape;4931;p35"/>
            <p:cNvSpPr/>
            <p:nvPr/>
          </p:nvSpPr>
          <p:spPr>
            <a:xfrm>
              <a:off x="6065158" y="359792"/>
              <a:ext cx="43271" cy="4336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2" name="Google Shape;4932;p35"/>
            <p:cNvSpPr/>
            <p:nvPr/>
          </p:nvSpPr>
          <p:spPr>
            <a:xfrm>
              <a:off x="7030237" y="1996074"/>
              <a:ext cx="37089" cy="32465"/>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3" name="Google Shape;4933;p35"/>
            <p:cNvSpPr/>
            <p:nvPr/>
          </p:nvSpPr>
          <p:spPr>
            <a:xfrm>
              <a:off x="3584228" y="3300053"/>
              <a:ext cx="49500" cy="43413"/>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4" name="Google Shape;4934;p35"/>
            <p:cNvSpPr/>
            <p:nvPr/>
          </p:nvSpPr>
          <p:spPr>
            <a:xfrm>
              <a:off x="512095" y="640764"/>
              <a:ext cx="49358" cy="43460"/>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5" name="Google Shape;4935;p35"/>
            <p:cNvSpPr/>
            <p:nvPr/>
          </p:nvSpPr>
          <p:spPr>
            <a:xfrm>
              <a:off x="8723749" y="2032314"/>
              <a:ext cx="43365" cy="43318"/>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6" name="Google Shape;4936;p35"/>
            <p:cNvSpPr/>
            <p:nvPr/>
          </p:nvSpPr>
          <p:spPr>
            <a:xfrm>
              <a:off x="6983615" y="4903013"/>
              <a:ext cx="19772" cy="19866"/>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7" name="Google Shape;4937;p35"/>
            <p:cNvSpPr/>
            <p:nvPr/>
          </p:nvSpPr>
          <p:spPr>
            <a:xfrm>
              <a:off x="2342017" y="3910565"/>
              <a:ext cx="36995" cy="37042"/>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8" name="Google Shape;4938;p35"/>
            <p:cNvSpPr/>
            <p:nvPr/>
          </p:nvSpPr>
          <p:spPr>
            <a:xfrm>
              <a:off x="5086206" y="490227"/>
              <a:ext cx="49405" cy="4336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9" name="Google Shape;4939;p35"/>
            <p:cNvSpPr/>
            <p:nvPr/>
          </p:nvSpPr>
          <p:spPr>
            <a:xfrm>
              <a:off x="7939021" y="316907"/>
              <a:ext cx="43271" cy="4336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0" name="Google Shape;4940;p35"/>
            <p:cNvSpPr/>
            <p:nvPr/>
          </p:nvSpPr>
          <p:spPr>
            <a:xfrm>
              <a:off x="307134" y="3188928"/>
              <a:ext cx="47801" cy="47754"/>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1" name="Google Shape;4941;p35"/>
            <p:cNvSpPr/>
            <p:nvPr/>
          </p:nvSpPr>
          <p:spPr>
            <a:xfrm>
              <a:off x="770390" y="4327372"/>
              <a:ext cx="33550" cy="33550"/>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2" name="Google Shape;4942;p35"/>
            <p:cNvSpPr/>
            <p:nvPr/>
          </p:nvSpPr>
          <p:spPr>
            <a:xfrm>
              <a:off x="1939838" y="4057696"/>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3" name="Google Shape;4943;p35"/>
            <p:cNvSpPr/>
            <p:nvPr/>
          </p:nvSpPr>
          <p:spPr>
            <a:xfrm>
              <a:off x="698429" y="3937651"/>
              <a:ext cx="20149" cy="20196"/>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4" name="Google Shape;4944;p35"/>
            <p:cNvSpPr/>
            <p:nvPr/>
          </p:nvSpPr>
          <p:spPr>
            <a:xfrm>
              <a:off x="1388971" y="4180855"/>
              <a:ext cx="34777" cy="3473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5" name="Google Shape;4945;p35"/>
            <p:cNvSpPr/>
            <p:nvPr/>
          </p:nvSpPr>
          <p:spPr>
            <a:xfrm>
              <a:off x="2384250" y="209697"/>
              <a:ext cx="19772" cy="19819"/>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6" name="Google Shape;4946;p35"/>
            <p:cNvSpPr/>
            <p:nvPr/>
          </p:nvSpPr>
          <p:spPr>
            <a:xfrm>
              <a:off x="6224321" y="2310248"/>
              <a:ext cx="19772" cy="19819"/>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7" name="Google Shape;4947;p35"/>
            <p:cNvSpPr/>
            <p:nvPr/>
          </p:nvSpPr>
          <p:spPr>
            <a:xfrm>
              <a:off x="5886365" y="1853332"/>
              <a:ext cx="19819" cy="19772"/>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8" name="Google Shape;4948;p35"/>
            <p:cNvSpPr/>
            <p:nvPr/>
          </p:nvSpPr>
          <p:spPr>
            <a:xfrm>
              <a:off x="5700776" y="840311"/>
              <a:ext cx="19772" cy="19819"/>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9" name="Google Shape;4949;p35"/>
            <p:cNvSpPr/>
            <p:nvPr/>
          </p:nvSpPr>
          <p:spPr>
            <a:xfrm>
              <a:off x="4755280" y="760281"/>
              <a:ext cx="19772" cy="19772"/>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0" name="Google Shape;4950;p35"/>
            <p:cNvSpPr/>
            <p:nvPr/>
          </p:nvSpPr>
          <p:spPr>
            <a:xfrm>
              <a:off x="3577339" y="738527"/>
              <a:ext cx="19819" cy="19819"/>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1" name="Google Shape;4951;p35"/>
            <p:cNvSpPr/>
            <p:nvPr/>
          </p:nvSpPr>
          <p:spPr>
            <a:xfrm>
              <a:off x="4417559" y="471446"/>
              <a:ext cx="19866" cy="19819"/>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2" name="Google Shape;4952;p35"/>
            <p:cNvSpPr/>
            <p:nvPr/>
          </p:nvSpPr>
          <p:spPr>
            <a:xfrm>
              <a:off x="8522258" y="3316097"/>
              <a:ext cx="103293" cy="103293"/>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3" name="Google Shape;4953;p35"/>
            <p:cNvSpPr/>
            <p:nvPr/>
          </p:nvSpPr>
          <p:spPr>
            <a:xfrm>
              <a:off x="8913065" y="888631"/>
              <a:ext cx="103341" cy="103341"/>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4" name="Google Shape;4954;p35"/>
            <p:cNvSpPr/>
            <p:nvPr/>
          </p:nvSpPr>
          <p:spPr>
            <a:xfrm>
              <a:off x="1213811" y="1667932"/>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5" name="Google Shape;4955;p35"/>
            <p:cNvSpPr/>
            <p:nvPr/>
          </p:nvSpPr>
          <p:spPr>
            <a:xfrm>
              <a:off x="1706738" y="4639720"/>
              <a:ext cx="44592" cy="44687"/>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6" name="Google Shape;4956;p35"/>
            <p:cNvSpPr/>
            <p:nvPr/>
          </p:nvSpPr>
          <p:spPr>
            <a:xfrm>
              <a:off x="4952867" y="454836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7" name="Google Shape;4957;p35"/>
            <p:cNvSpPr/>
            <p:nvPr/>
          </p:nvSpPr>
          <p:spPr>
            <a:xfrm>
              <a:off x="5596667" y="475166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8" name="Google Shape;4958;p35"/>
            <p:cNvSpPr/>
            <p:nvPr/>
          </p:nvSpPr>
          <p:spPr>
            <a:xfrm>
              <a:off x="4763142" y="3782585"/>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9" name="Google Shape;4959;p35"/>
            <p:cNvSpPr/>
            <p:nvPr/>
          </p:nvSpPr>
          <p:spPr>
            <a:xfrm>
              <a:off x="6933129" y="361911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0" name="Google Shape;4960;p35"/>
            <p:cNvSpPr/>
            <p:nvPr/>
          </p:nvSpPr>
          <p:spPr>
            <a:xfrm>
              <a:off x="4315867" y="4378935"/>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1" name="Google Shape;4961;p35"/>
            <p:cNvSpPr/>
            <p:nvPr/>
          </p:nvSpPr>
          <p:spPr>
            <a:xfrm>
              <a:off x="7159342" y="4631422"/>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2" name="Google Shape;4962;p35"/>
            <p:cNvSpPr/>
            <p:nvPr/>
          </p:nvSpPr>
          <p:spPr>
            <a:xfrm>
              <a:off x="1598417" y="3592835"/>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3" name="Google Shape;4963;p35"/>
            <p:cNvSpPr/>
            <p:nvPr/>
          </p:nvSpPr>
          <p:spPr>
            <a:xfrm>
              <a:off x="2242217" y="3796135"/>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4" name="Google Shape;4964;p35"/>
            <p:cNvSpPr/>
            <p:nvPr/>
          </p:nvSpPr>
          <p:spPr>
            <a:xfrm>
              <a:off x="1137592" y="441281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5" name="Google Shape;4965;p35"/>
            <p:cNvSpPr/>
            <p:nvPr/>
          </p:nvSpPr>
          <p:spPr>
            <a:xfrm>
              <a:off x="1781392" y="461611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6" name="Google Shape;4966;p35"/>
            <p:cNvSpPr/>
            <p:nvPr/>
          </p:nvSpPr>
          <p:spPr>
            <a:xfrm>
              <a:off x="656442" y="479231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7" name="Google Shape;4967;p35"/>
            <p:cNvSpPr/>
            <p:nvPr/>
          </p:nvSpPr>
          <p:spPr>
            <a:xfrm>
              <a:off x="1300242" y="499561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8" name="Google Shape;4968;p35"/>
            <p:cNvSpPr/>
            <p:nvPr/>
          </p:nvSpPr>
          <p:spPr>
            <a:xfrm>
              <a:off x="961392" y="3762235"/>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9" name="Google Shape;4969;p35"/>
            <p:cNvSpPr/>
            <p:nvPr/>
          </p:nvSpPr>
          <p:spPr>
            <a:xfrm>
              <a:off x="3551761" y="2135532"/>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0" name="Google Shape;4970;p35"/>
            <p:cNvSpPr/>
            <p:nvPr/>
          </p:nvSpPr>
          <p:spPr>
            <a:xfrm>
              <a:off x="2308899" y="904282"/>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1" name="Google Shape;4971;p35"/>
            <p:cNvSpPr/>
            <p:nvPr/>
          </p:nvSpPr>
          <p:spPr>
            <a:xfrm>
              <a:off x="4675164" y="1365377"/>
              <a:ext cx="19819" cy="19819"/>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2" name="Google Shape;4972;p35"/>
            <p:cNvSpPr/>
            <p:nvPr/>
          </p:nvSpPr>
          <p:spPr>
            <a:xfrm>
              <a:off x="2767539" y="603002"/>
              <a:ext cx="19819" cy="19819"/>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3" name="Google Shape;4973;p35"/>
            <p:cNvSpPr/>
            <p:nvPr/>
          </p:nvSpPr>
          <p:spPr>
            <a:xfrm>
              <a:off x="5739089" y="1758427"/>
              <a:ext cx="19819" cy="19819"/>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4" name="Google Shape;4974;p35"/>
            <p:cNvSpPr/>
            <p:nvPr/>
          </p:nvSpPr>
          <p:spPr>
            <a:xfrm>
              <a:off x="3831464" y="996052"/>
              <a:ext cx="19819" cy="19819"/>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5" name="Google Shape;4975;p35"/>
            <p:cNvSpPr/>
            <p:nvPr/>
          </p:nvSpPr>
          <p:spPr>
            <a:xfrm>
              <a:off x="4450707" y="1902952"/>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6" name="Google Shape;4976;p35"/>
            <p:cNvSpPr/>
            <p:nvPr/>
          </p:nvSpPr>
          <p:spPr>
            <a:xfrm>
              <a:off x="6297357" y="1411627"/>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7" name="Google Shape;4977;p35"/>
            <p:cNvSpPr/>
            <p:nvPr/>
          </p:nvSpPr>
          <p:spPr>
            <a:xfrm>
              <a:off x="5843332" y="676352"/>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8" name="Google Shape;4978;p35"/>
            <p:cNvSpPr/>
            <p:nvPr/>
          </p:nvSpPr>
          <p:spPr>
            <a:xfrm>
              <a:off x="6551507" y="835602"/>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9" name="Google Shape;4979;p35"/>
            <p:cNvSpPr/>
            <p:nvPr/>
          </p:nvSpPr>
          <p:spPr>
            <a:xfrm>
              <a:off x="5677307" y="1337077"/>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0" name="Google Shape;4980;p35"/>
            <p:cNvSpPr/>
            <p:nvPr/>
          </p:nvSpPr>
          <p:spPr>
            <a:xfrm>
              <a:off x="5931457" y="761052"/>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1" name="Google Shape;4981;p35"/>
            <p:cNvSpPr/>
            <p:nvPr/>
          </p:nvSpPr>
          <p:spPr>
            <a:xfrm>
              <a:off x="4122864" y="1568677"/>
              <a:ext cx="19819" cy="19819"/>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2" name="Google Shape;4982;p35"/>
            <p:cNvSpPr/>
            <p:nvPr/>
          </p:nvSpPr>
          <p:spPr>
            <a:xfrm>
              <a:off x="5952589" y="1070602"/>
              <a:ext cx="19819" cy="19819"/>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3" name="Google Shape;4983;p35"/>
            <p:cNvSpPr/>
            <p:nvPr/>
          </p:nvSpPr>
          <p:spPr>
            <a:xfrm>
              <a:off x="6759014" y="1717777"/>
              <a:ext cx="19819" cy="19819"/>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4" name="Google Shape;4984;p35"/>
            <p:cNvSpPr/>
            <p:nvPr/>
          </p:nvSpPr>
          <p:spPr>
            <a:xfrm>
              <a:off x="6510832" y="1960527"/>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5" name="Google Shape;4985;p35"/>
            <p:cNvSpPr/>
            <p:nvPr/>
          </p:nvSpPr>
          <p:spPr>
            <a:xfrm>
              <a:off x="6805607" y="1201527"/>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6" name="Google Shape;4986;p35"/>
            <p:cNvSpPr/>
            <p:nvPr/>
          </p:nvSpPr>
          <p:spPr>
            <a:xfrm>
              <a:off x="2129757" y="456102"/>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7" name="Google Shape;4987;p35"/>
            <p:cNvSpPr/>
            <p:nvPr/>
          </p:nvSpPr>
          <p:spPr>
            <a:xfrm>
              <a:off x="5544486" y="2001245"/>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8" name="Google Shape;4988;p35"/>
            <p:cNvSpPr/>
            <p:nvPr/>
          </p:nvSpPr>
          <p:spPr>
            <a:xfrm>
              <a:off x="8770830" y="3807036"/>
              <a:ext cx="30106" cy="302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9" name="Google Shape;4989;p35"/>
            <p:cNvSpPr/>
            <p:nvPr/>
          </p:nvSpPr>
          <p:spPr>
            <a:xfrm>
              <a:off x="8965761" y="1933692"/>
              <a:ext cx="61297" cy="61391"/>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0" name="Google Shape;4990;p35"/>
            <p:cNvSpPr/>
            <p:nvPr/>
          </p:nvSpPr>
          <p:spPr>
            <a:xfrm>
              <a:off x="2929684" y="1294890"/>
              <a:ext cx="61391" cy="61344"/>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1" name="Google Shape;4991;p35"/>
            <p:cNvSpPr/>
            <p:nvPr/>
          </p:nvSpPr>
          <p:spPr>
            <a:xfrm>
              <a:off x="7881251" y="1208279"/>
              <a:ext cx="26614" cy="26614"/>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2" name="Google Shape;4992;p35"/>
            <p:cNvSpPr/>
            <p:nvPr/>
          </p:nvSpPr>
          <p:spPr>
            <a:xfrm>
              <a:off x="6281075" y="2690391"/>
              <a:ext cx="45347" cy="45253"/>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3" name="Google Shape;4993;p35"/>
            <p:cNvSpPr/>
            <p:nvPr/>
          </p:nvSpPr>
          <p:spPr>
            <a:xfrm>
              <a:off x="5272679" y="589462"/>
              <a:ext cx="35391" cy="35391"/>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4" name="Google Shape;4994;p35"/>
            <p:cNvSpPr/>
            <p:nvPr/>
          </p:nvSpPr>
          <p:spPr>
            <a:xfrm>
              <a:off x="6365919" y="3025611"/>
              <a:ext cx="31238" cy="3128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5" name="Google Shape;4995;p35"/>
            <p:cNvSpPr/>
            <p:nvPr/>
          </p:nvSpPr>
          <p:spPr>
            <a:xfrm>
              <a:off x="6548251" y="3951608"/>
              <a:ext cx="61297" cy="61344"/>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6" name="Google Shape;4996;p35"/>
            <p:cNvSpPr/>
            <p:nvPr/>
          </p:nvSpPr>
          <p:spPr>
            <a:xfrm>
              <a:off x="2364088" y="4267020"/>
              <a:ext cx="44592" cy="44687"/>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7" name="Google Shape;4997;p35"/>
            <p:cNvSpPr/>
            <p:nvPr/>
          </p:nvSpPr>
          <p:spPr>
            <a:xfrm>
              <a:off x="904299" y="4185961"/>
              <a:ext cx="27841" cy="24490"/>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8" name="Google Shape;4998;p35"/>
            <p:cNvSpPr/>
            <p:nvPr/>
          </p:nvSpPr>
          <p:spPr>
            <a:xfrm>
              <a:off x="8158996" y="4228798"/>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9" name="Google Shape;4999;p35"/>
            <p:cNvSpPr/>
            <p:nvPr/>
          </p:nvSpPr>
          <p:spPr>
            <a:xfrm>
              <a:off x="309330" y="1966211"/>
              <a:ext cx="43365" cy="43413"/>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0" name="Google Shape;5000;p35"/>
            <p:cNvSpPr/>
            <p:nvPr/>
          </p:nvSpPr>
          <p:spPr>
            <a:xfrm>
              <a:off x="309309" y="121787"/>
              <a:ext cx="43413" cy="4336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1" name="Google Shape;5001;p35"/>
            <p:cNvSpPr/>
            <p:nvPr/>
          </p:nvSpPr>
          <p:spPr>
            <a:xfrm>
              <a:off x="8581089" y="3080584"/>
              <a:ext cx="43365" cy="43413"/>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2" name="Google Shape;5002;p35"/>
            <p:cNvSpPr/>
            <p:nvPr/>
          </p:nvSpPr>
          <p:spPr>
            <a:xfrm>
              <a:off x="5710626" y="411046"/>
              <a:ext cx="43318" cy="4336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3" name="Google Shape;5003;p35"/>
            <p:cNvSpPr/>
            <p:nvPr/>
          </p:nvSpPr>
          <p:spPr>
            <a:xfrm>
              <a:off x="1153068" y="5088837"/>
              <a:ext cx="23735" cy="2373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4" name="Google Shape;5004;p35"/>
            <p:cNvSpPr/>
            <p:nvPr/>
          </p:nvSpPr>
          <p:spPr>
            <a:xfrm>
              <a:off x="685204" y="3432178"/>
              <a:ext cx="43413" cy="43460"/>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5" name="Google Shape;5005;p35"/>
            <p:cNvSpPr/>
            <p:nvPr/>
          </p:nvSpPr>
          <p:spPr>
            <a:xfrm>
              <a:off x="4871844" y="1560588"/>
              <a:ext cx="39968" cy="36004"/>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6" name="Google Shape;5006;p35"/>
            <p:cNvSpPr/>
            <p:nvPr/>
          </p:nvSpPr>
          <p:spPr>
            <a:xfrm>
              <a:off x="1371924" y="156894"/>
              <a:ext cx="43318" cy="43413"/>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7" name="Google Shape;5007;p35"/>
            <p:cNvSpPr/>
            <p:nvPr/>
          </p:nvSpPr>
          <p:spPr>
            <a:xfrm>
              <a:off x="1401652" y="2212051"/>
              <a:ext cx="43365" cy="43413"/>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8" name="Google Shape;5008;p35"/>
            <p:cNvSpPr/>
            <p:nvPr/>
          </p:nvSpPr>
          <p:spPr>
            <a:xfrm>
              <a:off x="7791264" y="1579172"/>
              <a:ext cx="43318" cy="4336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9" name="Google Shape;5009;p35"/>
            <p:cNvSpPr/>
            <p:nvPr/>
          </p:nvSpPr>
          <p:spPr>
            <a:xfrm>
              <a:off x="1176790" y="3227720"/>
              <a:ext cx="61391" cy="61297"/>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0" name="Google Shape;5010;p35"/>
            <p:cNvSpPr/>
            <p:nvPr/>
          </p:nvSpPr>
          <p:spPr>
            <a:xfrm>
              <a:off x="597815" y="2532621"/>
              <a:ext cx="43365" cy="4336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1" name="Google Shape;5011;p35"/>
            <p:cNvSpPr/>
            <p:nvPr/>
          </p:nvSpPr>
          <p:spPr>
            <a:xfrm>
              <a:off x="8210572" y="1303833"/>
              <a:ext cx="49500" cy="43460"/>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2" name="Google Shape;5012;p35"/>
            <p:cNvSpPr/>
            <p:nvPr/>
          </p:nvSpPr>
          <p:spPr>
            <a:xfrm>
              <a:off x="5325356" y="2414076"/>
              <a:ext cx="49547" cy="43413"/>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3" name="Google Shape;5013;p35"/>
            <p:cNvSpPr/>
            <p:nvPr/>
          </p:nvSpPr>
          <p:spPr>
            <a:xfrm>
              <a:off x="2894570" y="94795"/>
              <a:ext cx="49547" cy="43413"/>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4" name="Google Shape;5014;p35"/>
            <p:cNvSpPr/>
            <p:nvPr/>
          </p:nvSpPr>
          <p:spPr>
            <a:xfrm>
              <a:off x="594793" y="2062797"/>
              <a:ext cx="49405" cy="43318"/>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5" name="Google Shape;5015;p35"/>
            <p:cNvSpPr/>
            <p:nvPr/>
          </p:nvSpPr>
          <p:spPr>
            <a:xfrm>
              <a:off x="8111" y="4203175"/>
              <a:ext cx="43318" cy="43460"/>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6" name="Google Shape;5016;p35"/>
            <p:cNvSpPr/>
            <p:nvPr/>
          </p:nvSpPr>
          <p:spPr>
            <a:xfrm>
              <a:off x="1509995" y="1622962"/>
              <a:ext cx="43365" cy="43460"/>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7" name="Google Shape;5017;p35"/>
            <p:cNvSpPr/>
            <p:nvPr/>
          </p:nvSpPr>
          <p:spPr>
            <a:xfrm>
              <a:off x="8457127" y="3503054"/>
              <a:ext cx="43979" cy="44026"/>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8" name="Google Shape;5018;p35"/>
            <p:cNvSpPr/>
            <p:nvPr/>
          </p:nvSpPr>
          <p:spPr>
            <a:xfrm>
              <a:off x="5268573" y="3915048"/>
              <a:ext cx="43413" cy="4336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9" name="Google Shape;5019;p35"/>
            <p:cNvSpPr/>
            <p:nvPr/>
          </p:nvSpPr>
          <p:spPr>
            <a:xfrm>
              <a:off x="7456610" y="1157694"/>
              <a:ext cx="42799" cy="37514"/>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0" name="Google Shape;5020;p35"/>
            <p:cNvSpPr/>
            <p:nvPr/>
          </p:nvSpPr>
          <p:spPr>
            <a:xfrm>
              <a:off x="204364" y="1608051"/>
              <a:ext cx="43413" cy="43460"/>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1" name="Google Shape;5021;p35"/>
            <p:cNvSpPr/>
            <p:nvPr/>
          </p:nvSpPr>
          <p:spPr>
            <a:xfrm>
              <a:off x="188042" y="2915471"/>
              <a:ext cx="43365" cy="43460"/>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2" name="Google Shape;5022;p35"/>
            <p:cNvSpPr/>
            <p:nvPr/>
          </p:nvSpPr>
          <p:spPr>
            <a:xfrm>
              <a:off x="419916" y="4216718"/>
              <a:ext cx="48792" cy="48697"/>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3" name="Google Shape;5023;p35"/>
            <p:cNvSpPr/>
            <p:nvPr/>
          </p:nvSpPr>
          <p:spPr>
            <a:xfrm>
              <a:off x="725266" y="246362"/>
              <a:ext cx="47801" cy="47754"/>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4" name="Google Shape;5024;p35"/>
            <p:cNvSpPr/>
            <p:nvPr/>
          </p:nvSpPr>
          <p:spPr>
            <a:xfrm>
              <a:off x="2038921" y="3049605"/>
              <a:ext cx="61344" cy="61391"/>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5" name="Google Shape;5025;p35"/>
            <p:cNvSpPr/>
            <p:nvPr/>
          </p:nvSpPr>
          <p:spPr>
            <a:xfrm>
              <a:off x="4670302" y="3310342"/>
              <a:ext cx="29539" cy="29634"/>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6" name="Google Shape;5026;p35"/>
            <p:cNvSpPr/>
            <p:nvPr/>
          </p:nvSpPr>
          <p:spPr>
            <a:xfrm>
              <a:off x="7708568" y="192524"/>
              <a:ext cx="43365" cy="4336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7" name="Google Shape;5027;p35"/>
            <p:cNvSpPr/>
            <p:nvPr/>
          </p:nvSpPr>
          <p:spPr>
            <a:xfrm>
              <a:off x="3270985" y="551995"/>
              <a:ext cx="43365" cy="4336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8" name="Google Shape;5028;p35"/>
            <p:cNvSpPr/>
            <p:nvPr/>
          </p:nvSpPr>
          <p:spPr>
            <a:xfrm>
              <a:off x="789253" y="1668168"/>
              <a:ext cx="43413" cy="43413"/>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9" name="Google Shape;5029;p35"/>
            <p:cNvSpPr/>
            <p:nvPr/>
          </p:nvSpPr>
          <p:spPr>
            <a:xfrm>
              <a:off x="1627350" y="766887"/>
              <a:ext cx="43365" cy="4336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0" name="Google Shape;5030;p35"/>
            <p:cNvSpPr/>
            <p:nvPr/>
          </p:nvSpPr>
          <p:spPr>
            <a:xfrm>
              <a:off x="2251195" y="2691342"/>
              <a:ext cx="43365" cy="4336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1" name="Google Shape;5031;p35"/>
            <p:cNvSpPr/>
            <p:nvPr/>
          </p:nvSpPr>
          <p:spPr>
            <a:xfrm>
              <a:off x="4067641" y="243161"/>
              <a:ext cx="43460" cy="4336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2" name="Google Shape;5032;p35"/>
            <p:cNvSpPr/>
            <p:nvPr/>
          </p:nvSpPr>
          <p:spPr>
            <a:xfrm>
              <a:off x="2477095" y="3105646"/>
              <a:ext cx="43365" cy="4336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3" name="Google Shape;5033;p35"/>
            <p:cNvSpPr/>
            <p:nvPr/>
          </p:nvSpPr>
          <p:spPr>
            <a:xfrm>
              <a:off x="1952236" y="1705352"/>
              <a:ext cx="43365" cy="43460"/>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4" name="Google Shape;5034;p35"/>
            <p:cNvSpPr/>
            <p:nvPr/>
          </p:nvSpPr>
          <p:spPr>
            <a:xfrm>
              <a:off x="426334" y="1082949"/>
              <a:ext cx="43318" cy="43413"/>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5" name="Google Shape;5035;p35"/>
            <p:cNvSpPr/>
            <p:nvPr/>
          </p:nvSpPr>
          <p:spPr>
            <a:xfrm>
              <a:off x="3706195" y="3927647"/>
              <a:ext cx="43413" cy="4336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6" name="Google Shape;5036;p35"/>
            <p:cNvSpPr/>
            <p:nvPr/>
          </p:nvSpPr>
          <p:spPr>
            <a:xfrm>
              <a:off x="5411915" y="1908624"/>
              <a:ext cx="43413" cy="43413"/>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7" name="Google Shape;5037;p35"/>
            <p:cNvSpPr/>
            <p:nvPr/>
          </p:nvSpPr>
          <p:spPr>
            <a:xfrm>
              <a:off x="9070565" y="2414061"/>
              <a:ext cx="43413" cy="43460"/>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8" name="Google Shape;5038;p35"/>
            <p:cNvSpPr/>
            <p:nvPr/>
          </p:nvSpPr>
          <p:spPr>
            <a:xfrm>
              <a:off x="3525373" y="1211771"/>
              <a:ext cx="34447" cy="34447"/>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9" name="Google Shape;5039;p35"/>
            <p:cNvSpPr/>
            <p:nvPr/>
          </p:nvSpPr>
          <p:spPr>
            <a:xfrm>
              <a:off x="4111088" y="3601794"/>
              <a:ext cx="43365" cy="4336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0" name="Google Shape;5040;p35"/>
            <p:cNvSpPr/>
            <p:nvPr/>
          </p:nvSpPr>
          <p:spPr>
            <a:xfrm>
              <a:off x="2935625" y="335933"/>
              <a:ext cx="49500" cy="4336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1" name="Google Shape;5041;p35"/>
            <p:cNvSpPr/>
            <p:nvPr/>
          </p:nvSpPr>
          <p:spPr>
            <a:xfrm>
              <a:off x="7769558" y="640802"/>
              <a:ext cx="43460" cy="4336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2" name="Google Shape;5042;p35"/>
            <p:cNvSpPr/>
            <p:nvPr/>
          </p:nvSpPr>
          <p:spPr>
            <a:xfrm>
              <a:off x="7603997" y="1841507"/>
              <a:ext cx="43271" cy="43413"/>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3" name="Google Shape;5043;p35"/>
            <p:cNvSpPr/>
            <p:nvPr/>
          </p:nvSpPr>
          <p:spPr>
            <a:xfrm>
              <a:off x="707854" y="1579172"/>
              <a:ext cx="43318" cy="4336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4" name="Google Shape;5044;p35"/>
            <p:cNvSpPr/>
            <p:nvPr/>
          </p:nvSpPr>
          <p:spPr>
            <a:xfrm>
              <a:off x="5632601" y="3729727"/>
              <a:ext cx="43365" cy="4336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5" name="Google Shape;5045;p35"/>
            <p:cNvSpPr/>
            <p:nvPr/>
          </p:nvSpPr>
          <p:spPr>
            <a:xfrm>
              <a:off x="5598178" y="94795"/>
              <a:ext cx="49547" cy="43413"/>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6" name="Google Shape;5046;p35"/>
            <p:cNvSpPr/>
            <p:nvPr/>
          </p:nvSpPr>
          <p:spPr>
            <a:xfrm>
              <a:off x="8350625" y="1727058"/>
              <a:ext cx="49547" cy="43413"/>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7" name="Google Shape;5047;p35"/>
            <p:cNvSpPr/>
            <p:nvPr/>
          </p:nvSpPr>
          <p:spPr>
            <a:xfrm>
              <a:off x="1430436" y="4013002"/>
              <a:ext cx="29209" cy="29256"/>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8" name="Google Shape;5048;p35"/>
            <p:cNvSpPr/>
            <p:nvPr/>
          </p:nvSpPr>
          <p:spPr>
            <a:xfrm>
              <a:off x="1773773" y="2022216"/>
              <a:ext cx="61297" cy="61344"/>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9" name="Google Shape;5049;p35"/>
            <p:cNvSpPr/>
            <p:nvPr/>
          </p:nvSpPr>
          <p:spPr>
            <a:xfrm>
              <a:off x="1535240" y="978192"/>
              <a:ext cx="43460" cy="43413"/>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0" name="Google Shape;5050;p35"/>
            <p:cNvSpPr/>
            <p:nvPr/>
          </p:nvSpPr>
          <p:spPr>
            <a:xfrm>
              <a:off x="187990" y="1010327"/>
              <a:ext cx="43460" cy="43413"/>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1" name="Google Shape;5051;p35"/>
            <p:cNvSpPr/>
            <p:nvPr/>
          </p:nvSpPr>
          <p:spPr>
            <a:xfrm>
              <a:off x="309309" y="361829"/>
              <a:ext cx="43413" cy="43413"/>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2" name="Google Shape;5052;p35"/>
            <p:cNvSpPr/>
            <p:nvPr/>
          </p:nvSpPr>
          <p:spPr>
            <a:xfrm>
              <a:off x="2577140" y="2276840"/>
              <a:ext cx="43365" cy="4336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3" name="Google Shape;5053;p35"/>
            <p:cNvSpPr/>
            <p:nvPr/>
          </p:nvSpPr>
          <p:spPr>
            <a:xfrm>
              <a:off x="2307227" y="2109654"/>
              <a:ext cx="43460" cy="43413"/>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4" name="Google Shape;5054;p35"/>
            <p:cNvSpPr/>
            <p:nvPr/>
          </p:nvSpPr>
          <p:spPr>
            <a:xfrm>
              <a:off x="2492250" y="1941289"/>
              <a:ext cx="43365" cy="43413"/>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5" name="Google Shape;5055;p35"/>
            <p:cNvSpPr/>
            <p:nvPr/>
          </p:nvSpPr>
          <p:spPr>
            <a:xfrm>
              <a:off x="8315140" y="3394098"/>
              <a:ext cx="36995" cy="36948"/>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6" name="Google Shape;5056;p35"/>
            <p:cNvSpPr/>
            <p:nvPr/>
          </p:nvSpPr>
          <p:spPr>
            <a:xfrm>
              <a:off x="8539862" y="446464"/>
              <a:ext cx="41242" cy="41242"/>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7" name="Google Shape;5057;p35"/>
            <p:cNvSpPr/>
            <p:nvPr/>
          </p:nvSpPr>
          <p:spPr>
            <a:xfrm>
              <a:off x="5752811" y="3429819"/>
              <a:ext cx="43271" cy="4336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8" name="Google Shape;5058;p35"/>
            <p:cNvSpPr/>
            <p:nvPr/>
          </p:nvSpPr>
          <p:spPr>
            <a:xfrm>
              <a:off x="2976299" y="4111395"/>
              <a:ext cx="49547" cy="43318"/>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9" name="Google Shape;5059;p35"/>
            <p:cNvSpPr/>
            <p:nvPr/>
          </p:nvSpPr>
          <p:spPr>
            <a:xfrm>
              <a:off x="3910199" y="1990631"/>
              <a:ext cx="43365" cy="4336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0" name="Google Shape;5060;p35"/>
            <p:cNvSpPr/>
            <p:nvPr/>
          </p:nvSpPr>
          <p:spPr>
            <a:xfrm>
              <a:off x="5322744" y="1692189"/>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1" name="Google Shape;5061;p35"/>
            <p:cNvSpPr/>
            <p:nvPr/>
          </p:nvSpPr>
          <p:spPr>
            <a:xfrm>
              <a:off x="3200794" y="1909757"/>
              <a:ext cx="41147" cy="41147"/>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2" name="Google Shape;5062;p35"/>
            <p:cNvSpPr/>
            <p:nvPr/>
          </p:nvSpPr>
          <p:spPr>
            <a:xfrm>
              <a:off x="6256774" y="3058595"/>
              <a:ext cx="49453" cy="43413"/>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3" name="Google Shape;5063;p35"/>
            <p:cNvSpPr/>
            <p:nvPr/>
          </p:nvSpPr>
          <p:spPr>
            <a:xfrm>
              <a:off x="6886161" y="726211"/>
              <a:ext cx="49594" cy="43318"/>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4" name="Google Shape;5064;p35"/>
            <p:cNvSpPr/>
            <p:nvPr/>
          </p:nvSpPr>
          <p:spPr>
            <a:xfrm>
              <a:off x="3532875" y="1334930"/>
              <a:ext cx="43413" cy="4336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5" name="Google Shape;5065;p35"/>
            <p:cNvSpPr/>
            <p:nvPr/>
          </p:nvSpPr>
          <p:spPr>
            <a:xfrm>
              <a:off x="8229211" y="1743668"/>
              <a:ext cx="43460" cy="4336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6" name="Google Shape;5066;p35"/>
            <p:cNvSpPr/>
            <p:nvPr/>
          </p:nvSpPr>
          <p:spPr>
            <a:xfrm>
              <a:off x="7265690" y="913498"/>
              <a:ext cx="43318" cy="43413"/>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7" name="Google Shape;5067;p35"/>
            <p:cNvSpPr/>
            <p:nvPr/>
          </p:nvSpPr>
          <p:spPr>
            <a:xfrm>
              <a:off x="3364841" y="4711526"/>
              <a:ext cx="43413" cy="43413"/>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8" name="Google Shape;5068;p35"/>
            <p:cNvSpPr/>
            <p:nvPr/>
          </p:nvSpPr>
          <p:spPr>
            <a:xfrm>
              <a:off x="6299809" y="445398"/>
              <a:ext cx="43365" cy="4336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9" name="Google Shape;5069;p35"/>
            <p:cNvSpPr/>
            <p:nvPr/>
          </p:nvSpPr>
          <p:spPr>
            <a:xfrm>
              <a:off x="7834567" y="2532589"/>
              <a:ext cx="43365" cy="43413"/>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0" name="Google Shape;5070;p35"/>
            <p:cNvSpPr/>
            <p:nvPr/>
          </p:nvSpPr>
          <p:spPr>
            <a:xfrm>
              <a:off x="1995605" y="3473167"/>
              <a:ext cx="43318" cy="43413"/>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1" name="Google Shape;5071;p35"/>
            <p:cNvSpPr/>
            <p:nvPr/>
          </p:nvSpPr>
          <p:spPr>
            <a:xfrm>
              <a:off x="2694812" y="3680409"/>
              <a:ext cx="30342" cy="30342"/>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2" name="Google Shape;5072;p35"/>
            <p:cNvSpPr/>
            <p:nvPr/>
          </p:nvSpPr>
          <p:spPr>
            <a:xfrm>
              <a:off x="5727613" y="2697894"/>
              <a:ext cx="61297" cy="61391"/>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3" name="Google Shape;5073;p35"/>
            <p:cNvSpPr/>
            <p:nvPr/>
          </p:nvSpPr>
          <p:spPr>
            <a:xfrm>
              <a:off x="8182165" y="857864"/>
              <a:ext cx="43413" cy="43318"/>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4" name="Google Shape;5074;p35"/>
            <p:cNvSpPr/>
            <p:nvPr/>
          </p:nvSpPr>
          <p:spPr>
            <a:xfrm>
              <a:off x="1489090" y="1546000"/>
              <a:ext cx="23027" cy="2307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5" name="Google Shape;5075;p35"/>
            <p:cNvSpPr/>
            <p:nvPr/>
          </p:nvSpPr>
          <p:spPr>
            <a:xfrm>
              <a:off x="6200574" y="3728988"/>
              <a:ext cx="43318" cy="43318"/>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6" name="Google Shape;5076;p35"/>
            <p:cNvSpPr/>
            <p:nvPr/>
          </p:nvSpPr>
          <p:spPr>
            <a:xfrm>
              <a:off x="3119277" y="4939111"/>
              <a:ext cx="43365" cy="4336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7" name="Google Shape;5077;p35"/>
            <p:cNvSpPr/>
            <p:nvPr/>
          </p:nvSpPr>
          <p:spPr>
            <a:xfrm>
              <a:off x="6077792" y="4317935"/>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8" name="Google Shape;5078;p35"/>
            <p:cNvSpPr/>
            <p:nvPr/>
          </p:nvSpPr>
          <p:spPr>
            <a:xfrm>
              <a:off x="2767561" y="969241"/>
              <a:ext cx="61297" cy="61297"/>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9" name="Google Shape;5079;p35"/>
            <p:cNvSpPr/>
            <p:nvPr/>
          </p:nvSpPr>
          <p:spPr>
            <a:xfrm>
              <a:off x="7165228" y="3960584"/>
              <a:ext cx="49547" cy="43413"/>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0" name="Google Shape;5080;p35"/>
            <p:cNvSpPr/>
            <p:nvPr/>
          </p:nvSpPr>
          <p:spPr>
            <a:xfrm>
              <a:off x="2875318" y="4707940"/>
              <a:ext cx="43413" cy="43413"/>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1" name="Google Shape;5081;p35"/>
            <p:cNvSpPr/>
            <p:nvPr/>
          </p:nvSpPr>
          <p:spPr>
            <a:xfrm>
              <a:off x="870368" y="858147"/>
              <a:ext cx="33928" cy="33928"/>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2" name="Google Shape;5082;p35"/>
            <p:cNvSpPr/>
            <p:nvPr/>
          </p:nvSpPr>
          <p:spPr>
            <a:xfrm>
              <a:off x="8946980" y="585451"/>
              <a:ext cx="43413" cy="43413"/>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3" name="Google Shape;5083;p35"/>
            <p:cNvSpPr/>
            <p:nvPr/>
          </p:nvSpPr>
          <p:spPr>
            <a:xfrm>
              <a:off x="153828" y="4895839"/>
              <a:ext cx="34211" cy="34211"/>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4" name="Google Shape;5084;p35"/>
            <p:cNvSpPr/>
            <p:nvPr/>
          </p:nvSpPr>
          <p:spPr>
            <a:xfrm>
              <a:off x="6061512" y="4651928"/>
              <a:ext cx="43365" cy="43413"/>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5" name="Google Shape;5085;p35"/>
            <p:cNvSpPr/>
            <p:nvPr/>
          </p:nvSpPr>
          <p:spPr>
            <a:xfrm>
              <a:off x="6273119" y="1710462"/>
              <a:ext cx="61297" cy="61344"/>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6" name="Google Shape;5086;p35"/>
            <p:cNvSpPr/>
            <p:nvPr/>
          </p:nvSpPr>
          <p:spPr>
            <a:xfrm>
              <a:off x="2970446" y="2353030"/>
              <a:ext cx="61249" cy="61249"/>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7" name="Google Shape;5087;p35"/>
            <p:cNvSpPr/>
            <p:nvPr/>
          </p:nvSpPr>
          <p:spPr>
            <a:xfrm>
              <a:off x="8935136" y="3417645"/>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8" name="Google Shape;5088;p35"/>
            <p:cNvSpPr/>
            <p:nvPr/>
          </p:nvSpPr>
          <p:spPr>
            <a:xfrm>
              <a:off x="4585904" y="2982982"/>
              <a:ext cx="61297" cy="61202"/>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9" name="Google Shape;5089;p35"/>
            <p:cNvSpPr/>
            <p:nvPr/>
          </p:nvSpPr>
          <p:spPr>
            <a:xfrm>
              <a:off x="2535617" y="4882275"/>
              <a:ext cx="61344" cy="61344"/>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0" name="Google Shape;5090;p35"/>
            <p:cNvSpPr/>
            <p:nvPr/>
          </p:nvSpPr>
          <p:spPr>
            <a:xfrm>
              <a:off x="4285702" y="1074001"/>
              <a:ext cx="61297" cy="61297"/>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1" name="Google Shape;5091;p35"/>
            <p:cNvSpPr/>
            <p:nvPr/>
          </p:nvSpPr>
          <p:spPr>
            <a:xfrm>
              <a:off x="5429294" y="4113707"/>
              <a:ext cx="43365" cy="4336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2" name="Google Shape;5092;p35"/>
            <p:cNvSpPr/>
            <p:nvPr/>
          </p:nvSpPr>
          <p:spPr>
            <a:xfrm>
              <a:off x="7367332" y="4243756"/>
              <a:ext cx="43365" cy="43413"/>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3" name="Google Shape;5093;p35"/>
            <p:cNvSpPr/>
            <p:nvPr/>
          </p:nvSpPr>
          <p:spPr>
            <a:xfrm>
              <a:off x="8232892" y="1622396"/>
              <a:ext cx="36193" cy="36146"/>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4" name="Google Shape;5094;p35"/>
            <p:cNvSpPr/>
            <p:nvPr/>
          </p:nvSpPr>
          <p:spPr>
            <a:xfrm>
              <a:off x="3863039" y="1476156"/>
              <a:ext cx="27510" cy="27416"/>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5" name="Google Shape;5095;p35"/>
            <p:cNvSpPr/>
            <p:nvPr/>
          </p:nvSpPr>
          <p:spPr>
            <a:xfrm>
              <a:off x="8479211" y="1185440"/>
              <a:ext cx="43365" cy="43413"/>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6" name="Google Shape;5096;p35"/>
            <p:cNvSpPr/>
            <p:nvPr/>
          </p:nvSpPr>
          <p:spPr>
            <a:xfrm>
              <a:off x="8981097" y="4255506"/>
              <a:ext cx="43365" cy="43460"/>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7" name="Google Shape;5097;p35"/>
            <p:cNvSpPr/>
            <p:nvPr/>
          </p:nvSpPr>
          <p:spPr>
            <a:xfrm>
              <a:off x="4251303" y="4805717"/>
              <a:ext cx="43365" cy="4336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8" name="Google Shape;5098;p35"/>
            <p:cNvSpPr/>
            <p:nvPr/>
          </p:nvSpPr>
          <p:spPr>
            <a:xfrm>
              <a:off x="3396692" y="428961"/>
              <a:ext cx="49547" cy="43507"/>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9" name="Google Shape;5099;p35"/>
            <p:cNvSpPr/>
            <p:nvPr/>
          </p:nvSpPr>
          <p:spPr>
            <a:xfrm>
              <a:off x="8913068" y="2991891"/>
              <a:ext cx="49547" cy="4336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0" name="Google Shape;5100;p35"/>
            <p:cNvSpPr/>
            <p:nvPr/>
          </p:nvSpPr>
          <p:spPr>
            <a:xfrm>
              <a:off x="6924807" y="2284107"/>
              <a:ext cx="43365" cy="43318"/>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1" name="Google Shape;5101;p35"/>
            <p:cNvSpPr/>
            <p:nvPr/>
          </p:nvSpPr>
          <p:spPr>
            <a:xfrm>
              <a:off x="7214769" y="1556895"/>
              <a:ext cx="43318" cy="43413"/>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2" name="Google Shape;5102;p35"/>
            <p:cNvSpPr/>
            <p:nvPr/>
          </p:nvSpPr>
          <p:spPr>
            <a:xfrm>
              <a:off x="4430287" y="760139"/>
              <a:ext cx="49547" cy="43413"/>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3" name="Google Shape;5103;p35"/>
            <p:cNvSpPr/>
            <p:nvPr/>
          </p:nvSpPr>
          <p:spPr>
            <a:xfrm>
              <a:off x="5159287" y="1165952"/>
              <a:ext cx="27227" cy="27274"/>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4" name="Google Shape;5104;p35"/>
            <p:cNvSpPr/>
            <p:nvPr/>
          </p:nvSpPr>
          <p:spPr>
            <a:xfrm>
              <a:off x="6234218" y="748389"/>
              <a:ext cx="43413" cy="43460"/>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5" name="Google Shape;5105;p35"/>
            <p:cNvSpPr/>
            <p:nvPr/>
          </p:nvSpPr>
          <p:spPr>
            <a:xfrm>
              <a:off x="886931" y="2548451"/>
              <a:ext cx="11702" cy="11703"/>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6" name="Google Shape;5106;p35"/>
            <p:cNvSpPr/>
            <p:nvPr/>
          </p:nvSpPr>
          <p:spPr>
            <a:xfrm>
              <a:off x="6065145" y="359792"/>
              <a:ext cx="43271" cy="4336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7" name="Google Shape;5107;p35"/>
            <p:cNvSpPr/>
            <p:nvPr/>
          </p:nvSpPr>
          <p:spPr>
            <a:xfrm>
              <a:off x="7030224" y="1996074"/>
              <a:ext cx="37089" cy="32465"/>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8" name="Google Shape;5108;p35"/>
            <p:cNvSpPr/>
            <p:nvPr/>
          </p:nvSpPr>
          <p:spPr>
            <a:xfrm>
              <a:off x="3584215" y="3300053"/>
              <a:ext cx="49500" cy="43413"/>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9" name="Google Shape;5109;p35"/>
            <p:cNvSpPr/>
            <p:nvPr/>
          </p:nvSpPr>
          <p:spPr>
            <a:xfrm>
              <a:off x="1842708" y="2414064"/>
              <a:ext cx="49358" cy="43460"/>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0" name="Google Shape;5110;p35"/>
            <p:cNvSpPr/>
            <p:nvPr/>
          </p:nvSpPr>
          <p:spPr>
            <a:xfrm>
              <a:off x="8723736" y="2032314"/>
              <a:ext cx="43365" cy="43318"/>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1" name="Google Shape;5111;p35"/>
            <p:cNvSpPr/>
            <p:nvPr/>
          </p:nvSpPr>
          <p:spPr>
            <a:xfrm>
              <a:off x="6983603" y="4903013"/>
              <a:ext cx="19772" cy="19866"/>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2" name="Google Shape;5112;p35"/>
            <p:cNvSpPr/>
            <p:nvPr/>
          </p:nvSpPr>
          <p:spPr>
            <a:xfrm>
              <a:off x="2342005" y="3910565"/>
              <a:ext cx="36995" cy="37042"/>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3" name="Google Shape;5113;p35"/>
            <p:cNvSpPr/>
            <p:nvPr/>
          </p:nvSpPr>
          <p:spPr>
            <a:xfrm>
              <a:off x="5086194" y="490227"/>
              <a:ext cx="49405" cy="4336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4" name="Google Shape;5114;p35"/>
            <p:cNvSpPr/>
            <p:nvPr/>
          </p:nvSpPr>
          <p:spPr>
            <a:xfrm>
              <a:off x="5796108" y="2298482"/>
              <a:ext cx="43271" cy="4336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5" name="Google Shape;5115;p35"/>
            <p:cNvSpPr/>
            <p:nvPr/>
          </p:nvSpPr>
          <p:spPr>
            <a:xfrm>
              <a:off x="202184" y="3547078"/>
              <a:ext cx="47801" cy="47754"/>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6" name="Google Shape;5116;p35"/>
            <p:cNvSpPr/>
            <p:nvPr/>
          </p:nvSpPr>
          <p:spPr>
            <a:xfrm>
              <a:off x="770378" y="4327372"/>
              <a:ext cx="33550" cy="33550"/>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7" name="Google Shape;5117;p35"/>
            <p:cNvSpPr/>
            <p:nvPr/>
          </p:nvSpPr>
          <p:spPr>
            <a:xfrm>
              <a:off x="1939825" y="4057696"/>
              <a:ext cx="43460" cy="4336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8" name="Google Shape;5118;p35"/>
            <p:cNvSpPr/>
            <p:nvPr/>
          </p:nvSpPr>
          <p:spPr>
            <a:xfrm>
              <a:off x="698417" y="3937651"/>
              <a:ext cx="20149" cy="20196"/>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9" name="Google Shape;5119;p35"/>
            <p:cNvSpPr/>
            <p:nvPr/>
          </p:nvSpPr>
          <p:spPr>
            <a:xfrm>
              <a:off x="1388959" y="4180855"/>
              <a:ext cx="34777" cy="3473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0" name="Google Shape;5120;p35"/>
            <p:cNvSpPr/>
            <p:nvPr/>
          </p:nvSpPr>
          <p:spPr>
            <a:xfrm>
              <a:off x="2384237" y="209697"/>
              <a:ext cx="19772" cy="19819"/>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1" name="Google Shape;5121;p35"/>
            <p:cNvSpPr/>
            <p:nvPr/>
          </p:nvSpPr>
          <p:spPr>
            <a:xfrm>
              <a:off x="6224309" y="2310248"/>
              <a:ext cx="19772" cy="19819"/>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2" name="Google Shape;5122;p35"/>
            <p:cNvSpPr/>
            <p:nvPr/>
          </p:nvSpPr>
          <p:spPr>
            <a:xfrm>
              <a:off x="5886352" y="1853332"/>
              <a:ext cx="19819" cy="19772"/>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3" name="Google Shape;5123;p35"/>
            <p:cNvSpPr/>
            <p:nvPr/>
          </p:nvSpPr>
          <p:spPr>
            <a:xfrm>
              <a:off x="5700764" y="840311"/>
              <a:ext cx="19772" cy="19819"/>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4" name="Google Shape;5124;p35"/>
            <p:cNvSpPr/>
            <p:nvPr/>
          </p:nvSpPr>
          <p:spPr>
            <a:xfrm>
              <a:off x="4755268" y="760281"/>
              <a:ext cx="19772" cy="19772"/>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5" name="Google Shape;5125;p35"/>
            <p:cNvSpPr/>
            <p:nvPr/>
          </p:nvSpPr>
          <p:spPr>
            <a:xfrm>
              <a:off x="3577326" y="738527"/>
              <a:ext cx="19819" cy="19819"/>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6" name="Google Shape;5126;p35"/>
            <p:cNvSpPr/>
            <p:nvPr/>
          </p:nvSpPr>
          <p:spPr>
            <a:xfrm>
              <a:off x="4417547" y="471446"/>
              <a:ext cx="19866" cy="19819"/>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7" name="Google Shape;5127;p35"/>
            <p:cNvSpPr/>
            <p:nvPr/>
          </p:nvSpPr>
          <p:spPr>
            <a:xfrm>
              <a:off x="7626271" y="4173247"/>
              <a:ext cx="103293" cy="103293"/>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8" name="Google Shape;5128;p35"/>
            <p:cNvSpPr/>
            <p:nvPr/>
          </p:nvSpPr>
          <p:spPr>
            <a:xfrm>
              <a:off x="8085640" y="2735656"/>
              <a:ext cx="103341" cy="103341"/>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9" name="Google Shape;5129;p35"/>
            <p:cNvSpPr/>
            <p:nvPr/>
          </p:nvSpPr>
          <p:spPr>
            <a:xfrm>
              <a:off x="1213799" y="1667932"/>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0" name="Google Shape;5130;p35"/>
            <p:cNvSpPr/>
            <p:nvPr/>
          </p:nvSpPr>
          <p:spPr>
            <a:xfrm>
              <a:off x="7358354" y="2203122"/>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1" name="Google Shape;5131;p35"/>
            <p:cNvSpPr/>
            <p:nvPr/>
          </p:nvSpPr>
          <p:spPr>
            <a:xfrm>
              <a:off x="7647267" y="3093122"/>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2" name="Google Shape;5132;p35"/>
            <p:cNvSpPr/>
            <p:nvPr/>
          </p:nvSpPr>
          <p:spPr>
            <a:xfrm>
              <a:off x="7766215" y="3631273"/>
              <a:ext cx="36995" cy="36948"/>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3" name="Google Shape;5133;p35"/>
            <p:cNvSpPr/>
            <p:nvPr/>
          </p:nvSpPr>
          <p:spPr>
            <a:xfrm>
              <a:off x="6446567" y="235301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4" name="Google Shape;5134;p35"/>
            <p:cNvSpPr/>
            <p:nvPr/>
          </p:nvSpPr>
          <p:spPr>
            <a:xfrm>
              <a:off x="7018117" y="3127622"/>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5" name="Google Shape;5135;p35"/>
            <p:cNvSpPr/>
            <p:nvPr/>
          </p:nvSpPr>
          <p:spPr>
            <a:xfrm>
              <a:off x="7469467" y="2783927"/>
              <a:ext cx="43365" cy="43413"/>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6" name="Google Shape;5136;p35"/>
            <p:cNvSpPr/>
            <p:nvPr/>
          </p:nvSpPr>
          <p:spPr>
            <a:xfrm>
              <a:off x="8115632" y="2276869"/>
              <a:ext cx="43365" cy="43318"/>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7" name="Google Shape;5137;p35"/>
            <p:cNvSpPr/>
            <p:nvPr/>
          </p:nvSpPr>
          <p:spPr>
            <a:xfrm>
              <a:off x="8404642" y="2709377"/>
              <a:ext cx="43365" cy="43413"/>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8" name="Google Shape;5138;p35"/>
            <p:cNvSpPr/>
            <p:nvPr/>
          </p:nvSpPr>
          <p:spPr>
            <a:xfrm>
              <a:off x="7971189" y="4049634"/>
              <a:ext cx="43365" cy="43413"/>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9" name="Google Shape;5139;p35"/>
            <p:cNvSpPr/>
            <p:nvPr/>
          </p:nvSpPr>
          <p:spPr>
            <a:xfrm>
              <a:off x="8221930" y="4627011"/>
              <a:ext cx="30106" cy="302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0" name="Google Shape;5140;p35"/>
            <p:cNvSpPr/>
            <p:nvPr/>
          </p:nvSpPr>
          <p:spPr>
            <a:xfrm>
              <a:off x="8560755" y="4057786"/>
              <a:ext cx="30106" cy="302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1" name="Google Shape;5141;p35"/>
            <p:cNvSpPr/>
            <p:nvPr/>
          </p:nvSpPr>
          <p:spPr>
            <a:xfrm>
              <a:off x="8011855" y="4877761"/>
              <a:ext cx="30106" cy="302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2" name="Google Shape;5142;p35"/>
            <p:cNvSpPr/>
            <p:nvPr/>
          </p:nvSpPr>
          <p:spPr>
            <a:xfrm>
              <a:off x="791992" y="2982935"/>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3" name="Google Shape;5143;p35"/>
            <p:cNvSpPr/>
            <p:nvPr/>
          </p:nvSpPr>
          <p:spPr>
            <a:xfrm>
              <a:off x="1552604" y="3303428"/>
              <a:ext cx="43413" cy="43460"/>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4" name="Google Shape;5144;p35"/>
            <p:cNvSpPr/>
            <p:nvPr/>
          </p:nvSpPr>
          <p:spPr>
            <a:xfrm>
              <a:off x="2866367" y="2700447"/>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35"/>
            <p:cNvSpPr/>
            <p:nvPr/>
          </p:nvSpPr>
          <p:spPr>
            <a:xfrm>
              <a:off x="4810542" y="486686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35"/>
            <p:cNvSpPr/>
            <p:nvPr/>
          </p:nvSpPr>
          <p:spPr>
            <a:xfrm>
              <a:off x="3819690" y="4651954"/>
              <a:ext cx="43365" cy="4336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7" name="Google Shape;5147;p35"/>
            <p:cNvSpPr/>
            <p:nvPr/>
          </p:nvSpPr>
          <p:spPr>
            <a:xfrm>
              <a:off x="6465711" y="4507357"/>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8" name="Google Shape;5148;p35"/>
            <p:cNvSpPr/>
            <p:nvPr/>
          </p:nvSpPr>
          <p:spPr>
            <a:xfrm>
              <a:off x="1411432" y="395102"/>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9" name="Google Shape;5149;p35"/>
            <p:cNvSpPr/>
            <p:nvPr/>
          </p:nvSpPr>
          <p:spPr>
            <a:xfrm>
              <a:off x="1637159" y="1140192"/>
              <a:ext cx="61344" cy="61391"/>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0" name="Google Shape;5150;p35"/>
            <p:cNvSpPr/>
            <p:nvPr/>
          </p:nvSpPr>
          <p:spPr>
            <a:xfrm>
              <a:off x="2333107" y="1259664"/>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1" name="Google Shape;5151;p35"/>
            <p:cNvSpPr/>
            <p:nvPr/>
          </p:nvSpPr>
          <p:spPr>
            <a:xfrm>
              <a:off x="2409709" y="1682317"/>
              <a:ext cx="61344" cy="61391"/>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2" name="Google Shape;5152;p35"/>
            <p:cNvSpPr/>
            <p:nvPr/>
          </p:nvSpPr>
          <p:spPr>
            <a:xfrm>
              <a:off x="735524" y="460270"/>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3" name="Google Shape;5153;p35"/>
            <p:cNvSpPr/>
            <p:nvPr/>
          </p:nvSpPr>
          <p:spPr>
            <a:xfrm>
              <a:off x="4328732" y="1462477"/>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4" name="Google Shape;5154;p35"/>
            <p:cNvSpPr/>
            <p:nvPr/>
          </p:nvSpPr>
          <p:spPr>
            <a:xfrm>
              <a:off x="3539499" y="2507291"/>
              <a:ext cx="61297" cy="61297"/>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5" name="Google Shape;5155;p35"/>
            <p:cNvSpPr/>
            <p:nvPr/>
          </p:nvSpPr>
          <p:spPr>
            <a:xfrm>
              <a:off x="3646189" y="2770506"/>
              <a:ext cx="27510" cy="27416"/>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6" name="Google Shape;5156;p35"/>
            <p:cNvSpPr/>
            <p:nvPr/>
          </p:nvSpPr>
          <p:spPr>
            <a:xfrm>
              <a:off x="3322649" y="3801641"/>
              <a:ext cx="61297" cy="61297"/>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7" name="Google Shape;5157;p35"/>
            <p:cNvSpPr/>
            <p:nvPr/>
          </p:nvSpPr>
          <p:spPr>
            <a:xfrm>
              <a:off x="4437157" y="2296002"/>
              <a:ext cx="54785" cy="5478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8" name="Google Shape;5158;p35"/>
            <p:cNvSpPr/>
            <p:nvPr/>
          </p:nvSpPr>
          <p:spPr>
            <a:xfrm>
              <a:off x="4877304" y="3491232"/>
              <a:ext cx="61297" cy="61202"/>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9" name="Google Shape;5159;p35"/>
            <p:cNvSpPr/>
            <p:nvPr/>
          </p:nvSpPr>
          <p:spPr>
            <a:xfrm>
              <a:off x="4790364" y="2131127"/>
              <a:ext cx="19819" cy="19819"/>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0" name="Google Shape;5160;p35"/>
            <p:cNvSpPr/>
            <p:nvPr/>
          </p:nvSpPr>
          <p:spPr>
            <a:xfrm>
              <a:off x="4247856" y="2827451"/>
              <a:ext cx="49547" cy="43413"/>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1" name="Google Shape;5161;p35"/>
            <p:cNvSpPr/>
            <p:nvPr/>
          </p:nvSpPr>
          <p:spPr>
            <a:xfrm>
              <a:off x="5379556" y="3057876"/>
              <a:ext cx="49547" cy="43413"/>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2" name="Google Shape;5162;p35"/>
            <p:cNvSpPr/>
            <p:nvPr/>
          </p:nvSpPr>
          <p:spPr>
            <a:xfrm>
              <a:off x="5850308" y="2942282"/>
              <a:ext cx="43271" cy="4336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3" name="Google Shape;5163;p35"/>
            <p:cNvSpPr/>
            <p:nvPr/>
          </p:nvSpPr>
          <p:spPr>
            <a:xfrm>
              <a:off x="3671054" y="3132057"/>
              <a:ext cx="61297" cy="61202"/>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4" name="Google Shape;5164;p35"/>
            <p:cNvSpPr/>
            <p:nvPr/>
          </p:nvSpPr>
          <p:spPr>
            <a:xfrm>
              <a:off x="4891631" y="2637701"/>
              <a:ext cx="49547" cy="43413"/>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5" name="Google Shape;5165;p35"/>
            <p:cNvSpPr/>
            <p:nvPr/>
          </p:nvSpPr>
          <p:spPr>
            <a:xfrm>
              <a:off x="3918129" y="2457532"/>
              <a:ext cx="61297" cy="61202"/>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65" name="Shape 365"/>
        <p:cNvGrpSpPr/>
        <p:nvPr/>
      </p:nvGrpSpPr>
      <p:grpSpPr>
        <a:xfrm>
          <a:off x="0" y="0"/>
          <a:ext cx="0" cy="0"/>
          <a:chOff x="0" y="0"/>
          <a:chExt cx="0" cy="0"/>
        </a:xfrm>
      </p:grpSpPr>
      <p:sp>
        <p:nvSpPr>
          <p:cNvPr id="366" name="Google Shape;366;p5"/>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7" name="Google Shape;367;p5"/>
          <p:cNvSpPr txBox="1"/>
          <p:nvPr>
            <p:ph type="subTitle" idx="1"/>
          </p:nvPr>
        </p:nvSpPr>
        <p:spPr>
          <a:xfrm>
            <a:off x="5055275" y="1476375"/>
            <a:ext cx="3375600" cy="31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p:txBody>
      </p:sp>
      <p:sp>
        <p:nvSpPr>
          <p:cNvPr id="368" name="Google Shape;368;p5"/>
          <p:cNvSpPr txBox="1"/>
          <p:nvPr>
            <p:ph type="subTitle" idx="2"/>
          </p:nvPr>
        </p:nvSpPr>
        <p:spPr>
          <a:xfrm>
            <a:off x="720000" y="1476375"/>
            <a:ext cx="3375600" cy="31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p:txBody>
      </p:sp>
      <p:grpSp>
        <p:nvGrpSpPr>
          <p:cNvPr id="369" name="Google Shape;369;p5"/>
          <p:cNvGrpSpPr/>
          <p:nvPr/>
        </p:nvGrpSpPr>
        <p:grpSpPr>
          <a:xfrm rot="10419106" flipH="1">
            <a:off x="-56862" y="-558552"/>
            <a:ext cx="9257728" cy="5861613"/>
            <a:chOff x="1410350" y="989641"/>
            <a:chExt cx="4904825" cy="3105534"/>
          </a:xfrm>
        </p:grpSpPr>
        <p:sp>
          <p:nvSpPr>
            <p:cNvPr id="370" name="Google Shape;370;p5"/>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5"/>
            <p:cNvSpPr/>
            <p:nvPr/>
          </p:nvSpPr>
          <p:spPr>
            <a:xfrm>
              <a:off x="4338320" y="3625282"/>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5"/>
            <p:cNvSpPr/>
            <p:nvPr/>
          </p:nvSpPr>
          <p:spPr>
            <a:xfrm>
              <a:off x="2311721" y="3793427"/>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5"/>
            <p:cNvSpPr/>
            <p:nvPr/>
          </p:nvSpPr>
          <p:spPr>
            <a:xfrm>
              <a:off x="3846584" y="3494567"/>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5"/>
            <p:cNvSpPr/>
            <p:nvPr/>
          </p:nvSpPr>
          <p:spPr>
            <a:xfrm>
              <a:off x="4210028" y="1199633"/>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5"/>
            <p:cNvSpPr/>
            <p:nvPr/>
          </p:nvSpPr>
          <p:spPr>
            <a:xfrm>
              <a:off x="4833867" y="289154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5"/>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5"/>
            <p:cNvSpPr/>
            <p:nvPr/>
          </p:nvSpPr>
          <p:spPr>
            <a:xfrm>
              <a:off x="1804132" y="30411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5"/>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5"/>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5"/>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5"/>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5"/>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5"/>
            <p:cNvSpPr/>
            <p:nvPr/>
          </p:nvSpPr>
          <p:spPr>
            <a:xfrm>
              <a:off x="4352928" y="1399367"/>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5"/>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5"/>
            <p:cNvSpPr/>
            <p:nvPr/>
          </p:nvSpPr>
          <p:spPr>
            <a:xfrm>
              <a:off x="1725832" y="2918310"/>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5"/>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5"/>
            <p:cNvSpPr/>
            <p:nvPr/>
          </p:nvSpPr>
          <p:spPr>
            <a:xfrm>
              <a:off x="1588542" y="2407109"/>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5"/>
            <p:cNvSpPr/>
            <p:nvPr/>
          </p:nvSpPr>
          <p:spPr>
            <a:xfrm>
              <a:off x="6004487" y="2179709"/>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5"/>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5"/>
            <p:cNvSpPr/>
            <p:nvPr/>
          </p:nvSpPr>
          <p:spPr>
            <a:xfrm>
              <a:off x="5579197" y="989641"/>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5"/>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5"/>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5"/>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5"/>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5"/>
            <p:cNvSpPr/>
            <p:nvPr/>
          </p:nvSpPr>
          <p:spPr>
            <a:xfrm>
              <a:off x="2644017" y="1445328"/>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5"/>
            <p:cNvSpPr/>
            <p:nvPr/>
          </p:nvSpPr>
          <p:spPr>
            <a:xfrm>
              <a:off x="5928400" y="3024125"/>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5"/>
            <p:cNvSpPr/>
            <p:nvPr/>
          </p:nvSpPr>
          <p:spPr>
            <a:xfrm>
              <a:off x="4105388" y="3500999"/>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5"/>
            <p:cNvSpPr/>
            <p:nvPr/>
          </p:nvSpPr>
          <p:spPr>
            <a:xfrm>
              <a:off x="5246655" y="1148496"/>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5"/>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5"/>
            <p:cNvSpPr/>
            <p:nvPr/>
          </p:nvSpPr>
          <p:spPr>
            <a:xfrm>
              <a:off x="1670275" y="3402225"/>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5"/>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5"/>
            <p:cNvSpPr/>
            <p:nvPr/>
          </p:nvSpPr>
          <p:spPr>
            <a:xfrm>
              <a:off x="1697533" y="1616387"/>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5"/>
            <p:cNvSpPr/>
            <p:nvPr/>
          </p:nvSpPr>
          <p:spPr>
            <a:xfrm>
              <a:off x="4823249" y="3572153"/>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5"/>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5"/>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5"/>
            <p:cNvSpPr/>
            <p:nvPr/>
          </p:nvSpPr>
          <p:spPr>
            <a:xfrm>
              <a:off x="3011352" y="1398258"/>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5"/>
            <p:cNvSpPr/>
            <p:nvPr/>
          </p:nvSpPr>
          <p:spPr>
            <a:xfrm>
              <a:off x="1665331" y="207432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5"/>
            <p:cNvSpPr/>
            <p:nvPr/>
          </p:nvSpPr>
          <p:spPr>
            <a:xfrm>
              <a:off x="2372367" y="1405077"/>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5"/>
            <p:cNvSpPr/>
            <p:nvPr/>
          </p:nvSpPr>
          <p:spPr>
            <a:xfrm>
              <a:off x="3870229" y="1259223"/>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5"/>
            <p:cNvSpPr/>
            <p:nvPr/>
          </p:nvSpPr>
          <p:spPr>
            <a:xfrm>
              <a:off x="3605541" y="1323907"/>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5"/>
            <p:cNvSpPr/>
            <p:nvPr/>
          </p:nvSpPr>
          <p:spPr>
            <a:xfrm>
              <a:off x="1683833" y="264144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5"/>
            <p:cNvSpPr/>
            <p:nvPr/>
          </p:nvSpPr>
          <p:spPr>
            <a:xfrm>
              <a:off x="2536917" y="1314341"/>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5"/>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5"/>
            <p:cNvSpPr/>
            <p:nvPr/>
          </p:nvSpPr>
          <p:spPr>
            <a:xfrm>
              <a:off x="3451525" y="3610190"/>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5"/>
            <p:cNvSpPr/>
            <p:nvPr/>
          </p:nvSpPr>
          <p:spPr>
            <a:xfrm>
              <a:off x="5938446" y="2472897"/>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5"/>
            <p:cNvSpPr/>
            <p:nvPr/>
          </p:nvSpPr>
          <p:spPr>
            <a:xfrm>
              <a:off x="1670471" y="199322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5"/>
            <p:cNvSpPr/>
            <p:nvPr/>
          </p:nvSpPr>
          <p:spPr>
            <a:xfrm>
              <a:off x="4007951" y="3610007"/>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5"/>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5"/>
            <p:cNvSpPr/>
            <p:nvPr/>
          </p:nvSpPr>
          <p:spPr>
            <a:xfrm>
              <a:off x="4310850" y="3063475"/>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5"/>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5"/>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5"/>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5"/>
            <p:cNvSpPr/>
            <p:nvPr/>
          </p:nvSpPr>
          <p:spPr>
            <a:xfrm>
              <a:off x="6047518" y="1863207"/>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5"/>
            <p:cNvSpPr/>
            <p:nvPr/>
          </p:nvSpPr>
          <p:spPr>
            <a:xfrm>
              <a:off x="2205650" y="3011700"/>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5"/>
            <p:cNvSpPr/>
            <p:nvPr/>
          </p:nvSpPr>
          <p:spPr>
            <a:xfrm>
              <a:off x="1743491" y="2514480"/>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5"/>
            <p:cNvSpPr/>
            <p:nvPr/>
          </p:nvSpPr>
          <p:spPr>
            <a:xfrm>
              <a:off x="2238855" y="1485831"/>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5"/>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5"/>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5"/>
            <p:cNvSpPr/>
            <p:nvPr/>
          </p:nvSpPr>
          <p:spPr>
            <a:xfrm>
              <a:off x="2768381" y="3168625"/>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5"/>
            <p:cNvSpPr/>
            <p:nvPr/>
          </p:nvSpPr>
          <p:spPr>
            <a:xfrm>
              <a:off x="1644731" y="232169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5"/>
            <p:cNvSpPr/>
            <p:nvPr/>
          </p:nvSpPr>
          <p:spPr>
            <a:xfrm>
              <a:off x="5853175" y="296640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5"/>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5"/>
            <p:cNvSpPr/>
            <p:nvPr/>
          </p:nvSpPr>
          <p:spPr>
            <a:xfrm>
              <a:off x="4495650" y="2985325"/>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5"/>
            <p:cNvSpPr/>
            <p:nvPr/>
          </p:nvSpPr>
          <p:spPr>
            <a:xfrm>
              <a:off x="2556504" y="315478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5"/>
            <p:cNvSpPr/>
            <p:nvPr/>
          </p:nvSpPr>
          <p:spPr>
            <a:xfrm>
              <a:off x="5649659" y="2761499"/>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
            <p:cNvSpPr/>
            <p:nvPr/>
          </p:nvSpPr>
          <p:spPr>
            <a:xfrm>
              <a:off x="5016785" y="2882238"/>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
            <p:cNvSpPr/>
            <p:nvPr/>
          </p:nvSpPr>
          <p:spPr>
            <a:xfrm>
              <a:off x="2475540" y="3985892"/>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
            <p:cNvSpPr/>
            <p:nvPr/>
          </p:nvSpPr>
          <p:spPr>
            <a:xfrm>
              <a:off x="1759782" y="2906554"/>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5"/>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5"/>
            <p:cNvSpPr/>
            <p:nvPr/>
          </p:nvSpPr>
          <p:spPr>
            <a:xfrm>
              <a:off x="2721198" y="3855646"/>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5"/>
            <p:cNvSpPr/>
            <p:nvPr/>
          </p:nvSpPr>
          <p:spPr>
            <a:xfrm>
              <a:off x="4996278" y="34947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
            <p:cNvSpPr/>
            <p:nvPr/>
          </p:nvSpPr>
          <p:spPr>
            <a:xfrm>
              <a:off x="3641171" y="3606795"/>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5"/>
            <p:cNvSpPr/>
            <p:nvPr/>
          </p:nvSpPr>
          <p:spPr>
            <a:xfrm>
              <a:off x="4667825" y="3455850"/>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5"/>
            <p:cNvSpPr/>
            <p:nvPr/>
          </p:nvSpPr>
          <p:spPr>
            <a:xfrm>
              <a:off x="2836157" y="3876852"/>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5"/>
            <p:cNvSpPr/>
            <p:nvPr/>
          </p:nvSpPr>
          <p:spPr>
            <a:xfrm>
              <a:off x="1895533" y="1502478"/>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5"/>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5"/>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5"/>
            <p:cNvSpPr/>
            <p:nvPr/>
          </p:nvSpPr>
          <p:spPr>
            <a:xfrm>
              <a:off x="4897438" y="3923966"/>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5"/>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5"/>
            <p:cNvSpPr/>
            <p:nvPr/>
          </p:nvSpPr>
          <p:spPr>
            <a:xfrm>
              <a:off x="5817342" y="2829943"/>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5"/>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5"/>
            <p:cNvSpPr/>
            <p:nvPr/>
          </p:nvSpPr>
          <p:spPr>
            <a:xfrm>
              <a:off x="5390908" y="2848491"/>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5"/>
            <p:cNvSpPr/>
            <p:nvPr/>
          </p:nvSpPr>
          <p:spPr>
            <a:xfrm>
              <a:off x="2915966" y="3650735"/>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5"/>
            <p:cNvSpPr/>
            <p:nvPr/>
          </p:nvSpPr>
          <p:spPr>
            <a:xfrm>
              <a:off x="3069503" y="3709133"/>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5"/>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5"/>
            <p:cNvSpPr/>
            <p:nvPr/>
          </p:nvSpPr>
          <p:spPr>
            <a:xfrm>
              <a:off x="5351025" y="341655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5"/>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5"/>
            <p:cNvSpPr/>
            <p:nvPr/>
          </p:nvSpPr>
          <p:spPr>
            <a:xfrm>
              <a:off x="5912239" y="2306829"/>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5"/>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5"/>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5"/>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5"/>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5"/>
            <p:cNvSpPr/>
            <p:nvPr/>
          </p:nvSpPr>
          <p:spPr>
            <a:xfrm>
              <a:off x="5023038" y="2998039"/>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5"/>
            <p:cNvSpPr/>
            <p:nvPr/>
          </p:nvSpPr>
          <p:spPr>
            <a:xfrm>
              <a:off x="4920169" y="1121154"/>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5"/>
            <p:cNvSpPr/>
            <p:nvPr/>
          </p:nvSpPr>
          <p:spPr>
            <a:xfrm>
              <a:off x="2114185" y="1432954"/>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5"/>
            <p:cNvSpPr/>
            <p:nvPr/>
          </p:nvSpPr>
          <p:spPr>
            <a:xfrm>
              <a:off x="4109777" y="1143943"/>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5"/>
            <p:cNvSpPr/>
            <p:nvPr/>
          </p:nvSpPr>
          <p:spPr>
            <a:xfrm>
              <a:off x="5526251" y="2887642"/>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5"/>
            <p:cNvSpPr/>
            <p:nvPr/>
          </p:nvSpPr>
          <p:spPr>
            <a:xfrm>
              <a:off x="5257239" y="2988079"/>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5"/>
            <p:cNvSpPr/>
            <p:nvPr/>
          </p:nvSpPr>
          <p:spPr>
            <a:xfrm>
              <a:off x="3783995" y="3692852"/>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5"/>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5"/>
            <p:cNvSpPr/>
            <p:nvPr/>
          </p:nvSpPr>
          <p:spPr>
            <a:xfrm>
              <a:off x="6103656" y="2498918"/>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5"/>
            <p:cNvSpPr/>
            <p:nvPr/>
          </p:nvSpPr>
          <p:spPr>
            <a:xfrm>
              <a:off x="5738427" y="3908686"/>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5"/>
            <p:cNvSpPr/>
            <p:nvPr/>
          </p:nvSpPr>
          <p:spPr>
            <a:xfrm>
              <a:off x="2688600"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5"/>
            <p:cNvSpPr/>
            <p:nvPr/>
          </p:nvSpPr>
          <p:spPr>
            <a:xfrm>
              <a:off x="4124619" y="1267429"/>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5"/>
            <p:cNvSpPr/>
            <p:nvPr/>
          </p:nvSpPr>
          <p:spPr>
            <a:xfrm>
              <a:off x="1556073" y="310582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5"/>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5"/>
            <p:cNvSpPr/>
            <p:nvPr/>
          </p:nvSpPr>
          <p:spPr>
            <a:xfrm>
              <a:off x="2475525" y="331797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5"/>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5"/>
            <p:cNvSpPr/>
            <p:nvPr/>
          </p:nvSpPr>
          <p:spPr>
            <a:xfrm>
              <a:off x="2183675" y="338322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5"/>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5"/>
            <p:cNvSpPr/>
            <p:nvPr/>
          </p:nvSpPr>
          <p:spPr>
            <a:xfrm>
              <a:off x="3162152" y="3649317"/>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5"/>
            <p:cNvSpPr/>
            <p:nvPr/>
          </p:nvSpPr>
          <p:spPr>
            <a:xfrm>
              <a:off x="5058433" y="1183682"/>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5"/>
            <p:cNvSpPr/>
            <p:nvPr/>
          </p:nvSpPr>
          <p:spPr>
            <a:xfrm>
              <a:off x="6032906" y="1439307"/>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5"/>
            <p:cNvSpPr/>
            <p:nvPr/>
          </p:nvSpPr>
          <p:spPr>
            <a:xfrm>
              <a:off x="3918047" y="1129637"/>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5"/>
            <p:cNvSpPr/>
            <p:nvPr/>
          </p:nvSpPr>
          <p:spPr>
            <a:xfrm>
              <a:off x="3770369" y="1257479"/>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5"/>
            <p:cNvSpPr/>
            <p:nvPr/>
          </p:nvSpPr>
          <p:spPr>
            <a:xfrm>
              <a:off x="5988721" y="3175434"/>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no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5"/>
            <p:cNvSpPr/>
            <p:nvPr/>
          </p:nvSpPr>
          <p:spPr>
            <a:xfrm>
              <a:off x="6169950" y="1639000"/>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no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5"/>
            <p:cNvSpPr/>
            <p:nvPr/>
          </p:nvSpPr>
          <p:spPr>
            <a:xfrm>
              <a:off x="1828069" y="3705933"/>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no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0" name="Shape 490"/>
        <p:cNvGrpSpPr/>
        <p:nvPr/>
      </p:nvGrpSpPr>
      <p:grpSpPr>
        <a:xfrm>
          <a:off x="0" y="0"/>
          <a:ext cx="0" cy="0"/>
          <a:chOff x="0" y="0"/>
          <a:chExt cx="0" cy="0"/>
        </a:xfrm>
      </p:grpSpPr>
      <p:grpSp>
        <p:nvGrpSpPr>
          <p:cNvPr id="491" name="Google Shape;491;p6"/>
          <p:cNvGrpSpPr/>
          <p:nvPr/>
        </p:nvGrpSpPr>
        <p:grpSpPr>
          <a:xfrm rot="10419106" flipH="1">
            <a:off x="-65935" y="-557791"/>
            <a:ext cx="9257728" cy="5613385"/>
            <a:chOff x="1410350" y="1121154"/>
            <a:chExt cx="4904825" cy="2974021"/>
          </a:xfrm>
        </p:grpSpPr>
        <p:sp>
          <p:nvSpPr>
            <p:cNvPr id="492" name="Google Shape;492;p6"/>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6"/>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6"/>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6"/>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6"/>
            <p:cNvSpPr/>
            <p:nvPr/>
          </p:nvSpPr>
          <p:spPr>
            <a:xfrm>
              <a:off x="3846584" y="3494567"/>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6"/>
            <p:cNvSpPr/>
            <p:nvPr/>
          </p:nvSpPr>
          <p:spPr>
            <a:xfrm>
              <a:off x="4210028" y="1199633"/>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6"/>
            <p:cNvSpPr/>
            <p:nvPr/>
          </p:nvSpPr>
          <p:spPr>
            <a:xfrm>
              <a:off x="4833867" y="289154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6"/>
            <p:cNvSpPr/>
            <p:nvPr/>
          </p:nvSpPr>
          <p:spPr>
            <a:xfrm>
              <a:off x="6085300" y="3782200"/>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6"/>
            <p:cNvSpPr/>
            <p:nvPr/>
          </p:nvSpPr>
          <p:spPr>
            <a:xfrm>
              <a:off x="1804132" y="30411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6"/>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6"/>
            <p:cNvSpPr/>
            <p:nvPr/>
          </p:nvSpPr>
          <p:spPr>
            <a:xfrm>
              <a:off x="5770450"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6"/>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6"/>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6"/>
            <p:cNvSpPr/>
            <p:nvPr/>
          </p:nvSpPr>
          <p:spPr>
            <a:xfrm>
              <a:off x="5994075" y="2800300"/>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6"/>
            <p:cNvSpPr/>
            <p:nvPr/>
          </p:nvSpPr>
          <p:spPr>
            <a:xfrm>
              <a:off x="4352928" y="1399367"/>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6"/>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6"/>
            <p:cNvSpPr/>
            <p:nvPr/>
          </p:nvSpPr>
          <p:spPr>
            <a:xfrm>
              <a:off x="1725832" y="2918310"/>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6"/>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6"/>
            <p:cNvSpPr/>
            <p:nvPr/>
          </p:nvSpPr>
          <p:spPr>
            <a:xfrm>
              <a:off x="1588542" y="2407109"/>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6"/>
            <p:cNvSpPr/>
            <p:nvPr/>
          </p:nvSpPr>
          <p:spPr>
            <a:xfrm>
              <a:off x="6004487" y="2179709"/>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6"/>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6"/>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6"/>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6"/>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6"/>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6"/>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6"/>
            <p:cNvSpPr/>
            <p:nvPr/>
          </p:nvSpPr>
          <p:spPr>
            <a:xfrm>
              <a:off x="2644017" y="1445328"/>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6"/>
            <p:cNvSpPr/>
            <p:nvPr/>
          </p:nvSpPr>
          <p:spPr>
            <a:xfrm>
              <a:off x="5928400" y="3024125"/>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6"/>
            <p:cNvSpPr/>
            <p:nvPr/>
          </p:nvSpPr>
          <p:spPr>
            <a:xfrm>
              <a:off x="4105388" y="3500999"/>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6"/>
            <p:cNvSpPr/>
            <p:nvPr/>
          </p:nvSpPr>
          <p:spPr>
            <a:xfrm>
              <a:off x="5246655" y="1148496"/>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6"/>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6"/>
            <p:cNvSpPr/>
            <p:nvPr/>
          </p:nvSpPr>
          <p:spPr>
            <a:xfrm>
              <a:off x="1894726" y="2739299"/>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6"/>
            <p:cNvSpPr/>
            <p:nvPr/>
          </p:nvSpPr>
          <p:spPr>
            <a:xfrm>
              <a:off x="1670275" y="3402225"/>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6"/>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6"/>
            <p:cNvSpPr/>
            <p:nvPr/>
          </p:nvSpPr>
          <p:spPr>
            <a:xfrm>
              <a:off x="1697533" y="1616387"/>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6"/>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6"/>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6"/>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6"/>
            <p:cNvSpPr/>
            <p:nvPr/>
          </p:nvSpPr>
          <p:spPr>
            <a:xfrm>
              <a:off x="3011352" y="1398258"/>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6"/>
            <p:cNvSpPr/>
            <p:nvPr/>
          </p:nvSpPr>
          <p:spPr>
            <a:xfrm>
              <a:off x="1665331" y="207432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6"/>
            <p:cNvSpPr/>
            <p:nvPr/>
          </p:nvSpPr>
          <p:spPr>
            <a:xfrm>
              <a:off x="2372367" y="1405077"/>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6"/>
            <p:cNvSpPr/>
            <p:nvPr/>
          </p:nvSpPr>
          <p:spPr>
            <a:xfrm>
              <a:off x="3870229" y="1259223"/>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6"/>
            <p:cNvSpPr/>
            <p:nvPr/>
          </p:nvSpPr>
          <p:spPr>
            <a:xfrm>
              <a:off x="3605541" y="1323907"/>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6"/>
            <p:cNvSpPr/>
            <p:nvPr/>
          </p:nvSpPr>
          <p:spPr>
            <a:xfrm>
              <a:off x="1683833" y="264144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6"/>
            <p:cNvSpPr/>
            <p:nvPr/>
          </p:nvSpPr>
          <p:spPr>
            <a:xfrm>
              <a:off x="2536917" y="1314341"/>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6"/>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6"/>
            <p:cNvSpPr/>
            <p:nvPr/>
          </p:nvSpPr>
          <p:spPr>
            <a:xfrm>
              <a:off x="3451525" y="3610190"/>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6"/>
            <p:cNvSpPr/>
            <p:nvPr/>
          </p:nvSpPr>
          <p:spPr>
            <a:xfrm>
              <a:off x="5938446" y="2472897"/>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6"/>
            <p:cNvSpPr/>
            <p:nvPr/>
          </p:nvSpPr>
          <p:spPr>
            <a:xfrm>
              <a:off x="1670471" y="199322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6"/>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6"/>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6"/>
            <p:cNvSpPr/>
            <p:nvPr/>
          </p:nvSpPr>
          <p:spPr>
            <a:xfrm>
              <a:off x="1822825"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6"/>
            <p:cNvSpPr/>
            <p:nvPr/>
          </p:nvSpPr>
          <p:spPr>
            <a:xfrm>
              <a:off x="4310850" y="3063475"/>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6"/>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6"/>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6"/>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6"/>
            <p:cNvSpPr/>
            <p:nvPr/>
          </p:nvSpPr>
          <p:spPr>
            <a:xfrm>
              <a:off x="6047518" y="1863207"/>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6"/>
            <p:cNvSpPr/>
            <p:nvPr/>
          </p:nvSpPr>
          <p:spPr>
            <a:xfrm>
              <a:off x="2205650" y="3011700"/>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6"/>
            <p:cNvSpPr/>
            <p:nvPr/>
          </p:nvSpPr>
          <p:spPr>
            <a:xfrm>
              <a:off x="1743491" y="2514480"/>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6"/>
            <p:cNvSpPr/>
            <p:nvPr/>
          </p:nvSpPr>
          <p:spPr>
            <a:xfrm>
              <a:off x="2238855" y="1485831"/>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6"/>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6"/>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6"/>
            <p:cNvSpPr/>
            <p:nvPr/>
          </p:nvSpPr>
          <p:spPr>
            <a:xfrm>
              <a:off x="2768381" y="3168625"/>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6"/>
            <p:cNvSpPr/>
            <p:nvPr/>
          </p:nvSpPr>
          <p:spPr>
            <a:xfrm>
              <a:off x="1644731" y="232169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6"/>
            <p:cNvSpPr/>
            <p:nvPr/>
          </p:nvSpPr>
          <p:spPr>
            <a:xfrm>
              <a:off x="5853175" y="296640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6"/>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6"/>
            <p:cNvSpPr/>
            <p:nvPr/>
          </p:nvSpPr>
          <p:spPr>
            <a:xfrm>
              <a:off x="4495650" y="2985325"/>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6"/>
            <p:cNvSpPr/>
            <p:nvPr/>
          </p:nvSpPr>
          <p:spPr>
            <a:xfrm>
              <a:off x="2556504" y="315478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6"/>
            <p:cNvSpPr/>
            <p:nvPr/>
          </p:nvSpPr>
          <p:spPr>
            <a:xfrm>
              <a:off x="5649659" y="2761499"/>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6"/>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6"/>
            <p:cNvSpPr/>
            <p:nvPr/>
          </p:nvSpPr>
          <p:spPr>
            <a:xfrm>
              <a:off x="5016785" y="2882238"/>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6"/>
            <p:cNvSpPr/>
            <p:nvPr/>
          </p:nvSpPr>
          <p:spPr>
            <a:xfrm>
              <a:off x="2475540" y="3985892"/>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6"/>
            <p:cNvSpPr/>
            <p:nvPr/>
          </p:nvSpPr>
          <p:spPr>
            <a:xfrm>
              <a:off x="1759782" y="2906554"/>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6"/>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6"/>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6"/>
            <p:cNvSpPr/>
            <p:nvPr/>
          </p:nvSpPr>
          <p:spPr>
            <a:xfrm>
              <a:off x="6133877" y="2662687"/>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6"/>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6"/>
            <p:cNvSpPr/>
            <p:nvPr/>
          </p:nvSpPr>
          <p:spPr>
            <a:xfrm>
              <a:off x="2284195" y="1841348"/>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6"/>
            <p:cNvSpPr/>
            <p:nvPr/>
          </p:nvSpPr>
          <p:spPr>
            <a:xfrm>
              <a:off x="3483274" y="3859076"/>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6"/>
            <p:cNvSpPr/>
            <p:nvPr/>
          </p:nvSpPr>
          <p:spPr>
            <a:xfrm>
              <a:off x="4667825" y="3455850"/>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6"/>
            <p:cNvSpPr/>
            <p:nvPr/>
          </p:nvSpPr>
          <p:spPr>
            <a:xfrm>
              <a:off x="2836157" y="3876852"/>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6"/>
            <p:cNvSpPr/>
            <p:nvPr/>
          </p:nvSpPr>
          <p:spPr>
            <a:xfrm>
              <a:off x="1895533" y="1502478"/>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6"/>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6"/>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6"/>
            <p:cNvSpPr/>
            <p:nvPr/>
          </p:nvSpPr>
          <p:spPr>
            <a:xfrm>
              <a:off x="4897438" y="3923966"/>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6"/>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6"/>
            <p:cNvSpPr/>
            <p:nvPr/>
          </p:nvSpPr>
          <p:spPr>
            <a:xfrm>
              <a:off x="5817342" y="2829943"/>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6"/>
            <p:cNvSpPr/>
            <p:nvPr/>
          </p:nvSpPr>
          <p:spPr>
            <a:xfrm>
              <a:off x="6181650" y="2978875"/>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6"/>
            <p:cNvSpPr/>
            <p:nvPr/>
          </p:nvSpPr>
          <p:spPr>
            <a:xfrm>
              <a:off x="5390908" y="2848491"/>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6"/>
            <p:cNvSpPr/>
            <p:nvPr/>
          </p:nvSpPr>
          <p:spPr>
            <a:xfrm>
              <a:off x="3406600" y="3919209"/>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6"/>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6"/>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6"/>
            <p:cNvSpPr/>
            <p:nvPr/>
          </p:nvSpPr>
          <p:spPr>
            <a:xfrm>
              <a:off x="5351025" y="341655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6"/>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6"/>
            <p:cNvSpPr/>
            <p:nvPr/>
          </p:nvSpPr>
          <p:spPr>
            <a:xfrm>
              <a:off x="5912239" y="2306829"/>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6"/>
            <p:cNvSpPr/>
            <p:nvPr/>
          </p:nvSpPr>
          <p:spPr>
            <a:xfrm>
              <a:off x="6206000" y="3422775"/>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6"/>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6"/>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6"/>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6"/>
            <p:cNvSpPr/>
            <p:nvPr/>
          </p:nvSpPr>
          <p:spPr>
            <a:xfrm>
              <a:off x="5023038" y="2998039"/>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6"/>
            <p:cNvSpPr/>
            <p:nvPr/>
          </p:nvSpPr>
          <p:spPr>
            <a:xfrm>
              <a:off x="4920169" y="1121154"/>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6"/>
            <p:cNvSpPr/>
            <p:nvPr/>
          </p:nvSpPr>
          <p:spPr>
            <a:xfrm>
              <a:off x="2114185" y="1432954"/>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6"/>
            <p:cNvSpPr/>
            <p:nvPr/>
          </p:nvSpPr>
          <p:spPr>
            <a:xfrm>
              <a:off x="4109777" y="1143943"/>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6"/>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6"/>
            <p:cNvSpPr/>
            <p:nvPr/>
          </p:nvSpPr>
          <p:spPr>
            <a:xfrm>
              <a:off x="5526251" y="2887642"/>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6"/>
            <p:cNvSpPr/>
            <p:nvPr/>
          </p:nvSpPr>
          <p:spPr>
            <a:xfrm>
              <a:off x="5257239" y="2988079"/>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6"/>
            <p:cNvSpPr/>
            <p:nvPr/>
          </p:nvSpPr>
          <p:spPr>
            <a:xfrm>
              <a:off x="3783995" y="3692852"/>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6"/>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6"/>
            <p:cNvSpPr/>
            <p:nvPr/>
          </p:nvSpPr>
          <p:spPr>
            <a:xfrm>
              <a:off x="6103656" y="2498918"/>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6"/>
            <p:cNvSpPr/>
            <p:nvPr/>
          </p:nvSpPr>
          <p:spPr>
            <a:xfrm>
              <a:off x="5738427" y="3908686"/>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6"/>
            <p:cNvSpPr/>
            <p:nvPr/>
          </p:nvSpPr>
          <p:spPr>
            <a:xfrm>
              <a:off x="2688600"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6"/>
            <p:cNvSpPr/>
            <p:nvPr/>
          </p:nvSpPr>
          <p:spPr>
            <a:xfrm>
              <a:off x="4124619" y="1267429"/>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6"/>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6"/>
            <p:cNvSpPr/>
            <p:nvPr/>
          </p:nvSpPr>
          <p:spPr>
            <a:xfrm>
              <a:off x="1556073" y="310582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6"/>
            <p:cNvSpPr/>
            <p:nvPr/>
          </p:nvSpPr>
          <p:spPr>
            <a:xfrm>
              <a:off x="1855950"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6"/>
            <p:cNvSpPr/>
            <p:nvPr/>
          </p:nvSpPr>
          <p:spPr>
            <a:xfrm>
              <a:off x="2475525" y="331797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6"/>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6"/>
            <p:cNvSpPr/>
            <p:nvPr/>
          </p:nvSpPr>
          <p:spPr>
            <a:xfrm>
              <a:off x="2183675" y="3383225"/>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6"/>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6"/>
            <p:cNvSpPr/>
            <p:nvPr/>
          </p:nvSpPr>
          <p:spPr>
            <a:xfrm>
              <a:off x="3162152" y="3649317"/>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6"/>
            <p:cNvSpPr/>
            <p:nvPr/>
          </p:nvSpPr>
          <p:spPr>
            <a:xfrm>
              <a:off x="5058433" y="1183682"/>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6"/>
            <p:cNvSpPr/>
            <p:nvPr/>
          </p:nvSpPr>
          <p:spPr>
            <a:xfrm>
              <a:off x="6032906" y="1439307"/>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6"/>
            <p:cNvSpPr/>
            <p:nvPr/>
          </p:nvSpPr>
          <p:spPr>
            <a:xfrm>
              <a:off x="3918047" y="1129637"/>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6"/>
            <p:cNvSpPr/>
            <p:nvPr/>
          </p:nvSpPr>
          <p:spPr>
            <a:xfrm>
              <a:off x="3770369" y="1257479"/>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6"/>
            <p:cNvSpPr/>
            <p:nvPr/>
          </p:nvSpPr>
          <p:spPr>
            <a:xfrm>
              <a:off x="5962900" y="2925075"/>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no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6"/>
            <p:cNvSpPr/>
            <p:nvPr/>
          </p:nvSpPr>
          <p:spPr>
            <a:xfrm>
              <a:off x="6169950" y="1639000"/>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no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6"/>
            <p:cNvSpPr/>
            <p:nvPr/>
          </p:nvSpPr>
          <p:spPr>
            <a:xfrm>
              <a:off x="1970657" y="3162003"/>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no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9" name="Google Shape;619;p6"/>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0" name="Google Shape;620;p6"/>
          <p:cNvSpPr/>
          <p:nvPr/>
        </p:nvSpPr>
        <p:spPr>
          <a:xfrm>
            <a:off x="4770154" y="4032210"/>
            <a:ext cx="4756300" cy="2125700"/>
          </a:xfrm>
          <a:custGeom>
            <a:avLst/>
            <a:gdLst/>
            <a:ahLst/>
            <a:cxnLst/>
            <a:rect l="l" t="t" r="r" b="b"/>
            <a:pathLst>
              <a:path w="190252" h="85028" extrusionOk="0">
                <a:moveTo>
                  <a:pt x="13672" y="72420"/>
                </a:moveTo>
                <a:cubicBezTo>
                  <a:pt x="18791" y="66951"/>
                  <a:pt x="34709" y="55100"/>
                  <a:pt x="43544" y="51383"/>
                </a:cubicBezTo>
                <a:cubicBezTo>
                  <a:pt x="52380" y="47666"/>
                  <a:pt x="60164" y="53907"/>
                  <a:pt x="66685" y="50120"/>
                </a:cubicBezTo>
                <a:cubicBezTo>
                  <a:pt x="73207" y="46333"/>
                  <a:pt x="76783" y="31187"/>
                  <a:pt x="82673" y="28663"/>
                </a:cubicBezTo>
                <a:cubicBezTo>
                  <a:pt x="88563" y="26139"/>
                  <a:pt x="96136" y="36938"/>
                  <a:pt x="102026" y="34974"/>
                </a:cubicBezTo>
                <a:cubicBezTo>
                  <a:pt x="107916" y="33011"/>
                  <a:pt x="112825" y="20669"/>
                  <a:pt x="118014" y="16882"/>
                </a:cubicBezTo>
                <a:cubicBezTo>
                  <a:pt x="123203" y="13095"/>
                  <a:pt x="128673" y="12745"/>
                  <a:pt x="133161" y="12254"/>
                </a:cubicBezTo>
                <a:cubicBezTo>
                  <a:pt x="137649" y="11763"/>
                  <a:pt x="139331" y="15971"/>
                  <a:pt x="144941" y="13937"/>
                </a:cubicBezTo>
                <a:cubicBezTo>
                  <a:pt x="150551" y="11904"/>
                  <a:pt x="160088" y="263"/>
                  <a:pt x="166820" y="53"/>
                </a:cubicBezTo>
                <a:cubicBezTo>
                  <a:pt x="173552" y="-157"/>
                  <a:pt x="181896" y="2648"/>
                  <a:pt x="185332" y="12675"/>
                </a:cubicBezTo>
                <a:cubicBezTo>
                  <a:pt x="188768" y="22703"/>
                  <a:pt x="189540" y="48788"/>
                  <a:pt x="187436" y="60218"/>
                </a:cubicBezTo>
                <a:cubicBezTo>
                  <a:pt x="185332" y="71648"/>
                  <a:pt x="201811" y="77258"/>
                  <a:pt x="172710" y="81255"/>
                </a:cubicBezTo>
                <a:cubicBezTo>
                  <a:pt x="143609" y="85252"/>
                  <a:pt x="39336" y="85673"/>
                  <a:pt x="12830" y="84200"/>
                </a:cubicBezTo>
                <a:cubicBezTo>
                  <a:pt x="-13676" y="82728"/>
                  <a:pt x="8553" y="77890"/>
                  <a:pt x="13672" y="72420"/>
                </a:cubicBezTo>
                <a:close/>
              </a:path>
            </a:pathLst>
          </a:custGeom>
          <a:solidFill>
            <a:schemeClr val="accent5"/>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1" name="Shape 621"/>
        <p:cNvGrpSpPr/>
        <p:nvPr/>
      </p:nvGrpSpPr>
      <p:grpSpPr>
        <a:xfrm>
          <a:off x="0" y="0"/>
          <a:ext cx="0" cy="0"/>
          <a:chOff x="0" y="0"/>
          <a:chExt cx="0" cy="0"/>
        </a:xfrm>
      </p:grpSpPr>
      <p:sp>
        <p:nvSpPr>
          <p:cNvPr id="622" name="Google Shape;622;p7"/>
          <p:cNvSpPr/>
          <p:nvPr/>
        </p:nvSpPr>
        <p:spPr>
          <a:xfrm>
            <a:off x="4504429" y="3630935"/>
            <a:ext cx="4756300" cy="2125700"/>
          </a:xfrm>
          <a:custGeom>
            <a:avLst/>
            <a:gdLst/>
            <a:ahLst/>
            <a:cxnLst/>
            <a:rect l="l" t="t" r="r" b="b"/>
            <a:pathLst>
              <a:path w="190252" h="85028" extrusionOk="0">
                <a:moveTo>
                  <a:pt x="13672" y="72420"/>
                </a:moveTo>
                <a:cubicBezTo>
                  <a:pt x="18791" y="66951"/>
                  <a:pt x="34709" y="55100"/>
                  <a:pt x="43544" y="51383"/>
                </a:cubicBezTo>
                <a:cubicBezTo>
                  <a:pt x="52380" y="47666"/>
                  <a:pt x="60164" y="53907"/>
                  <a:pt x="66685" y="50120"/>
                </a:cubicBezTo>
                <a:cubicBezTo>
                  <a:pt x="73207" y="46333"/>
                  <a:pt x="76783" y="31187"/>
                  <a:pt x="82673" y="28663"/>
                </a:cubicBezTo>
                <a:cubicBezTo>
                  <a:pt x="88563" y="26139"/>
                  <a:pt x="96136" y="36938"/>
                  <a:pt x="102026" y="34974"/>
                </a:cubicBezTo>
                <a:cubicBezTo>
                  <a:pt x="107916" y="33011"/>
                  <a:pt x="112825" y="20669"/>
                  <a:pt x="118014" y="16882"/>
                </a:cubicBezTo>
                <a:cubicBezTo>
                  <a:pt x="123203" y="13095"/>
                  <a:pt x="128673" y="12745"/>
                  <a:pt x="133161" y="12254"/>
                </a:cubicBezTo>
                <a:cubicBezTo>
                  <a:pt x="137649" y="11763"/>
                  <a:pt x="139331" y="15971"/>
                  <a:pt x="144941" y="13937"/>
                </a:cubicBezTo>
                <a:cubicBezTo>
                  <a:pt x="150551" y="11904"/>
                  <a:pt x="160088" y="263"/>
                  <a:pt x="166820" y="53"/>
                </a:cubicBezTo>
                <a:cubicBezTo>
                  <a:pt x="173552" y="-157"/>
                  <a:pt x="181896" y="2648"/>
                  <a:pt x="185332" y="12675"/>
                </a:cubicBezTo>
                <a:cubicBezTo>
                  <a:pt x="188768" y="22703"/>
                  <a:pt x="189540" y="48788"/>
                  <a:pt x="187436" y="60218"/>
                </a:cubicBezTo>
                <a:cubicBezTo>
                  <a:pt x="185332" y="71648"/>
                  <a:pt x="201811" y="77258"/>
                  <a:pt x="172710" y="81255"/>
                </a:cubicBezTo>
                <a:cubicBezTo>
                  <a:pt x="143609" y="85252"/>
                  <a:pt x="39336" y="85673"/>
                  <a:pt x="12830" y="84200"/>
                </a:cubicBezTo>
                <a:cubicBezTo>
                  <a:pt x="-13676" y="82728"/>
                  <a:pt x="8553" y="77890"/>
                  <a:pt x="13672" y="72420"/>
                </a:cubicBezTo>
                <a:close/>
              </a:path>
            </a:pathLst>
          </a:custGeom>
          <a:solidFill>
            <a:schemeClr val="accent5"/>
          </a:solidFill>
          <a:ln>
            <a:noFill/>
          </a:ln>
        </p:spPr>
      </p:sp>
      <p:sp>
        <p:nvSpPr>
          <p:cNvPr id="623" name="Google Shape;623;p7"/>
          <p:cNvSpPr txBox="1"/>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4" name="Google Shape;624;p7"/>
          <p:cNvSpPr txBox="1"/>
          <p:nvPr>
            <p:ph type="subTitle" idx="1"/>
          </p:nvPr>
        </p:nvSpPr>
        <p:spPr>
          <a:xfrm>
            <a:off x="720000" y="2005900"/>
            <a:ext cx="4538700" cy="193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2"/>
              </a:buClr>
              <a:buSzPts val="14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grpSp>
        <p:nvGrpSpPr>
          <p:cNvPr id="625" name="Google Shape;625;p7"/>
          <p:cNvGrpSpPr/>
          <p:nvPr/>
        </p:nvGrpSpPr>
        <p:grpSpPr>
          <a:xfrm>
            <a:off x="-182320" y="-771779"/>
            <a:ext cx="9244220" cy="5713342"/>
            <a:chOff x="-145820" y="-728004"/>
            <a:chExt cx="9244220" cy="5713342"/>
          </a:xfrm>
        </p:grpSpPr>
        <p:grpSp>
          <p:nvGrpSpPr>
            <p:cNvPr id="626" name="Google Shape;626;p7"/>
            <p:cNvGrpSpPr/>
            <p:nvPr/>
          </p:nvGrpSpPr>
          <p:grpSpPr>
            <a:xfrm>
              <a:off x="-145820" y="-728004"/>
              <a:ext cx="9244220" cy="5713342"/>
              <a:chOff x="1432150" y="1168200"/>
              <a:chExt cx="4897600" cy="3026936"/>
            </a:xfrm>
          </p:grpSpPr>
          <p:sp>
            <p:nvSpPr>
              <p:cNvPr id="627" name="Google Shape;627;p7"/>
              <p:cNvSpPr/>
              <p:nvPr/>
            </p:nvSpPr>
            <p:spPr>
              <a:xfrm>
                <a:off x="6094600" y="3185175"/>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7"/>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7"/>
              <p:cNvSpPr/>
              <p:nvPr/>
            </p:nvSpPr>
            <p:spPr>
              <a:xfrm>
                <a:off x="4027642" y="251682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7"/>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7"/>
              <p:cNvSpPr/>
              <p:nvPr/>
            </p:nvSpPr>
            <p:spPr>
              <a:xfrm>
                <a:off x="4461300" y="1731416"/>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7"/>
              <p:cNvSpPr/>
              <p:nvPr/>
            </p:nvSpPr>
            <p:spPr>
              <a:xfrm>
                <a:off x="3521354" y="2431361"/>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7"/>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7"/>
              <p:cNvSpPr/>
              <p:nvPr/>
            </p:nvSpPr>
            <p:spPr>
              <a:xfrm>
                <a:off x="5802949" y="2727167"/>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7"/>
              <p:cNvSpPr/>
              <p:nvPr/>
            </p:nvSpPr>
            <p:spPr>
              <a:xfrm>
                <a:off x="1736697" y="27785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7"/>
              <p:cNvSpPr/>
              <p:nvPr/>
            </p:nvSpPr>
            <p:spPr>
              <a:xfrm>
                <a:off x="2064133" y="3886585"/>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7"/>
              <p:cNvSpPr/>
              <p:nvPr/>
            </p:nvSpPr>
            <p:spPr>
              <a:xfrm>
                <a:off x="6258602"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7"/>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7"/>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7"/>
              <p:cNvSpPr/>
              <p:nvPr/>
            </p:nvSpPr>
            <p:spPr>
              <a:xfrm>
                <a:off x="6302022" y="3248227"/>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7"/>
              <p:cNvSpPr/>
              <p:nvPr/>
            </p:nvSpPr>
            <p:spPr>
              <a:xfrm>
                <a:off x="1993227" y="2670180"/>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7"/>
              <p:cNvSpPr/>
              <p:nvPr/>
            </p:nvSpPr>
            <p:spPr>
              <a:xfrm>
                <a:off x="3915760" y="3743162"/>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7"/>
              <p:cNvSpPr/>
              <p:nvPr/>
            </p:nvSpPr>
            <p:spPr>
              <a:xfrm>
                <a:off x="2207575" y="2202992"/>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7"/>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7"/>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7"/>
              <p:cNvSpPr/>
              <p:nvPr/>
            </p:nvSpPr>
            <p:spPr>
              <a:xfrm>
                <a:off x="5144314" y="2300951"/>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7"/>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7"/>
              <p:cNvSpPr/>
              <p:nvPr/>
            </p:nvSpPr>
            <p:spPr>
              <a:xfrm>
                <a:off x="5401546" y="2296213"/>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7"/>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7"/>
              <p:cNvSpPr/>
              <p:nvPr/>
            </p:nvSpPr>
            <p:spPr>
              <a:xfrm>
                <a:off x="6069650" y="1767550"/>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7"/>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7"/>
              <p:cNvSpPr/>
              <p:nvPr/>
            </p:nvSpPr>
            <p:spPr>
              <a:xfrm>
                <a:off x="3841102" y="257422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7"/>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7"/>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7"/>
              <p:cNvSpPr/>
              <p:nvPr/>
            </p:nvSpPr>
            <p:spPr>
              <a:xfrm>
                <a:off x="5808532" y="2500279"/>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7"/>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7"/>
              <p:cNvSpPr/>
              <p:nvPr/>
            </p:nvSpPr>
            <p:spPr>
              <a:xfrm>
                <a:off x="2126687" y="1785825"/>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7"/>
              <p:cNvSpPr/>
              <p:nvPr/>
            </p:nvSpPr>
            <p:spPr>
              <a:xfrm>
                <a:off x="5946473" y="2986430"/>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7"/>
              <p:cNvSpPr/>
              <p:nvPr/>
            </p:nvSpPr>
            <p:spPr>
              <a:xfrm>
                <a:off x="5320120" y="3477572"/>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7"/>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7"/>
              <p:cNvSpPr/>
              <p:nvPr/>
            </p:nvSpPr>
            <p:spPr>
              <a:xfrm>
                <a:off x="4220552" y="2302746"/>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7"/>
              <p:cNvSpPr/>
              <p:nvPr/>
            </p:nvSpPr>
            <p:spPr>
              <a:xfrm>
                <a:off x="1809401" y="3540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7"/>
              <p:cNvSpPr/>
              <p:nvPr/>
            </p:nvSpPr>
            <p:spPr>
              <a:xfrm>
                <a:off x="2594394" y="2322944"/>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7"/>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7"/>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7"/>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7"/>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7"/>
              <p:cNvSpPr/>
              <p:nvPr/>
            </p:nvSpPr>
            <p:spPr>
              <a:xfrm>
                <a:off x="3796609" y="2368398"/>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7"/>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7"/>
              <p:cNvSpPr/>
              <p:nvPr/>
            </p:nvSpPr>
            <p:spPr>
              <a:xfrm>
                <a:off x="3357569" y="2596543"/>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7"/>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7"/>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7"/>
              <p:cNvSpPr/>
              <p:nvPr/>
            </p:nvSpPr>
            <p:spPr>
              <a:xfrm>
                <a:off x="2482100" y="2596521"/>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7"/>
              <p:cNvSpPr/>
              <p:nvPr/>
            </p:nvSpPr>
            <p:spPr>
              <a:xfrm>
                <a:off x="1673675" y="174195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7"/>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7"/>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7"/>
              <p:cNvSpPr/>
              <p:nvPr/>
            </p:nvSpPr>
            <p:spPr>
              <a:xfrm>
                <a:off x="5882340" y="2300943"/>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7"/>
              <p:cNvSpPr/>
              <p:nvPr/>
            </p:nvSpPr>
            <p:spPr>
              <a:xfrm>
                <a:off x="3032954" y="1769829"/>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7"/>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7"/>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7"/>
              <p:cNvSpPr/>
              <p:nvPr/>
            </p:nvSpPr>
            <p:spPr>
              <a:xfrm>
                <a:off x="5144291" y="2429243"/>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7"/>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7"/>
              <p:cNvSpPr/>
              <p:nvPr/>
            </p:nvSpPr>
            <p:spPr>
              <a:xfrm>
                <a:off x="1701712" y="200485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7"/>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7"/>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7"/>
              <p:cNvSpPr/>
              <p:nvPr/>
            </p:nvSpPr>
            <p:spPr>
              <a:xfrm>
                <a:off x="4384361" y="2542849"/>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7"/>
              <p:cNvSpPr/>
              <p:nvPr/>
            </p:nvSpPr>
            <p:spPr>
              <a:xfrm>
                <a:off x="4532198" y="2261056"/>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7"/>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7"/>
              <p:cNvSpPr/>
              <p:nvPr/>
            </p:nvSpPr>
            <p:spPr>
              <a:xfrm>
                <a:off x="5489424" y="3323118"/>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7"/>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7"/>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7"/>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7"/>
              <p:cNvSpPr/>
              <p:nvPr/>
            </p:nvSpPr>
            <p:spPr>
              <a:xfrm>
                <a:off x="1606625" y="260232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7"/>
              <p:cNvSpPr/>
              <p:nvPr/>
            </p:nvSpPr>
            <p:spPr>
              <a:xfrm>
                <a:off x="2704717" y="1746276"/>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7"/>
              <p:cNvSpPr/>
              <p:nvPr/>
            </p:nvSpPr>
            <p:spPr>
              <a:xfrm>
                <a:off x="5620552" y="2544559"/>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7"/>
              <p:cNvSpPr/>
              <p:nvPr/>
            </p:nvSpPr>
            <p:spPr>
              <a:xfrm>
                <a:off x="2284776" y="3858342"/>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7"/>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7"/>
              <p:cNvSpPr/>
              <p:nvPr/>
            </p:nvSpPr>
            <p:spPr>
              <a:xfrm>
                <a:off x="4694369" y="3045309"/>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7"/>
              <p:cNvSpPr/>
              <p:nvPr/>
            </p:nvSpPr>
            <p:spPr>
              <a:xfrm>
                <a:off x="3022482" y="2528564"/>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7"/>
              <p:cNvSpPr/>
              <p:nvPr/>
            </p:nvSpPr>
            <p:spPr>
              <a:xfrm>
                <a:off x="5096100" y="1652202"/>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7"/>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7"/>
              <p:cNvSpPr/>
              <p:nvPr/>
            </p:nvSpPr>
            <p:spPr>
              <a:xfrm>
                <a:off x="3470590" y="2198253"/>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7"/>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7"/>
              <p:cNvSpPr/>
              <p:nvPr/>
            </p:nvSpPr>
            <p:spPr>
              <a:xfrm>
                <a:off x="6022094" y="1916106"/>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7"/>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7"/>
              <p:cNvSpPr/>
              <p:nvPr/>
            </p:nvSpPr>
            <p:spPr>
              <a:xfrm>
                <a:off x="4898827" y="2729976"/>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7"/>
              <p:cNvSpPr/>
              <p:nvPr/>
            </p:nvSpPr>
            <p:spPr>
              <a:xfrm>
                <a:off x="3946156" y="3859057"/>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7"/>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7"/>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7"/>
              <p:cNvSpPr/>
              <p:nvPr/>
            </p:nvSpPr>
            <p:spPr>
              <a:xfrm>
                <a:off x="2236725" y="247172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7"/>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7"/>
              <p:cNvSpPr/>
              <p:nvPr/>
            </p:nvSpPr>
            <p:spPr>
              <a:xfrm>
                <a:off x="4583729" y="2565072"/>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7"/>
              <p:cNvSpPr/>
              <p:nvPr/>
            </p:nvSpPr>
            <p:spPr>
              <a:xfrm>
                <a:off x="4843248" y="3916499"/>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7"/>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7"/>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7"/>
              <p:cNvSpPr/>
              <p:nvPr/>
            </p:nvSpPr>
            <p:spPr>
              <a:xfrm>
                <a:off x="4176912" y="2499428"/>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7"/>
              <p:cNvSpPr/>
              <p:nvPr/>
            </p:nvSpPr>
            <p:spPr>
              <a:xfrm>
                <a:off x="2484520" y="393315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7"/>
              <p:cNvSpPr/>
              <p:nvPr/>
            </p:nvSpPr>
            <p:spPr>
              <a:xfrm>
                <a:off x="4330591" y="395127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7"/>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7"/>
              <p:cNvSpPr/>
              <p:nvPr/>
            </p:nvSpPr>
            <p:spPr>
              <a:xfrm>
                <a:off x="3677854" y="2639609"/>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7"/>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7"/>
              <p:cNvSpPr/>
              <p:nvPr/>
            </p:nvSpPr>
            <p:spPr>
              <a:xfrm>
                <a:off x="2990448" y="4090408"/>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7"/>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7"/>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7"/>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7"/>
              <p:cNvSpPr/>
              <p:nvPr/>
            </p:nvSpPr>
            <p:spPr>
              <a:xfrm>
                <a:off x="6090051" y="3327868"/>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7"/>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7"/>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7"/>
              <p:cNvSpPr/>
              <p:nvPr/>
            </p:nvSpPr>
            <p:spPr>
              <a:xfrm>
                <a:off x="3619532" y="1771788"/>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7"/>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7"/>
              <p:cNvSpPr/>
              <p:nvPr/>
            </p:nvSpPr>
            <p:spPr>
              <a:xfrm>
                <a:off x="5434073" y="2164914"/>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7"/>
              <p:cNvSpPr/>
              <p:nvPr/>
            </p:nvSpPr>
            <p:spPr>
              <a:xfrm>
                <a:off x="5085950" y="3743675"/>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7"/>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7"/>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7"/>
              <p:cNvSpPr/>
              <p:nvPr/>
            </p:nvSpPr>
            <p:spPr>
              <a:xfrm>
                <a:off x="6185840" y="2028087"/>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7"/>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7"/>
              <p:cNvSpPr/>
              <p:nvPr/>
            </p:nvSpPr>
            <p:spPr>
              <a:xfrm>
                <a:off x="3794982" y="1620336"/>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7"/>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7"/>
              <p:cNvSpPr/>
              <p:nvPr/>
            </p:nvSpPr>
            <p:spPr>
              <a:xfrm>
                <a:off x="4723389" y="1629972"/>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7"/>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7"/>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7"/>
              <p:cNvSpPr/>
              <p:nvPr/>
            </p:nvSpPr>
            <p:spPr>
              <a:xfrm>
                <a:off x="6302809"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7"/>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7"/>
              <p:cNvSpPr/>
              <p:nvPr/>
            </p:nvSpPr>
            <p:spPr>
              <a:xfrm>
                <a:off x="1864376" y="2222819"/>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7"/>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7"/>
              <p:cNvSpPr/>
              <p:nvPr/>
            </p:nvSpPr>
            <p:spPr>
              <a:xfrm>
                <a:off x="4582533" y="4008050"/>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7"/>
              <p:cNvSpPr/>
              <p:nvPr/>
            </p:nvSpPr>
            <p:spPr>
              <a:xfrm>
                <a:off x="1869847" y="2521585"/>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7"/>
              <p:cNvSpPr/>
              <p:nvPr/>
            </p:nvSpPr>
            <p:spPr>
              <a:xfrm>
                <a:off x="1719699" y="3240025"/>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7"/>
              <p:cNvSpPr/>
              <p:nvPr/>
            </p:nvSpPr>
            <p:spPr>
              <a:xfrm>
                <a:off x="4895344" y="3693105"/>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7"/>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7"/>
              <p:cNvSpPr/>
              <p:nvPr/>
            </p:nvSpPr>
            <p:spPr>
              <a:xfrm>
                <a:off x="1673638" y="3413392"/>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7"/>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7"/>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7"/>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7"/>
              <p:cNvSpPr/>
              <p:nvPr/>
            </p:nvSpPr>
            <p:spPr>
              <a:xfrm>
                <a:off x="4745450" y="3885897"/>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7"/>
              <p:cNvSpPr/>
              <p:nvPr/>
            </p:nvSpPr>
            <p:spPr>
              <a:xfrm>
                <a:off x="5103983" y="1780451"/>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7"/>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7"/>
              <p:cNvSpPr/>
              <p:nvPr/>
            </p:nvSpPr>
            <p:spPr>
              <a:xfrm>
                <a:off x="3343075" y="1720958"/>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7"/>
              <p:cNvSpPr/>
              <p:nvPr/>
            </p:nvSpPr>
            <p:spPr>
              <a:xfrm>
                <a:off x="2819397" y="2177313"/>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7"/>
              <p:cNvSpPr/>
              <p:nvPr/>
            </p:nvSpPr>
            <p:spPr>
              <a:xfrm>
                <a:off x="4223470" y="2999280"/>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7"/>
              <p:cNvSpPr/>
              <p:nvPr/>
            </p:nvSpPr>
            <p:spPr>
              <a:xfrm>
                <a:off x="6169950" y="1900219"/>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7"/>
              <p:cNvSpPr/>
              <p:nvPr/>
            </p:nvSpPr>
            <p:spPr>
              <a:xfrm>
                <a:off x="1590762" y="4056319"/>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3" name="Google Shape;763;p7"/>
            <p:cNvSpPr/>
            <p:nvPr/>
          </p:nvSpPr>
          <p:spPr>
            <a:xfrm>
              <a:off x="5641262" y="1641752"/>
              <a:ext cx="27227" cy="27274"/>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7"/>
            <p:cNvSpPr/>
            <p:nvPr/>
          </p:nvSpPr>
          <p:spPr>
            <a:xfrm>
              <a:off x="5775859" y="2851473"/>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7"/>
            <p:cNvSpPr/>
            <p:nvPr/>
          </p:nvSpPr>
          <p:spPr>
            <a:xfrm>
              <a:off x="8311124" y="3193519"/>
              <a:ext cx="43271" cy="4336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7"/>
            <p:cNvSpPr/>
            <p:nvPr/>
          </p:nvSpPr>
          <p:spPr>
            <a:xfrm>
              <a:off x="1944663" y="1672607"/>
              <a:ext cx="44592" cy="44687"/>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7"/>
            <p:cNvSpPr/>
            <p:nvPr/>
          </p:nvSpPr>
          <p:spPr>
            <a:xfrm>
              <a:off x="2383986" y="1818295"/>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7"/>
            <p:cNvSpPr/>
            <p:nvPr/>
          </p:nvSpPr>
          <p:spPr>
            <a:xfrm>
              <a:off x="3640417" y="438456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7"/>
            <p:cNvSpPr/>
            <p:nvPr/>
          </p:nvSpPr>
          <p:spPr>
            <a:xfrm>
              <a:off x="1101411" y="1664270"/>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7"/>
            <p:cNvSpPr/>
            <p:nvPr/>
          </p:nvSpPr>
          <p:spPr>
            <a:xfrm>
              <a:off x="3040792" y="1684851"/>
              <a:ext cx="20149" cy="20196"/>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7"/>
            <p:cNvSpPr/>
            <p:nvPr/>
          </p:nvSpPr>
          <p:spPr>
            <a:xfrm>
              <a:off x="1774661" y="1144345"/>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7"/>
            <p:cNvSpPr/>
            <p:nvPr/>
          </p:nvSpPr>
          <p:spPr>
            <a:xfrm>
              <a:off x="1944686" y="4267345"/>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7"/>
            <p:cNvSpPr/>
            <p:nvPr/>
          </p:nvSpPr>
          <p:spPr>
            <a:xfrm>
              <a:off x="2445267" y="4306163"/>
              <a:ext cx="61344" cy="61344"/>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7"/>
            <p:cNvSpPr/>
            <p:nvPr/>
          </p:nvSpPr>
          <p:spPr>
            <a:xfrm>
              <a:off x="3045178" y="4441313"/>
              <a:ext cx="19772" cy="19866"/>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75" name="Shape 775"/>
        <p:cNvGrpSpPr/>
        <p:nvPr/>
      </p:nvGrpSpPr>
      <p:grpSpPr>
        <a:xfrm>
          <a:off x="0" y="0"/>
          <a:ext cx="0" cy="0"/>
          <a:chOff x="0" y="0"/>
          <a:chExt cx="0" cy="0"/>
        </a:xfrm>
      </p:grpSpPr>
      <p:grpSp>
        <p:nvGrpSpPr>
          <p:cNvPr id="776" name="Google Shape;776;p8"/>
          <p:cNvGrpSpPr/>
          <p:nvPr/>
        </p:nvGrpSpPr>
        <p:grpSpPr>
          <a:xfrm>
            <a:off x="-186967" y="-284921"/>
            <a:ext cx="9285368" cy="5713342"/>
            <a:chOff x="-186967" y="-728004"/>
            <a:chExt cx="9285368" cy="5713342"/>
          </a:xfrm>
        </p:grpSpPr>
        <p:grpSp>
          <p:nvGrpSpPr>
            <p:cNvPr id="777" name="Google Shape;777;p8"/>
            <p:cNvGrpSpPr/>
            <p:nvPr/>
          </p:nvGrpSpPr>
          <p:grpSpPr>
            <a:xfrm>
              <a:off x="-186967" y="-728004"/>
              <a:ext cx="9285368" cy="5713342"/>
              <a:chOff x="-186967" y="-728004"/>
              <a:chExt cx="9285368" cy="5713342"/>
            </a:xfrm>
          </p:grpSpPr>
          <p:grpSp>
            <p:nvGrpSpPr>
              <p:cNvPr id="778" name="Google Shape;778;p8"/>
              <p:cNvGrpSpPr/>
              <p:nvPr/>
            </p:nvGrpSpPr>
            <p:grpSpPr>
              <a:xfrm>
                <a:off x="-186967" y="-728004"/>
                <a:ext cx="9285368" cy="5713342"/>
                <a:chOff x="1410350" y="1168200"/>
                <a:chExt cx="4919400" cy="3026936"/>
              </a:xfrm>
            </p:grpSpPr>
            <p:sp>
              <p:nvSpPr>
                <p:cNvPr id="779" name="Google Shape;779;p8"/>
                <p:cNvSpPr/>
                <p:nvPr/>
              </p:nvSpPr>
              <p:spPr>
                <a:xfrm>
                  <a:off x="5973487" y="2498870"/>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8"/>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8"/>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8"/>
                <p:cNvSpPr/>
                <p:nvPr/>
              </p:nvSpPr>
              <p:spPr>
                <a:xfrm>
                  <a:off x="5623300" y="1808350"/>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8"/>
                <p:cNvSpPr/>
                <p:nvPr/>
              </p:nvSpPr>
              <p:spPr>
                <a:xfrm>
                  <a:off x="4533300" y="1745787"/>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8"/>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8"/>
                <p:cNvSpPr/>
                <p:nvPr/>
              </p:nvSpPr>
              <p:spPr>
                <a:xfrm>
                  <a:off x="1826025" y="407538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8"/>
                <p:cNvSpPr/>
                <p:nvPr/>
              </p:nvSpPr>
              <p:spPr>
                <a:xfrm>
                  <a:off x="5802949" y="2727167"/>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8"/>
                <p:cNvSpPr/>
                <p:nvPr/>
              </p:nvSpPr>
              <p:spPr>
                <a:xfrm>
                  <a:off x="1736697" y="2778531"/>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8"/>
                <p:cNvSpPr/>
                <p:nvPr/>
              </p:nvSpPr>
              <p:spPr>
                <a:xfrm>
                  <a:off x="2064133" y="3886585"/>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8"/>
                <p:cNvSpPr/>
                <p:nvPr/>
              </p:nvSpPr>
              <p:spPr>
                <a:xfrm>
                  <a:off x="6258602" y="3408625"/>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8"/>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8"/>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8"/>
                <p:cNvSpPr/>
                <p:nvPr/>
              </p:nvSpPr>
              <p:spPr>
                <a:xfrm>
                  <a:off x="6302022" y="3248227"/>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8"/>
                <p:cNvSpPr/>
                <p:nvPr/>
              </p:nvSpPr>
              <p:spPr>
                <a:xfrm>
                  <a:off x="1993227" y="2670180"/>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8"/>
                <p:cNvSpPr/>
                <p:nvPr/>
              </p:nvSpPr>
              <p:spPr>
                <a:xfrm>
                  <a:off x="3915760" y="3743162"/>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8"/>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8"/>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8"/>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8"/>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8"/>
                <p:cNvSpPr/>
                <p:nvPr/>
              </p:nvSpPr>
              <p:spPr>
                <a:xfrm>
                  <a:off x="5144314" y="2300951"/>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8"/>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8"/>
                <p:cNvSpPr/>
                <p:nvPr/>
              </p:nvSpPr>
              <p:spPr>
                <a:xfrm>
                  <a:off x="5401546" y="2296213"/>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8"/>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8"/>
                <p:cNvSpPr/>
                <p:nvPr/>
              </p:nvSpPr>
              <p:spPr>
                <a:xfrm>
                  <a:off x="6263359" y="1629987"/>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8"/>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8"/>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8"/>
                <p:cNvSpPr/>
                <p:nvPr/>
              </p:nvSpPr>
              <p:spPr>
                <a:xfrm>
                  <a:off x="5129129" y="2600928"/>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8"/>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8"/>
                <p:cNvSpPr/>
                <p:nvPr/>
              </p:nvSpPr>
              <p:spPr>
                <a:xfrm>
                  <a:off x="1762925" y="2261075"/>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8"/>
                <p:cNvSpPr/>
                <p:nvPr/>
              </p:nvSpPr>
              <p:spPr>
                <a:xfrm>
                  <a:off x="5808532" y="2500279"/>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8"/>
                <p:cNvSpPr/>
                <p:nvPr/>
              </p:nvSpPr>
              <p:spPr>
                <a:xfrm>
                  <a:off x="1452100" y="3395050"/>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8"/>
                <p:cNvSpPr/>
                <p:nvPr/>
              </p:nvSpPr>
              <p:spPr>
                <a:xfrm>
                  <a:off x="2126687" y="1785825"/>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8"/>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8"/>
                <p:cNvSpPr/>
                <p:nvPr/>
              </p:nvSpPr>
              <p:spPr>
                <a:xfrm>
                  <a:off x="5946473" y="2986430"/>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8"/>
                <p:cNvSpPr/>
                <p:nvPr/>
              </p:nvSpPr>
              <p:spPr>
                <a:xfrm>
                  <a:off x="5400862" y="3598685"/>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8"/>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8"/>
                <p:cNvSpPr/>
                <p:nvPr/>
              </p:nvSpPr>
              <p:spPr>
                <a:xfrm>
                  <a:off x="4220552" y="2302746"/>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8"/>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8"/>
                <p:cNvSpPr/>
                <p:nvPr/>
              </p:nvSpPr>
              <p:spPr>
                <a:xfrm>
                  <a:off x="1809401" y="3540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8"/>
                <p:cNvSpPr/>
                <p:nvPr/>
              </p:nvSpPr>
              <p:spPr>
                <a:xfrm>
                  <a:off x="1988450" y="1858450"/>
                  <a:ext cx="32500" cy="32525"/>
                </a:xfrm>
                <a:custGeom>
                  <a:avLst/>
                  <a:gdLst/>
                  <a:ahLst/>
                  <a:cxnLst/>
                  <a:rect l="l" t="t" r="r" b="b"/>
                  <a:pathLst>
                    <a:path w="1300" h="1301" extrusionOk="0">
                      <a:moveTo>
                        <a:pt x="649" y="1"/>
                      </a:moveTo>
                      <a:cubicBezTo>
                        <a:pt x="292" y="1"/>
                        <a:pt x="0" y="292"/>
                        <a:pt x="0" y="651"/>
                      </a:cubicBezTo>
                      <a:cubicBezTo>
                        <a:pt x="0" y="1010"/>
                        <a:pt x="292" y="1300"/>
                        <a:pt x="649" y="1300"/>
                      </a:cubicBezTo>
                      <a:cubicBezTo>
                        <a:pt x="1008" y="1300"/>
                        <a:pt x="1300" y="1010"/>
                        <a:pt x="1300" y="651"/>
                      </a:cubicBezTo>
                      <a:cubicBezTo>
                        <a:pt x="1300" y="292"/>
                        <a:pt x="1009"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8"/>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8"/>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8"/>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8"/>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8"/>
                <p:cNvSpPr/>
                <p:nvPr/>
              </p:nvSpPr>
              <p:spPr>
                <a:xfrm>
                  <a:off x="3796609" y="2126173"/>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8"/>
                <p:cNvSpPr/>
                <p:nvPr/>
              </p:nvSpPr>
              <p:spPr>
                <a:xfrm>
                  <a:off x="1865950" y="2052000"/>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8"/>
                <p:cNvSpPr/>
                <p:nvPr/>
              </p:nvSpPr>
              <p:spPr>
                <a:xfrm>
                  <a:off x="2309975" y="1614871"/>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8"/>
                <p:cNvSpPr/>
                <p:nvPr/>
              </p:nvSpPr>
              <p:spPr>
                <a:xfrm>
                  <a:off x="3256099" y="2126172"/>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8"/>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8"/>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8"/>
                <p:cNvSpPr/>
                <p:nvPr/>
              </p:nvSpPr>
              <p:spPr>
                <a:xfrm>
                  <a:off x="2628987" y="2117402"/>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8"/>
                <p:cNvSpPr/>
                <p:nvPr/>
              </p:nvSpPr>
              <p:spPr>
                <a:xfrm>
                  <a:off x="1577026" y="1954970"/>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8"/>
                <p:cNvSpPr/>
                <p:nvPr/>
              </p:nvSpPr>
              <p:spPr>
                <a:xfrm>
                  <a:off x="4095496" y="4172161"/>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8"/>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8"/>
                <p:cNvSpPr/>
                <p:nvPr/>
              </p:nvSpPr>
              <p:spPr>
                <a:xfrm>
                  <a:off x="5882340" y="2300943"/>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8"/>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8"/>
                <p:cNvSpPr/>
                <p:nvPr/>
              </p:nvSpPr>
              <p:spPr>
                <a:xfrm>
                  <a:off x="3585187" y="4095173"/>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8"/>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8"/>
                <p:cNvSpPr/>
                <p:nvPr/>
              </p:nvSpPr>
              <p:spPr>
                <a:xfrm>
                  <a:off x="5604496" y="1588442"/>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8"/>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8"/>
                <p:cNvSpPr/>
                <p:nvPr/>
              </p:nvSpPr>
              <p:spPr>
                <a:xfrm>
                  <a:off x="3960918" y="1741963"/>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8"/>
                <p:cNvSpPr/>
                <p:nvPr/>
              </p:nvSpPr>
              <p:spPr>
                <a:xfrm>
                  <a:off x="2041155" y="4072190"/>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8"/>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8"/>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8"/>
                <p:cNvSpPr/>
                <p:nvPr/>
              </p:nvSpPr>
              <p:spPr>
                <a:xfrm>
                  <a:off x="4993443" y="2052897"/>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8"/>
                <p:cNvSpPr/>
                <p:nvPr/>
              </p:nvSpPr>
              <p:spPr>
                <a:xfrm>
                  <a:off x="6113379" y="2378299"/>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8"/>
                <p:cNvSpPr/>
                <p:nvPr/>
              </p:nvSpPr>
              <p:spPr>
                <a:xfrm>
                  <a:off x="1640458" y="3052071"/>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8"/>
                <p:cNvSpPr/>
                <p:nvPr/>
              </p:nvSpPr>
              <p:spPr>
                <a:xfrm>
                  <a:off x="4255226" y="3237635"/>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8"/>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8"/>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8"/>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8"/>
                <p:cNvSpPr/>
                <p:nvPr/>
              </p:nvSpPr>
              <p:spPr>
                <a:xfrm>
                  <a:off x="1606625" y="2602323"/>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8"/>
                <p:cNvSpPr/>
                <p:nvPr/>
              </p:nvSpPr>
              <p:spPr>
                <a:xfrm>
                  <a:off x="2704698" y="1622675"/>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8"/>
                <p:cNvSpPr/>
                <p:nvPr/>
              </p:nvSpPr>
              <p:spPr>
                <a:xfrm>
                  <a:off x="2704717" y="1746276"/>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8"/>
                <p:cNvSpPr/>
                <p:nvPr/>
              </p:nvSpPr>
              <p:spPr>
                <a:xfrm>
                  <a:off x="5620552" y="2544559"/>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8"/>
                <p:cNvSpPr/>
                <p:nvPr/>
              </p:nvSpPr>
              <p:spPr>
                <a:xfrm>
                  <a:off x="2284776" y="3858342"/>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8"/>
                <p:cNvSpPr/>
                <p:nvPr/>
              </p:nvSpPr>
              <p:spPr>
                <a:xfrm>
                  <a:off x="4750736" y="2244914"/>
                  <a:ext cx="22925" cy="2297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8"/>
                <p:cNvSpPr/>
                <p:nvPr/>
              </p:nvSpPr>
              <p:spPr>
                <a:xfrm>
                  <a:off x="1837484" y="3064677"/>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8"/>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8"/>
                <p:cNvSpPr/>
                <p:nvPr/>
              </p:nvSpPr>
              <p:spPr>
                <a:xfrm>
                  <a:off x="4556806" y="2865031"/>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8"/>
                <p:cNvSpPr/>
                <p:nvPr/>
              </p:nvSpPr>
              <p:spPr>
                <a:xfrm>
                  <a:off x="3022482" y="2084484"/>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8"/>
                <p:cNvSpPr/>
                <p:nvPr/>
              </p:nvSpPr>
              <p:spPr>
                <a:xfrm>
                  <a:off x="4913431" y="1694710"/>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8"/>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8"/>
                <p:cNvSpPr/>
                <p:nvPr/>
              </p:nvSpPr>
              <p:spPr>
                <a:xfrm>
                  <a:off x="2398502" y="4150636"/>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8"/>
                <p:cNvSpPr/>
                <p:nvPr/>
              </p:nvSpPr>
              <p:spPr>
                <a:xfrm>
                  <a:off x="1694047" y="1473650"/>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8"/>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8"/>
                <p:cNvSpPr/>
                <p:nvPr/>
              </p:nvSpPr>
              <p:spPr>
                <a:xfrm>
                  <a:off x="6263345" y="1964265"/>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8"/>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8"/>
                <p:cNvSpPr/>
                <p:nvPr/>
              </p:nvSpPr>
              <p:spPr>
                <a:xfrm>
                  <a:off x="2284195" y="4095156"/>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8"/>
                <p:cNvSpPr/>
                <p:nvPr/>
              </p:nvSpPr>
              <p:spPr>
                <a:xfrm>
                  <a:off x="4898827" y="2729976"/>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8"/>
                <p:cNvSpPr/>
                <p:nvPr/>
              </p:nvSpPr>
              <p:spPr>
                <a:xfrm>
                  <a:off x="3946156" y="3859057"/>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8"/>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8"/>
                <p:cNvSpPr/>
                <p:nvPr/>
              </p:nvSpPr>
              <p:spPr>
                <a:xfrm>
                  <a:off x="2505081" y="4075637"/>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8"/>
                <p:cNvSpPr/>
                <p:nvPr/>
              </p:nvSpPr>
              <p:spPr>
                <a:xfrm>
                  <a:off x="6258618" y="2597550"/>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8"/>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8"/>
                <p:cNvSpPr/>
                <p:nvPr/>
              </p:nvSpPr>
              <p:spPr>
                <a:xfrm>
                  <a:off x="4225950" y="1969639"/>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8"/>
                <p:cNvSpPr/>
                <p:nvPr/>
              </p:nvSpPr>
              <p:spPr>
                <a:xfrm>
                  <a:off x="3999935" y="2197461"/>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8"/>
                <p:cNvSpPr/>
                <p:nvPr/>
              </p:nvSpPr>
              <p:spPr>
                <a:xfrm>
                  <a:off x="2813175" y="4072188"/>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8"/>
                <p:cNvSpPr/>
                <p:nvPr/>
              </p:nvSpPr>
              <p:spPr>
                <a:xfrm>
                  <a:off x="4381242" y="4139691"/>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8"/>
                <p:cNvSpPr/>
                <p:nvPr/>
              </p:nvSpPr>
              <p:spPr>
                <a:xfrm>
                  <a:off x="3897425" y="1959509"/>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8"/>
                <p:cNvSpPr/>
                <p:nvPr/>
              </p:nvSpPr>
              <p:spPr>
                <a:xfrm>
                  <a:off x="4843248" y="3916499"/>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8"/>
                <p:cNvSpPr/>
                <p:nvPr/>
              </p:nvSpPr>
              <p:spPr>
                <a:xfrm>
                  <a:off x="1673653" y="3579376"/>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8"/>
                <p:cNvSpPr/>
                <p:nvPr/>
              </p:nvSpPr>
              <p:spPr>
                <a:xfrm>
                  <a:off x="2030038" y="1663221"/>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8"/>
                <p:cNvSpPr/>
                <p:nvPr/>
              </p:nvSpPr>
              <p:spPr>
                <a:xfrm>
                  <a:off x="4533812" y="2003911"/>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8"/>
                <p:cNvSpPr/>
                <p:nvPr/>
              </p:nvSpPr>
              <p:spPr>
                <a:xfrm>
                  <a:off x="2484520" y="393315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8"/>
                <p:cNvSpPr/>
                <p:nvPr/>
              </p:nvSpPr>
              <p:spPr>
                <a:xfrm>
                  <a:off x="4330591" y="395127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8"/>
                <p:cNvSpPr/>
                <p:nvPr/>
              </p:nvSpPr>
              <p:spPr>
                <a:xfrm>
                  <a:off x="6258608" y="1355149"/>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8"/>
                <p:cNvSpPr/>
                <p:nvPr/>
              </p:nvSpPr>
              <p:spPr>
                <a:xfrm>
                  <a:off x="5866324" y="2172828"/>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8"/>
                <p:cNvSpPr/>
                <p:nvPr/>
              </p:nvSpPr>
              <p:spPr>
                <a:xfrm>
                  <a:off x="4960975" y="2401272"/>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8"/>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8"/>
                <p:cNvSpPr/>
                <p:nvPr/>
              </p:nvSpPr>
              <p:spPr>
                <a:xfrm>
                  <a:off x="2990448" y="4090408"/>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8"/>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8"/>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8"/>
                <p:cNvSpPr/>
                <p:nvPr/>
              </p:nvSpPr>
              <p:spPr>
                <a:xfrm>
                  <a:off x="3292581" y="4095173"/>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8"/>
                <p:cNvSpPr/>
                <p:nvPr/>
              </p:nvSpPr>
              <p:spPr>
                <a:xfrm>
                  <a:off x="6090051" y="2964530"/>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8"/>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8"/>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8"/>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8"/>
                <p:cNvSpPr/>
                <p:nvPr/>
              </p:nvSpPr>
              <p:spPr>
                <a:xfrm>
                  <a:off x="5835425" y="1741952"/>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8"/>
                <p:cNvSpPr/>
                <p:nvPr/>
              </p:nvSpPr>
              <p:spPr>
                <a:xfrm>
                  <a:off x="5434073" y="2164914"/>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8"/>
                <p:cNvSpPr/>
                <p:nvPr/>
              </p:nvSpPr>
              <p:spPr>
                <a:xfrm>
                  <a:off x="5085950" y="3743675"/>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8"/>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8"/>
                <p:cNvSpPr/>
                <p:nvPr/>
              </p:nvSpPr>
              <p:spPr>
                <a:xfrm>
                  <a:off x="6230343" y="2084206"/>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8"/>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8"/>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8"/>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8"/>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8"/>
                <p:cNvSpPr/>
                <p:nvPr/>
              </p:nvSpPr>
              <p:spPr>
                <a:xfrm>
                  <a:off x="1796587" y="2437633"/>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8"/>
                <p:cNvSpPr/>
                <p:nvPr/>
              </p:nvSpPr>
              <p:spPr>
                <a:xfrm>
                  <a:off x="6302809"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8"/>
                <p:cNvSpPr/>
                <p:nvPr/>
              </p:nvSpPr>
              <p:spPr>
                <a:xfrm>
                  <a:off x="2871692" y="4144423"/>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8"/>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8"/>
                <p:cNvSpPr/>
                <p:nvPr/>
              </p:nvSpPr>
              <p:spPr>
                <a:xfrm>
                  <a:off x="6069650" y="2244925"/>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8"/>
                <p:cNvSpPr/>
                <p:nvPr/>
              </p:nvSpPr>
              <p:spPr>
                <a:xfrm>
                  <a:off x="4582533" y="4008050"/>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8"/>
                <p:cNvSpPr/>
                <p:nvPr/>
              </p:nvSpPr>
              <p:spPr>
                <a:xfrm>
                  <a:off x="1869847" y="2521585"/>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8"/>
                <p:cNvSpPr/>
                <p:nvPr/>
              </p:nvSpPr>
              <p:spPr>
                <a:xfrm>
                  <a:off x="5676825" y="3016826"/>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8"/>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8"/>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8"/>
                <p:cNvSpPr/>
                <p:nvPr/>
              </p:nvSpPr>
              <p:spPr>
                <a:xfrm>
                  <a:off x="5222582" y="3441131"/>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8"/>
                <p:cNvSpPr/>
                <p:nvPr/>
              </p:nvSpPr>
              <p:spPr>
                <a:xfrm>
                  <a:off x="1676261" y="3876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8"/>
                <p:cNvSpPr/>
                <p:nvPr/>
              </p:nvSpPr>
              <p:spPr>
                <a:xfrm>
                  <a:off x="1673638" y="3413392"/>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8"/>
                <p:cNvSpPr/>
                <p:nvPr/>
              </p:nvSpPr>
              <p:spPr>
                <a:xfrm>
                  <a:off x="4684156"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8"/>
                <p:cNvSpPr/>
                <p:nvPr/>
              </p:nvSpPr>
              <p:spPr>
                <a:xfrm>
                  <a:off x="1739304" y="3734828"/>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8"/>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8"/>
                <p:cNvSpPr/>
                <p:nvPr/>
              </p:nvSpPr>
              <p:spPr>
                <a:xfrm>
                  <a:off x="4745450" y="3885897"/>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8"/>
                <p:cNvSpPr/>
                <p:nvPr/>
              </p:nvSpPr>
              <p:spPr>
                <a:xfrm>
                  <a:off x="5103983" y="1780451"/>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8"/>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8"/>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8"/>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8"/>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8"/>
                <p:cNvSpPr/>
                <p:nvPr/>
              </p:nvSpPr>
              <p:spPr>
                <a:xfrm>
                  <a:off x="4223470" y="2999280"/>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8"/>
                <p:cNvSpPr/>
                <p:nvPr/>
              </p:nvSpPr>
              <p:spPr>
                <a:xfrm>
                  <a:off x="5927725" y="1900219"/>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8"/>
                <p:cNvSpPr/>
                <p:nvPr/>
              </p:nvSpPr>
              <p:spPr>
                <a:xfrm>
                  <a:off x="1590762" y="4056319"/>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2" name="Google Shape;932;p8"/>
              <p:cNvSpPr/>
              <p:nvPr/>
            </p:nvSpPr>
            <p:spPr>
              <a:xfrm>
                <a:off x="5641262" y="1641752"/>
                <a:ext cx="27227" cy="27274"/>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8"/>
              <p:cNvSpPr/>
              <p:nvPr/>
            </p:nvSpPr>
            <p:spPr>
              <a:xfrm>
                <a:off x="5487509" y="2695235"/>
                <a:ext cx="61344" cy="61344"/>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8"/>
              <p:cNvSpPr/>
              <p:nvPr/>
            </p:nvSpPr>
            <p:spPr>
              <a:xfrm>
                <a:off x="8234924" y="3041119"/>
                <a:ext cx="43271" cy="43365"/>
              </a:xfrm>
              <a:custGeom>
                <a:avLst/>
                <a:gdLst/>
                <a:ahLst/>
                <a:cxnLst/>
                <a:rect l="l" t="t" r="r" b="b"/>
                <a:pathLst>
                  <a:path w="917" h="919" extrusionOk="0">
                    <a:moveTo>
                      <a:pt x="459" y="0"/>
                    </a:moveTo>
                    <a:cubicBezTo>
                      <a:pt x="204" y="0"/>
                      <a:pt x="0" y="207"/>
                      <a:pt x="0" y="458"/>
                    </a:cubicBezTo>
                    <a:cubicBezTo>
                      <a:pt x="0" y="713"/>
                      <a:pt x="206" y="918"/>
                      <a:pt x="460" y="918"/>
                    </a:cubicBezTo>
                    <a:cubicBezTo>
                      <a:pt x="712" y="918"/>
                      <a:pt x="917" y="713"/>
                      <a:pt x="917" y="458"/>
                    </a:cubicBezTo>
                    <a:cubicBezTo>
                      <a:pt x="917" y="206"/>
                      <a:pt x="712" y="0"/>
                      <a:pt x="460" y="0"/>
                    </a:cubicBezTo>
                    <a:cubicBezTo>
                      <a:pt x="460" y="0"/>
                      <a:pt x="459"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8"/>
              <p:cNvSpPr/>
              <p:nvPr/>
            </p:nvSpPr>
            <p:spPr>
              <a:xfrm>
                <a:off x="2316126" y="890120"/>
                <a:ext cx="44592" cy="44687"/>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8"/>
              <p:cNvSpPr/>
              <p:nvPr/>
            </p:nvSpPr>
            <p:spPr>
              <a:xfrm>
                <a:off x="6438524" y="1165845"/>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8"/>
              <p:cNvSpPr/>
              <p:nvPr/>
            </p:nvSpPr>
            <p:spPr>
              <a:xfrm>
                <a:off x="3640417" y="4384560"/>
                <a:ext cx="61297" cy="61297"/>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8"/>
              <p:cNvSpPr/>
              <p:nvPr/>
            </p:nvSpPr>
            <p:spPr>
              <a:xfrm>
                <a:off x="1156161" y="1095445"/>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8"/>
              <p:cNvSpPr/>
              <p:nvPr/>
            </p:nvSpPr>
            <p:spPr>
              <a:xfrm>
                <a:off x="2583592" y="1075251"/>
                <a:ext cx="20149" cy="20196"/>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8"/>
              <p:cNvSpPr/>
              <p:nvPr/>
            </p:nvSpPr>
            <p:spPr>
              <a:xfrm>
                <a:off x="1698461" y="991945"/>
                <a:ext cx="61297" cy="61344"/>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8"/>
              <p:cNvSpPr/>
              <p:nvPr/>
            </p:nvSpPr>
            <p:spPr>
              <a:xfrm>
                <a:off x="1944686" y="4267345"/>
                <a:ext cx="103246" cy="103293"/>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8"/>
              <p:cNvSpPr/>
              <p:nvPr/>
            </p:nvSpPr>
            <p:spPr>
              <a:xfrm>
                <a:off x="2445267" y="4306163"/>
                <a:ext cx="61344" cy="61344"/>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8"/>
              <p:cNvSpPr/>
              <p:nvPr/>
            </p:nvSpPr>
            <p:spPr>
              <a:xfrm>
                <a:off x="3045178" y="4441313"/>
                <a:ext cx="19772" cy="19866"/>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4" name="Google Shape;944;p8"/>
            <p:cNvSpPr/>
            <p:nvPr/>
          </p:nvSpPr>
          <p:spPr>
            <a:xfrm>
              <a:off x="4123536" y="1270191"/>
              <a:ext cx="61297" cy="61297"/>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5" name="Google Shape;945;p8"/>
          <p:cNvGrpSpPr/>
          <p:nvPr/>
        </p:nvGrpSpPr>
        <p:grpSpPr>
          <a:xfrm>
            <a:off x="-910025" y="3701550"/>
            <a:ext cx="12007169" cy="1591811"/>
            <a:chOff x="-910025" y="3665075"/>
            <a:chExt cx="12007169" cy="1591811"/>
          </a:xfrm>
        </p:grpSpPr>
        <p:sp>
          <p:nvSpPr>
            <p:cNvPr id="946" name="Google Shape;946;p8"/>
            <p:cNvSpPr/>
            <p:nvPr/>
          </p:nvSpPr>
          <p:spPr>
            <a:xfrm>
              <a:off x="-910025" y="3665075"/>
              <a:ext cx="12007169" cy="1536823"/>
            </a:xfrm>
            <a:custGeom>
              <a:avLst/>
              <a:gdLst/>
              <a:ahLst/>
              <a:cxnLst/>
              <a:rect l="l" t="t" r="r" b="b"/>
              <a:pathLst>
                <a:path w="204752" h="28165" extrusionOk="0">
                  <a:moveTo>
                    <a:pt x="178511" y="0"/>
                  </a:moveTo>
                  <a:cubicBezTo>
                    <a:pt x="177156" y="0"/>
                    <a:pt x="175775" y="676"/>
                    <a:pt x="174647" y="1498"/>
                  </a:cubicBezTo>
                  <a:cubicBezTo>
                    <a:pt x="173158" y="2584"/>
                    <a:pt x="171830" y="3958"/>
                    <a:pt x="170111" y="4621"/>
                  </a:cubicBezTo>
                  <a:cubicBezTo>
                    <a:pt x="169310" y="4931"/>
                    <a:pt x="168480" y="5065"/>
                    <a:pt x="167642" y="5065"/>
                  </a:cubicBezTo>
                  <a:cubicBezTo>
                    <a:pt x="165476" y="5065"/>
                    <a:pt x="163253" y="4167"/>
                    <a:pt x="161330" y="3062"/>
                  </a:cubicBezTo>
                  <a:cubicBezTo>
                    <a:pt x="159877" y="2227"/>
                    <a:pt x="158474" y="1264"/>
                    <a:pt x="156882" y="738"/>
                  </a:cubicBezTo>
                  <a:cubicBezTo>
                    <a:pt x="156194" y="511"/>
                    <a:pt x="155454" y="377"/>
                    <a:pt x="154726" y="377"/>
                  </a:cubicBezTo>
                  <a:cubicBezTo>
                    <a:pt x="153770" y="377"/>
                    <a:pt x="152833" y="607"/>
                    <a:pt x="152057" y="1157"/>
                  </a:cubicBezTo>
                  <a:cubicBezTo>
                    <a:pt x="151245" y="1732"/>
                    <a:pt x="150618" y="2637"/>
                    <a:pt x="149654" y="2872"/>
                  </a:cubicBezTo>
                  <a:cubicBezTo>
                    <a:pt x="149425" y="2928"/>
                    <a:pt x="149190" y="2941"/>
                    <a:pt x="148954" y="2941"/>
                  </a:cubicBezTo>
                  <a:cubicBezTo>
                    <a:pt x="148745" y="2941"/>
                    <a:pt x="148534" y="2930"/>
                    <a:pt x="148325" y="2930"/>
                  </a:cubicBezTo>
                  <a:cubicBezTo>
                    <a:pt x="148230" y="2930"/>
                    <a:pt x="148135" y="2932"/>
                    <a:pt x="148040" y="2939"/>
                  </a:cubicBezTo>
                  <a:cubicBezTo>
                    <a:pt x="146357" y="3048"/>
                    <a:pt x="145000" y="4408"/>
                    <a:pt x="144201" y="5894"/>
                  </a:cubicBezTo>
                  <a:cubicBezTo>
                    <a:pt x="141184" y="11516"/>
                    <a:pt x="139648" y="14900"/>
                    <a:pt x="132498" y="15241"/>
                  </a:cubicBezTo>
                  <a:cubicBezTo>
                    <a:pt x="129352" y="15392"/>
                    <a:pt x="125950" y="15406"/>
                    <a:pt x="123437" y="17307"/>
                  </a:cubicBezTo>
                  <a:cubicBezTo>
                    <a:pt x="122801" y="17788"/>
                    <a:pt x="122208" y="18396"/>
                    <a:pt x="121430" y="18568"/>
                  </a:cubicBezTo>
                  <a:cubicBezTo>
                    <a:pt x="121262" y="18605"/>
                    <a:pt x="121093" y="18620"/>
                    <a:pt x="120924" y="18620"/>
                  </a:cubicBezTo>
                  <a:cubicBezTo>
                    <a:pt x="120332" y="18620"/>
                    <a:pt x="119732" y="18437"/>
                    <a:pt x="119135" y="18370"/>
                  </a:cubicBezTo>
                  <a:cubicBezTo>
                    <a:pt x="118950" y="18349"/>
                    <a:pt x="118766" y="18340"/>
                    <a:pt x="118583" y="18340"/>
                  </a:cubicBezTo>
                  <a:cubicBezTo>
                    <a:pt x="117167" y="18340"/>
                    <a:pt x="115781" y="18909"/>
                    <a:pt x="114405" y="19312"/>
                  </a:cubicBezTo>
                  <a:cubicBezTo>
                    <a:pt x="111785" y="20078"/>
                    <a:pt x="109034" y="20259"/>
                    <a:pt x="106309" y="20437"/>
                  </a:cubicBezTo>
                  <a:cubicBezTo>
                    <a:pt x="104252" y="20570"/>
                    <a:pt x="102178" y="20702"/>
                    <a:pt x="100113" y="20702"/>
                  </a:cubicBezTo>
                  <a:cubicBezTo>
                    <a:pt x="97731" y="20702"/>
                    <a:pt x="95362" y="20526"/>
                    <a:pt x="93048" y="19974"/>
                  </a:cubicBezTo>
                  <a:cubicBezTo>
                    <a:pt x="91624" y="19633"/>
                    <a:pt x="90219" y="19150"/>
                    <a:pt x="88757" y="19055"/>
                  </a:cubicBezTo>
                  <a:cubicBezTo>
                    <a:pt x="88464" y="19036"/>
                    <a:pt x="88164" y="19030"/>
                    <a:pt x="87859" y="19030"/>
                  </a:cubicBezTo>
                  <a:cubicBezTo>
                    <a:pt x="87298" y="19030"/>
                    <a:pt x="86724" y="19051"/>
                    <a:pt x="86160" y="19051"/>
                  </a:cubicBezTo>
                  <a:cubicBezTo>
                    <a:pt x="84666" y="19051"/>
                    <a:pt x="83239" y="18903"/>
                    <a:pt x="82300" y="17821"/>
                  </a:cubicBezTo>
                  <a:cubicBezTo>
                    <a:pt x="81900" y="17360"/>
                    <a:pt x="81658" y="16780"/>
                    <a:pt x="81258" y="16321"/>
                  </a:cubicBezTo>
                  <a:cubicBezTo>
                    <a:pt x="80467" y="15412"/>
                    <a:pt x="79482" y="15101"/>
                    <a:pt x="78397" y="15101"/>
                  </a:cubicBezTo>
                  <a:cubicBezTo>
                    <a:pt x="76061" y="15101"/>
                    <a:pt x="73267" y="16543"/>
                    <a:pt x="70984" y="16543"/>
                  </a:cubicBezTo>
                  <a:cubicBezTo>
                    <a:pt x="70632" y="16543"/>
                    <a:pt x="70292" y="16509"/>
                    <a:pt x="69968" y="16430"/>
                  </a:cubicBezTo>
                  <a:cubicBezTo>
                    <a:pt x="66405" y="15560"/>
                    <a:pt x="64445" y="10689"/>
                    <a:pt x="62343" y="8069"/>
                  </a:cubicBezTo>
                  <a:cubicBezTo>
                    <a:pt x="59830" y="4934"/>
                    <a:pt x="58930" y="3804"/>
                    <a:pt x="55095" y="2873"/>
                  </a:cubicBezTo>
                  <a:cubicBezTo>
                    <a:pt x="54131" y="2639"/>
                    <a:pt x="53504" y="1733"/>
                    <a:pt x="52694" y="1158"/>
                  </a:cubicBezTo>
                  <a:cubicBezTo>
                    <a:pt x="51918" y="608"/>
                    <a:pt x="50980" y="378"/>
                    <a:pt x="50023" y="378"/>
                  </a:cubicBezTo>
                  <a:cubicBezTo>
                    <a:pt x="49294" y="378"/>
                    <a:pt x="48555" y="511"/>
                    <a:pt x="47867" y="739"/>
                  </a:cubicBezTo>
                  <a:cubicBezTo>
                    <a:pt x="46276" y="1265"/>
                    <a:pt x="44873" y="2229"/>
                    <a:pt x="43419" y="3063"/>
                  </a:cubicBezTo>
                  <a:cubicBezTo>
                    <a:pt x="41496" y="4168"/>
                    <a:pt x="39273" y="5066"/>
                    <a:pt x="37108" y="5066"/>
                  </a:cubicBezTo>
                  <a:cubicBezTo>
                    <a:pt x="36270" y="5066"/>
                    <a:pt x="35440" y="4931"/>
                    <a:pt x="34640" y="4622"/>
                  </a:cubicBezTo>
                  <a:cubicBezTo>
                    <a:pt x="32921" y="3960"/>
                    <a:pt x="31593" y="2585"/>
                    <a:pt x="30104" y="1500"/>
                  </a:cubicBezTo>
                  <a:cubicBezTo>
                    <a:pt x="28975" y="678"/>
                    <a:pt x="27594" y="1"/>
                    <a:pt x="26239" y="1"/>
                  </a:cubicBezTo>
                  <a:cubicBezTo>
                    <a:pt x="25806" y="1"/>
                    <a:pt x="25376" y="70"/>
                    <a:pt x="24958" y="226"/>
                  </a:cubicBezTo>
                  <a:cubicBezTo>
                    <a:pt x="24345" y="454"/>
                    <a:pt x="23811" y="850"/>
                    <a:pt x="23224" y="1133"/>
                  </a:cubicBezTo>
                  <a:cubicBezTo>
                    <a:pt x="22109" y="1672"/>
                    <a:pt x="20862" y="1791"/>
                    <a:pt x="19586" y="1791"/>
                  </a:cubicBezTo>
                  <a:cubicBezTo>
                    <a:pt x="18575" y="1791"/>
                    <a:pt x="17545" y="1716"/>
                    <a:pt x="16548" y="1716"/>
                  </a:cubicBezTo>
                  <a:cubicBezTo>
                    <a:pt x="14971" y="1716"/>
                    <a:pt x="13475" y="1903"/>
                    <a:pt x="12261" y="2867"/>
                  </a:cubicBezTo>
                  <a:cubicBezTo>
                    <a:pt x="11248" y="3670"/>
                    <a:pt x="10622" y="4909"/>
                    <a:pt x="9534" y="5605"/>
                  </a:cubicBezTo>
                  <a:cubicBezTo>
                    <a:pt x="8259" y="6420"/>
                    <a:pt x="6585" y="6341"/>
                    <a:pt x="5261" y="7076"/>
                  </a:cubicBezTo>
                  <a:cubicBezTo>
                    <a:pt x="3669" y="7957"/>
                    <a:pt x="3121" y="9632"/>
                    <a:pt x="2589" y="11253"/>
                  </a:cubicBezTo>
                  <a:cubicBezTo>
                    <a:pt x="2094" y="12761"/>
                    <a:pt x="1191" y="13999"/>
                    <a:pt x="813" y="15584"/>
                  </a:cubicBezTo>
                  <a:cubicBezTo>
                    <a:pt x="1" y="18985"/>
                    <a:pt x="831" y="22477"/>
                    <a:pt x="3635" y="24706"/>
                  </a:cubicBezTo>
                  <a:cubicBezTo>
                    <a:pt x="7260" y="27588"/>
                    <a:pt x="13053" y="28083"/>
                    <a:pt x="18481" y="28083"/>
                  </a:cubicBezTo>
                  <a:cubicBezTo>
                    <a:pt x="21316" y="28083"/>
                    <a:pt x="24051" y="27948"/>
                    <a:pt x="26328" y="27948"/>
                  </a:cubicBezTo>
                  <a:cubicBezTo>
                    <a:pt x="26388" y="27948"/>
                    <a:pt x="26448" y="27948"/>
                    <a:pt x="26507" y="27948"/>
                  </a:cubicBezTo>
                  <a:cubicBezTo>
                    <a:pt x="34055" y="27973"/>
                    <a:pt x="41603" y="28151"/>
                    <a:pt x="49152" y="28151"/>
                  </a:cubicBezTo>
                  <a:cubicBezTo>
                    <a:pt x="50739" y="28151"/>
                    <a:pt x="52326" y="28143"/>
                    <a:pt x="53913" y="28125"/>
                  </a:cubicBezTo>
                  <a:cubicBezTo>
                    <a:pt x="54161" y="28122"/>
                    <a:pt x="54411" y="28120"/>
                    <a:pt x="54662" y="28120"/>
                  </a:cubicBezTo>
                  <a:cubicBezTo>
                    <a:pt x="56155" y="28120"/>
                    <a:pt x="57718" y="28165"/>
                    <a:pt x="59287" y="28165"/>
                  </a:cubicBezTo>
                  <a:cubicBezTo>
                    <a:pt x="61846" y="28165"/>
                    <a:pt x="64421" y="28046"/>
                    <a:pt x="66739" y="27422"/>
                  </a:cubicBezTo>
                  <a:cubicBezTo>
                    <a:pt x="69627" y="26643"/>
                    <a:pt x="72317" y="25946"/>
                    <a:pt x="75228" y="25626"/>
                  </a:cubicBezTo>
                  <a:cubicBezTo>
                    <a:pt x="76062" y="25534"/>
                    <a:pt x="76916" y="25473"/>
                    <a:pt x="77795" y="25452"/>
                  </a:cubicBezTo>
                  <a:cubicBezTo>
                    <a:pt x="77897" y="25049"/>
                    <a:pt x="77998" y="24646"/>
                    <a:pt x="78098" y="24243"/>
                  </a:cubicBezTo>
                  <a:lnTo>
                    <a:pt x="130963" y="24243"/>
                  </a:lnTo>
                  <a:cubicBezTo>
                    <a:pt x="131681" y="24413"/>
                    <a:pt x="132400" y="24586"/>
                    <a:pt x="133118" y="24757"/>
                  </a:cubicBezTo>
                  <a:cubicBezTo>
                    <a:pt x="133458" y="24838"/>
                    <a:pt x="133831" y="24941"/>
                    <a:pt x="134022" y="25233"/>
                  </a:cubicBezTo>
                  <a:cubicBezTo>
                    <a:pt x="134195" y="25495"/>
                    <a:pt x="134171" y="25833"/>
                    <a:pt x="134250" y="26137"/>
                  </a:cubicBezTo>
                  <a:cubicBezTo>
                    <a:pt x="134529" y="27217"/>
                    <a:pt x="135899" y="27501"/>
                    <a:pt x="137010" y="27582"/>
                  </a:cubicBezTo>
                  <a:cubicBezTo>
                    <a:pt x="143042" y="28024"/>
                    <a:pt x="149087" y="28148"/>
                    <a:pt x="155136" y="28148"/>
                  </a:cubicBezTo>
                  <a:cubicBezTo>
                    <a:pt x="162835" y="28148"/>
                    <a:pt x="170544" y="27947"/>
                    <a:pt x="178248" y="27947"/>
                  </a:cubicBezTo>
                  <a:cubicBezTo>
                    <a:pt x="178308" y="27947"/>
                    <a:pt x="178368" y="27947"/>
                    <a:pt x="178428" y="27947"/>
                  </a:cubicBezTo>
                  <a:cubicBezTo>
                    <a:pt x="180704" y="27947"/>
                    <a:pt x="183440" y="28082"/>
                    <a:pt x="186274" y="28082"/>
                  </a:cubicBezTo>
                  <a:cubicBezTo>
                    <a:pt x="191703" y="28082"/>
                    <a:pt x="197495" y="27587"/>
                    <a:pt x="201119" y="24705"/>
                  </a:cubicBezTo>
                  <a:cubicBezTo>
                    <a:pt x="203920" y="22476"/>
                    <a:pt x="204751" y="18984"/>
                    <a:pt x="203940" y="15583"/>
                  </a:cubicBezTo>
                  <a:cubicBezTo>
                    <a:pt x="203561" y="13998"/>
                    <a:pt x="202658" y="12760"/>
                    <a:pt x="202163" y="11252"/>
                  </a:cubicBezTo>
                  <a:cubicBezTo>
                    <a:pt x="201630" y="9631"/>
                    <a:pt x="201082" y="7956"/>
                    <a:pt x="199490" y="7074"/>
                  </a:cubicBezTo>
                  <a:cubicBezTo>
                    <a:pt x="198166" y="6340"/>
                    <a:pt x="196492" y="6420"/>
                    <a:pt x="195218" y="5604"/>
                  </a:cubicBezTo>
                  <a:cubicBezTo>
                    <a:pt x="194129" y="4909"/>
                    <a:pt x="193503" y="3670"/>
                    <a:pt x="192489" y="2866"/>
                  </a:cubicBezTo>
                  <a:cubicBezTo>
                    <a:pt x="191275" y="1902"/>
                    <a:pt x="189779" y="1715"/>
                    <a:pt x="188202" y="1715"/>
                  </a:cubicBezTo>
                  <a:cubicBezTo>
                    <a:pt x="187205" y="1715"/>
                    <a:pt x="186175" y="1790"/>
                    <a:pt x="185164" y="1790"/>
                  </a:cubicBezTo>
                  <a:cubicBezTo>
                    <a:pt x="183887" y="1790"/>
                    <a:pt x="182641" y="1671"/>
                    <a:pt x="181526" y="1132"/>
                  </a:cubicBezTo>
                  <a:cubicBezTo>
                    <a:pt x="180939" y="847"/>
                    <a:pt x="180404" y="453"/>
                    <a:pt x="179792" y="225"/>
                  </a:cubicBezTo>
                  <a:cubicBezTo>
                    <a:pt x="179374" y="69"/>
                    <a:pt x="178944" y="0"/>
                    <a:pt x="1785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8"/>
            <p:cNvSpPr/>
            <p:nvPr/>
          </p:nvSpPr>
          <p:spPr>
            <a:xfrm>
              <a:off x="2914721" y="4754486"/>
              <a:ext cx="4611000" cy="502400"/>
            </a:xfrm>
            <a:custGeom>
              <a:avLst/>
              <a:gdLst/>
              <a:ahLst/>
              <a:cxnLst/>
              <a:rect l="l" t="t" r="r" b="b"/>
              <a:pathLst>
                <a:path w="184440" h="20096" extrusionOk="0">
                  <a:moveTo>
                    <a:pt x="3645" y="12935"/>
                  </a:moveTo>
                  <a:cubicBezTo>
                    <a:pt x="8314" y="10114"/>
                    <a:pt x="16680" y="4325"/>
                    <a:pt x="30785" y="2720"/>
                  </a:cubicBezTo>
                  <a:cubicBezTo>
                    <a:pt x="44890" y="1115"/>
                    <a:pt x="66973" y="3644"/>
                    <a:pt x="88276" y="3304"/>
                  </a:cubicBezTo>
                  <a:cubicBezTo>
                    <a:pt x="109580" y="2964"/>
                    <a:pt x="142604" y="-1657"/>
                    <a:pt x="158606" y="678"/>
                  </a:cubicBezTo>
                  <a:cubicBezTo>
                    <a:pt x="174608" y="3013"/>
                    <a:pt x="185504" y="14248"/>
                    <a:pt x="184288" y="17312"/>
                  </a:cubicBezTo>
                  <a:cubicBezTo>
                    <a:pt x="183072" y="20376"/>
                    <a:pt x="177673" y="18723"/>
                    <a:pt x="151311" y="19063"/>
                  </a:cubicBezTo>
                  <a:cubicBezTo>
                    <a:pt x="124949" y="19404"/>
                    <a:pt x="50873" y="19258"/>
                    <a:pt x="26116" y="19355"/>
                  </a:cubicBezTo>
                  <a:cubicBezTo>
                    <a:pt x="1359" y="19452"/>
                    <a:pt x="6514" y="20717"/>
                    <a:pt x="2769" y="19647"/>
                  </a:cubicBezTo>
                  <a:cubicBezTo>
                    <a:pt x="-976" y="18577"/>
                    <a:pt x="-1024" y="15756"/>
                    <a:pt x="3645" y="12935"/>
                  </a:cubicBezTo>
                  <a:close/>
                </a:path>
              </a:pathLst>
            </a:custGeom>
            <a:solidFill>
              <a:schemeClr val="accent5"/>
            </a:solidFill>
            <a:ln>
              <a:noFill/>
            </a:ln>
          </p:spPr>
        </p:sp>
      </p:grpSp>
      <p:grpSp>
        <p:nvGrpSpPr>
          <p:cNvPr id="948" name="Google Shape;948;p8"/>
          <p:cNvGrpSpPr/>
          <p:nvPr/>
        </p:nvGrpSpPr>
        <p:grpSpPr>
          <a:xfrm>
            <a:off x="269342" y="226106"/>
            <a:ext cx="8605316" cy="4691288"/>
            <a:chOff x="1303900" y="914125"/>
            <a:chExt cx="4873600" cy="2656900"/>
          </a:xfrm>
        </p:grpSpPr>
        <p:sp>
          <p:nvSpPr>
            <p:cNvPr id="949" name="Google Shape;949;p8"/>
            <p:cNvSpPr/>
            <p:nvPr/>
          </p:nvSpPr>
          <p:spPr>
            <a:xfrm>
              <a:off x="5704125" y="3097650"/>
              <a:ext cx="473350" cy="473375"/>
            </a:xfrm>
            <a:custGeom>
              <a:avLst/>
              <a:gdLst/>
              <a:ahLst/>
              <a:cxnLst/>
              <a:rect l="l" t="t" r="r" b="b"/>
              <a:pathLst>
                <a:path w="18934" h="18935" fill="none" extrusionOk="0">
                  <a:moveTo>
                    <a:pt x="4734" y="14202"/>
                  </a:moveTo>
                  <a:lnTo>
                    <a:pt x="1" y="14202"/>
                  </a:lnTo>
                  <a:lnTo>
                    <a:pt x="1" y="9469"/>
                  </a:lnTo>
                  <a:lnTo>
                    <a:pt x="18933" y="9469"/>
                  </a:lnTo>
                  <a:lnTo>
                    <a:pt x="18933" y="18934"/>
                  </a:lnTo>
                  <a:lnTo>
                    <a:pt x="9468" y="18934"/>
                  </a:lnTo>
                  <a:lnTo>
                    <a:pt x="9468" y="1"/>
                  </a:lnTo>
                  <a:lnTo>
                    <a:pt x="14201" y="1"/>
                  </a:lnTo>
                  <a:lnTo>
                    <a:pt x="14201" y="1420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8"/>
            <p:cNvSpPr/>
            <p:nvPr/>
          </p:nvSpPr>
          <p:spPr>
            <a:xfrm>
              <a:off x="1303900" y="3097650"/>
              <a:ext cx="473350" cy="473300"/>
            </a:xfrm>
            <a:custGeom>
              <a:avLst/>
              <a:gdLst/>
              <a:ahLst/>
              <a:cxnLst/>
              <a:rect l="l" t="t" r="r" b="b"/>
              <a:pathLst>
                <a:path w="18934" h="18932" fill="none" extrusionOk="0">
                  <a:moveTo>
                    <a:pt x="4732" y="4734"/>
                  </a:moveTo>
                  <a:lnTo>
                    <a:pt x="4732" y="1"/>
                  </a:lnTo>
                  <a:lnTo>
                    <a:pt x="9466" y="1"/>
                  </a:lnTo>
                  <a:lnTo>
                    <a:pt x="9465" y="18932"/>
                  </a:lnTo>
                  <a:lnTo>
                    <a:pt x="0" y="18932"/>
                  </a:lnTo>
                  <a:lnTo>
                    <a:pt x="0" y="9467"/>
                  </a:lnTo>
                  <a:lnTo>
                    <a:pt x="18934" y="9467"/>
                  </a:lnTo>
                  <a:lnTo>
                    <a:pt x="18934" y="14200"/>
                  </a:lnTo>
                  <a:lnTo>
                    <a:pt x="4732" y="14200"/>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8"/>
            <p:cNvSpPr/>
            <p:nvPr/>
          </p:nvSpPr>
          <p:spPr>
            <a:xfrm>
              <a:off x="1303900" y="2784675"/>
              <a:ext cx="118325" cy="118325"/>
            </a:xfrm>
            <a:custGeom>
              <a:avLst/>
              <a:gdLst/>
              <a:ahLst/>
              <a:cxnLst/>
              <a:rect l="l" t="t" r="r" b="b"/>
              <a:pathLst>
                <a:path w="4733" h="4733" fill="none" extrusionOk="0">
                  <a:moveTo>
                    <a:pt x="0" y="0"/>
                  </a:moveTo>
                  <a:lnTo>
                    <a:pt x="4732" y="0"/>
                  </a:lnTo>
                  <a:lnTo>
                    <a:pt x="4732" y="4732"/>
                  </a:lnTo>
                  <a:lnTo>
                    <a:pt x="0" y="4732"/>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8"/>
            <p:cNvSpPr/>
            <p:nvPr/>
          </p:nvSpPr>
          <p:spPr>
            <a:xfrm>
              <a:off x="1971900" y="3452600"/>
              <a:ext cx="118400" cy="118350"/>
            </a:xfrm>
            <a:custGeom>
              <a:avLst/>
              <a:gdLst/>
              <a:ahLst/>
              <a:cxnLst/>
              <a:rect l="l" t="t" r="r" b="b"/>
              <a:pathLst>
                <a:path w="4736" h="4734" fill="none" extrusionOk="0">
                  <a:moveTo>
                    <a:pt x="0" y="4734"/>
                  </a:moveTo>
                  <a:lnTo>
                    <a:pt x="4735" y="4734"/>
                  </a:lnTo>
                  <a:lnTo>
                    <a:pt x="4735" y="1"/>
                  </a:lnTo>
                  <a:lnTo>
                    <a:pt x="0" y="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8"/>
            <p:cNvSpPr/>
            <p:nvPr/>
          </p:nvSpPr>
          <p:spPr>
            <a:xfrm>
              <a:off x="6146875" y="1194775"/>
              <a:ext cx="0" cy="25"/>
            </a:xfrm>
            <a:custGeom>
              <a:avLst/>
              <a:gdLst/>
              <a:ahLst/>
              <a:cxnLst/>
              <a:rect l="l" t="t" r="r" b="b"/>
              <a:pathLst>
                <a:path h="1" fill="none" extrusionOk="0">
                  <a:moveTo>
                    <a:pt x="0" y="1"/>
                  </a:move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8"/>
            <p:cNvSpPr/>
            <p:nvPr/>
          </p:nvSpPr>
          <p:spPr>
            <a:xfrm>
              <a:off x="1303900" y="2696325"/>
              <a:ext cx="4873575" cy="874700"/>
            </a:xfrm>
            <a:custGeom>
              <a:avLst/>
              <a:gdLst/>
              <a:ahLst/>
              <a:cxnLst/>
              <a:rect l="l" t="t" r="r" b="b"/>
              <a:pathLst>
                <a:path w="194943" h="34988" fill="none" extrusionOk="0">
                  <a:moveTo>
                    <a:pt x="1224" y="0"/>
                  </a:moveTo>
                  <a:lnTo>
                    <a:pt x="4732" y="0"/>
                  </a:lnTo>
                  <a:lnTo>
                    <a:pt x="4732" y="3534"/>
                  </a:lnTo>
                  <a:lnTo>
                    <a:pt x="7114" y="3534"/>
                  </a:lnTo>
                  <a:lnTo>
                    <a:pt x="7114" y="11322"/>
                  </a:lnTo>
                  <a:lnTo>
                    <a:pt x="0" y="11322"/>
                  </a:lnTo>
                  <a:lnTo>
                    <a:pt x="0" y="20788"/>
                  </a:lnTo>
                  <a:lnTo>
                    <a:pt x="14201" y="20788"/>
                  </a:lnTo>
                  <a:lnTo>
                    <a:pt x="14201" y="34985"/>
                  </a:lnTo>
                  <a:lnTo>
                    <a:pt x="23668" y="34985"/>
                  </a:lnTo>
                  <a:lnTo>
                    <a:pt x="23668" y="27874"/>
                  </a:lnTo>
                  <a:lnTo>
                    <a:pt x="31455" y="27874"/>
                  </a:lnTo>
                  <a:lnTo>
                    <a:pt x="31455" y="30252"/>
                  </a:lnTo>
                  <a:lnTo>
                    <a:pt x="34988" y="30252"/>
                  </a:lnTo>
                  <a:lnTo>
                    <a:pt x="34988" y="33761"/>
                  </a:lnTo>
                  <a:lnTo>
                    <a:pt x="159958" y="33763"/>
                  </a:lnTo>
                  <a:lnTo>
                    <a:pt x="159958" y="30254"/>
                  </a:lnTo>
                  <a:lnTo>
                    <a:pt x="163489" y="30254"/>
                  </a:lnTo>
                  <a:lnTo>
                    <a:pt x="163489" y="27875"/>
                  </a:lnTo>
                  <a:lnTo>
                    <a:pt x="171278" y="27875"/>
                  </a:lnTo>
                  <a:lnTo>
                    <a:pt x="171278" y="34987"/>
                  </a:lnTo>
                  <a:lnTo>
                    <a:pt x="180745" y="34987"/>
                  </a:lnTo>
                  <a:lnTo>
                    <a:pt x="180745" y="20787"/>
                  </a:lnTo>
                  <a:lnTo>
                    <a:pt x="194942" y="20787"/>
                  </a:lnTo>
                  <a:lnTo>
                    <a:pt x="194942" y="11320"/>
                  </a:lnTo>
                  <a:lnTo>
                    <a:pt x="187831" y="11320"/>
                  </a:lnTo>
                  <a:lnTo>
                    <a:pt x="187831" y="3531"/>
                  </a:lnTo>
                  <a:lnTo>
                    <a:pt x="190208" y="3531"/>
                  </a:lnTo>
                  <a:lnTo>
                    <a:pt x="190208" y="0"/>
                  </a:lnTo>
                  <a:lnTo>
                    <a:pt x="193716"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8"/>
            <p:cNvSpPr/>
            <p:nvPr/>
          </p:nvSpPr>
          <p:spPr>
            <a:xfrm>
              <a:off x="5391125" y="3452650"/>
              <a:ext cx="118375" cy="118325"/>
            </a:xfrm>
            <a:custGeom>
              <a:avLst/>
              <a:gdLst/>
              <a:ahLst/>
              <a:cxnLst/>
              <a:rect l="l" t="t" r="r" b="b"/>
              <a:pathLst>
                <a:path w="4735" h="4733" fill="none" extrusionOk="0">
                  <a:moveTo>
                    <a:pt x="0" y="1"/>
                  </a:moveTo>
                  <a:lnTo>
                    <a:pt x="4734" y="1"/>
                  </a:lnTo>
                  <a:lnTo>
                    <a:pt x="4734" y="4733"/>
                  </a:lnTo>
                  <a:lnTo>
                    <a:pt x="0" y="4733"/>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8"/>
            <p:cNvSpPr/>
            <p:nvPr/>
          </p:nvSpPr>
          <p:spPr>
            <a:xfrm>
              <a:off x="6059075" y="2784600"/>
              <a:ext cx="118425" cy="118400"/>
            </a:xfrm>
            <a:custGeom>
              <a:avLst/>
              <a:gdLst/>
              <a:ahLst/>
              <a:cxnLst/>
              <a:rect l="l" t="t" r="r" b="b"/>
              <a:pathLst>
                <a:path w="4737" h="4736" fill="none" extrusionOk="0">
                  <a:moveTo>
                    <a:pt x="1" y="0"/>
                  </a:moveTo>
                  <a:lnTo>
                    <a:pt x="4736" y="0"/>
                  </a:lnTo>
                  <a:lnTo>
                    <a:pt x="4736" y="4735"/>
                  </a:lnTo>
                  <a:lnTo>
                    <a:pt x="1" y="4735"/>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8"/>
            <p:cNvSpPr/>
            <p:nvPr/>
          </p:nvSpPr>
          <p:spPr>
            <a:xfrm>
              <a:off x="5704125" y="914125"/>
              <a:ext cx="473350" cy="371800"/>
            </a:xfrm>
            <a:custGeom>
              <a:avLst/>
              <a:gdLst/>
              <a:ahLst/>
              <a:cxnLst/>
              <a:rect l="l" t="t" r="r" b="b"/>
              <a:pathLst>
                <a:path w="18934" h="14872" fill="none" extrusionOk="0">
                  <a:moveTo>
                    <a:pt x="4734" y="3717"/>
                  </a:moveTo>
                  <a:lnTo>
                    <a:pt x="1" y="3717"/>
                  </a:lnTo>
                  <a:lnTo>
                    <a:pt x="1" y="7435"/>
                  </a:lnTo>
                  <a:lnTo>
                    <a:pt x="18933" y="7435"/>
                  </a:lnTo>
                  <a:lnTo>
                    <a:pt x="18933" y="1"/>
                  </a:lnTo>
                  <a:lnTo>
                    <a:pt x="9468" y="1"/>
                  </a:lnTo>
                  <a:lnTo>
                    <a:pt x="9468" y="14871"/>
                  </a:lnTo>
                  <a:lnTo>
                    <a:pt x="14201" y="14871"/>
                  </a:lnTo>
                  <a:lnTo>
                    <a:pt x="14201"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8"/>
            <p:cNvSpPr/>
            <p:nvPr/>
          </p:nvSpPr>
          <p:spPr>
            <a:xfrm>
              <a:off x="1303900" y="914175"/>
              <a:ext cx="473350" cy="371750"/>
            </a:xfrm>
            <a:custGeom>
              <a:avLst/>
              <a:gdLst/>
              <a:ahLst/>
              <a:cxnLst/>
              <a:rect l="l" t="t" r="r" b="b"/>
              <a:pathLst>
                <a:path w="18934" h="14870" fill="none" extrusionOk="0">
                  <a:moveTo>
                    <a:pt x="4732" y="11152"/>
                  </a:moveTo>
                  <a:lnTo>
                    <a:pt x="4732" y="14869"/>
                  </a:lnTo>
                  <a:lnTo>
                    <a:pt x="9466" y="14869"/>
                  </a:lnTo>
                  <a:lnTo>
                    <a:pt x="9465" y="0"/>
                  </a:lnTo>
                  <a:lnTo>
                    <a:pt x="0" y="0"/>
                  </a:lnTo>
                  <a:lnTo>
                    <a:pt x="0" y="7434"/>
                  </a:lnTo>
                  <a:lnTo>
                    <a:pt x="18934" y="7434"/>
                  </a:lnTo>
                  <a:lnTo>
                    <a:pt x="18934" y="3717"/>
                  </a:lnTo>
                  <a:lnTo>
                    <a:pt x="4732"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8"/>
            <p:cNvSpPr/>
            <p:nvPr/>
          </p:nvSpPr>
          <p:spPr>
            <a:xfrm>
              <a:off x="1303900" y="1438775"/>
              <a:ext cx="118325" cy="92925"/>
            </a:xfrm>
            <a:custGeom>
              <a:avLst/>
              <a:gdLst/>
              <a:ahLst/>
              <a:cxnLst/>
              <a:rect l="l" t="t" r="r" b="b"/>
              <a:pathLst>
                <a:path w="4733" h="3717" fill="none" extrusionOk="0">
                  <a:moveTo>
                    <a:pt x="0" y="0"/>
                  </a:moveTo>
                  <a:lnTo>
                    <a:pt x="4732" y="0"/>
                  </a:lnTo>
                  <a:lnTo>
                    <a:pt x="4732"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8"/>
            <p:cNvSpPr/>
            <p:nvPr/>
          </p:nvSpPr>
          <p:spPr>
            <a:xfrm>
              <a:off x="1971900" y="914175"/>
              <a:ext cx="118400" cy="92975"/>
            </a:xfrm>
            <a:custGeom>
              <a:avLst/>
              <a:gdLst/>
              <a:ahLst/>
              <a:cxnLst/>
              <a:rect l="l" t="t" r="r" b="b"/>
              <a:pathLst>
                <a:path w="4736" h="3719" fill="none" extrusionOk="0">
                  <a:moveTo>
                    <a:pt x="0" y="0"/>
                  </a:moveTo>
                  <a:lnTo>
                    <a:pt x="4735" y="0"/>
                  </a:lnTo>
                  <a:lnTo>
                    <a:pt x="4735" y="3718"/>
                  </a:lnTo>
                  <a:lnTo>
                    <a:pt x="0"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8"/>
            <p:cNvSpPr/>
            <p:nvPr/>
          </p:nvSpPr>
          <p:spPr>
            <a:xfrm>
              <a:off x="1303900" y="914125"/>
              <a:ext cx="4873575" cy="1866200"/>
            </a:xfrm>
            <a:custGeom>
              <a:avLst/>
              <a:gdLst/>
              <a:ahLst/>
              <a:cxnLst/>
              <a:rect l="l" t="t" r="r" b="b"/>
              <a:pathLst>
                <a:path w="194943" h="74648" fill="none" extrusionOk="0">
                  <a:moveTo>
                    <a:pt x="1226" y="74645"/>
                  </a:moveTo>
                  <a:lnTo>
                    <a:pt x="1224" y="27478"/>
                  </a:lnTo>
                  <a:lnTo>
                    <a:pt x="4732" y="27478"/>
                  </a:lnTo>
                  <a:lnTo>
                    <a:pt x="4732" y="24704"/>
                  </a:lnTo>
                  <a:lnTo>
                    <a:pt x="7114" y="24704"/>
                  </a:lnTo>
                  <a:lnTo>
                    <a:pt x="7114" y="18588"/>
                  </a:lnTo>
                  <a:lnTo>
                    <a:pt x="0" y="18588"/>
                  </a:lnTo>
                  <a:lnTo>
                    <a:pt x="0" y="11153"/>
                  </a:lnTo>
                  <a:lnTo>
                    <a:pt x="14201" y="11153"/>
                  </a:lnTo>
                  <a:lnTo>
                    <a:pt x="14201" y="2"/>
                  </a:lnTo>
                  <a:lnTo>
                    <a:pt x="23668" y="2"/>
                  </a:lnTo>
                  <a:lnTo>
                    <a:pt x="23668" y="5588"/>
                  </a:lnTo>
                  <a:lnTo>
                    <a:pt x="31455" y="5588"/>
                  </a:lnTo>
                  <a:lnTo>
                    <a:pt x="31455" y="3720"/>
                  </a:lnTo>
                  <a:lnTo>
                    <a:pt x="34988" y="3720"/>
                  </a:lnTo>
                  <a:lnTo>
                    <a:pt x="34988" y="965"/>
                  </a:lnTo>
                  <a:lnTo>
                    <a:pt x="159958" y="963"/>
                  </a:lnTo>
                  <a:lnTo>
                    <a:pt x="159958" y="3717"/>
                  </a:lnTo>
                  <a:lnTo>
                    <a:pt x="163489" y="3717"/>
                  </a:lnTo>
                  <a:lnTo>
                    <a:pt x="163489" y="5588"/>
                  </a:lnTo>
                  <a:lnTo>
                    <a:pt x="171278" y="5588"/>
                  </a:lnTo>
                  <a:lnTo>
                    <a:pt x="171278" y="1"/>
                  </a:lnTo>
                  <a:lnTo>
                    <a:pt x="180745" y="1"/>
                  </a:lnTo>
                  <a:lnTo>
                    <a:pt x="180745" y="11154"/>
                  </a:lnTo>
                  <a:lnTo>
                    <a:pt x="194942" y="11154"/>
                  </a:lnTo>
                  <a:lnTo>
                    <a:pt x="194942" y="18588"/>
                  </a:lnTo>
                  <a:lnTo>
                    <a:pt x="187831" y="18588"/>
                  </a:lnTo>
                  <a:lnTo>
                    <a:pt x="187831" y="24706"/>
                  </a:lnTo>
                  <a:lnTo>
                    <a:pt x="190208" y="24706"/>
                  </a:lnTo>
                  <a:lnTo>
                    <a:pt x="190208" y="27478"/>
                  </a:lnTo>
                  <a:lnTo>
                    <a:pt x="193716" y="27478"/>
                  </a:lnTo>
                  <a:lnTo>
                    <a:pt x="193719" y="74648"/>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8"/>
            <p:cNvSpPr/>
            <p:nvPr/>
          </p:nvSpPr>
          <p:spPr>
            <a:xfrm>
              <a:off x="5391125" y="914125"/>
              <a:ext cx="118375" cy="92950"/>
            </a:xfrm>
            <a:custGeom>
              <a:avLst/>
              <a:gdLst/>
              <a:ahLst/>
              <a:cxnLst/>
              <a:rect l="l" t="t" r="r" b="b"/>
              <a:pathLst>
                <a:path w="4735" h="3718" fill="none" extrusionOk="0">
                  <a:moveTo>
                    <a:pt x="0" y="1"/>
                  </a:moveTo>
                  <a:lnTo>
                    <a:pt x="4734" y="1"/>
                  </a:lnTo>
                  <a:lnTo>
                    <a:pt x="4734"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8"/>
            <p:cNvSpPr/>
            <p:nvPr/>
          </p:nvSpPr>
          <p:spPr>
            <a:xfrm>
              <a:off x="6059075" y="1438775"/>
              <a:ext cx="118425" cy="92950"/>
            </a:xfrm>
            <a:custGeom>
              <a:avLst/>
              <a:gdLst/>
              <a:ahLst/>
              <a:cxnLst/>
              <a:rect l="l" t="t" r="r" b="b"/>
              <a:pathLst>
                <a:path w="4737" h="3718" fill="none" extrusionOk="0">
                  <a:moveTo>
                    <a:pt x="1" y="0"/>
                  </a:moveTo>
                  <a:lnTo>
                    <a:pt x="4736" y="0"/>
                  </a:lnTo>
                  <a:lnTo>
                    <a:pt x="4736" y="3718"/>
                  </a:lnTo>
                  <a:lnTo>
                    <a:pt x="1"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4" name="Google Shape;964;p8"/>
          <p:cNvSpPr txBox="1"/>
          <p:nvPr>
            <p:ph type="title"/>
          </p:nvPr>
        </p:nvSpPr>
        <p:spPr>
          <a:xfrm>
            <a:off x="713225" y="1376850"/>
            <a:ext cx="61056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65" name="Shape 965"/>
        <p:cNvGrpSpPr/>
        <p:nvPr/>
      </p:nvGrpSpPr>
      <p:grpSpPr>
        <a:xfrm>
          <a:off x="0" y="0"/>
          <a:ext cx="0" cy="0"/>
          <a:chOff x="0" y="0"/>
          <a:chExt cx="0" cy="0"/>
        </a:xfrm>
      </p:grpSpPr>
      <p:sp>
        <p:nvSpPr>
          <p:cNvPr id="966" name="Google Shape;966;p9"/>
          <p:cNvSpPr txBox="1"/>
          <p:nvPr>
            <p:ph type="title"/>
          </p:nvPr>
        </p:nvSpPr>
        <p:spPr>
          <a:xfrm>
            <a:off x="3557875" y="1389300"/>
            <a:ext cx="4872900" cy="178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11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967" name="Google Shape;967;p9"/>
          <p:cNvSpPr txBox="1"/>
          <p:nvPr>
            <p:ph type="subTitle" idx="1"/>
          </p:nvPr>
        </p:nvSpPr>
        <p:spPr>
          <a:xfrm>
            <a:off x="3557875" y="3100800"/>
            <a:ext cx="4872900" cy="7296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700">
                <a:solidFill>
                  <a:schemeClr val="accent5"/>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968" name="Google Shape;968;p9"/>
          <p:cNvGrpSpPr/>
          <p:nvPr/>
        </p:nvGrpSpPr>
        <p:grpSpPr>
          <a:xfrm>
            <a:off x="-252442" y="-728004"/>
            <a:ext cx="9285368" cy="5524665"/>
            <a:chOff x="1410350" y="1168200"/>
            <a:chExt cx="4919400" cy="2926975"/>
          </a:xfrm>
        </p:grpSpPr>
        <p:sp>
          <p:nvSpPr>
            <p:cNvPr id="969" name="Google Shape;969;p9"/>
            <p:cNvSpPr/>
            <p:nvPr/>
          </p:nvSpPr>
          <p:spPr>
            <a:xfrm>
              <a:off x="6093567" y="3270029"/>
              <a:ext cx="15950" cy="16000"/>
            </a:xfrm>
            <a:custGeom>
              <a:avLst/>
              <a:gdLst/>
              <a:ahLst/>
              <a:cxnLst/>
              <a:rect l="l" t="t" r="r" b="b"/>
              <a:pathLst>
                <a:path w="638" h="640" extrusionOk="0">
                  <a:moveTo>
                    <a:pt x="320" y="1"/>
                  </a:moveTo>
                  <a:cubicBezTo>
                    <a:pt x="144" y="1"/>
                    <a:pt x="1" y="144"/>
                    <a:pt x="1" y="321"/>
                  </a:cubicBezTo>
                  <a:cubicBezTo>
                    <a:pt x="1" y="497"/>
                    <a:pt x="144" y="639"/>
                    <a:pt x="320" y="639"/>
                  </a:cubicBezTo>
                  <a:cubicBezTo>
                    <a:pt x="497" y="639"/>
                    <a:pt x="638" y="496"/>
                    <a:pt x="638" y="321"/>
                  </a:cubicBezTo>
                  <a:cubicBezTo>
                    <a:pt x="638" y="144"/>
                    <a:pt x="497"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9"/>
            <p:cNvSpPr/>
            <p:nvPr/>
          </p:nvSpPr>
          <p:spPr>
            <a:xfrm>
              <a:off x="6197875" y="2192675"/>
              <a:ext cx="32475" cy="32525"/>
            </a:xfrm>
            <a:custGeom>
              <a:avLst/>
              <a:gdLst/>
              <a:ahLst/>
              <a:cxnLst/>
              <a:rect l="l" t="t" r="r" b="b"/>
              <a:pathLst>
                <a:path w="1299" h="1301" extrusionOk="0">
                  <a:moveTo>
                    <a:pt x="649" y="1"/>
                  </a:moveTo>
                  <a:cubicBezTo>
                    <a:pt x="292" y="1"/>
                    <a:pt x="0" y="291"/>
                    <a:pt x="0" y="651"/>
                  </a:cubicBezTo>
                  <a:cubicBezTo>
                    <a:pt x="0" y="1011"/>
                    <a:pt x="291" y="1300"/>
                    <a:pt x="649" y="1300"/>
                  </a:cubicBezTo>
                  <a:cubicBezTo>
                    <a:pt x="1008" y="1300"/>
                    <a:pt x="1299" y="1011"/>
                    <a:pt x="1299" y="651"/>
                  </a:cubicBezTo>
                  <a:cubicBezTo>
                    <a:pt x="1299" y="292"/>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9"/>
            <p:cNvSpPr/>
            <p:nvPr/>
          </p:nvSpPr>
          <p:spPr>
            <a:xfrm>
              <a:off x="3138225" y="1227250"/>
              <a:ext cx="32525" cy="32500"/>
            </a:xfrm>
            <a:custGeom>
              <a:avLst/>
              <a:gdLst/>
              <a:ahLst/>
              <a:cxnLst/>
              <a:rect l="l" t="t" r="r" b="b"/>
              <a:pathLst>
                <a:path w="1301" h="1300" extrusionOk="0">
                  <a:moveTo>
                    <a:pt x="648" y="1"/>
                  </a:moveTo>
                  <a:cubicBezTo>
                    <a:pt x="291" y="1"/>
                    <a:pt x="1" y="290"/>
                    <a:pt x="1" y="649"/>
                  </a:cubicBezTo>
                  <a:cubicBezTo>
                    <a:pt x="1" y="1007"/>
                    <a:pt x="292" y="1299"/>
                    <a:pt x="650" y="1299"/>
                  </a:cubicBezTo>
                  <a:cubicBezTo>
                    <a:pt x="1008" y="1299"/>
                    <a:pt x="1300" y="1007"/>
                    <a:pt x="1300" y="649"/>
                  </a:cubicBezTo>
                  <a:cubicBezTo>
                    <a:pt x="1300" y="291"/>
                    <a:pt x="1008" y="1"/>
                    <a:pt x="650" y="1"/>
                  </a:cubicBezTo>
                  <a:cubicBezTo>
                    <a:pt x="650" y="1"/>
                    <a:pt x="64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9"/>
            <p:cNvSpPr/>
            <p:nvPr/>
          </p:nvSpPr>
          <p:spPr>
            <a:xfrm>
              <a:off x="5658307" y="1863436"/>
              <a:ext cx="14100" cy="14100"/>
            </a:xfrm>
            <a:custGeom>
              <a:avLst/>
              <a:gdLst/>
              <a:ahLst/>
              <a:cxnLst/>
              <a:rect l="l" t="t" r="r" b="b"/>
              <a:pathLst>
                <a:path w="564" h="564" extrusionOk="0">
                  <a:moveTo>
                    <a:pt x="280" y="0"/>
                  </a:moveTo>
                  <a:cubicBezTo>
                    <a:pt x="124" y="0"/>
                    <a:pt x="0" y="127"/>
                    <a:pt x="0" y="282"/>
                  </a:cubicBezTo>
                  <a:cubicBezTo>
                    <a:pt x="0" y="438"/>
                    <a:pt x="125" y="563"/>
                    <a:pt x="282" y="563"/>
                  </a:cubicBezTo>
                  <a:cubicBezTo>
                    <a:pt x="436" y="563"/>
                    <a:pt x="563" y="438"/>
                    <a:pt x="563" y="282"/>
                  </a:cubicBezTo>
                  <a:cubicBezTo>
                    <a:pt x="563" y="127"/>
                    <a:pt x="436" y="0"/>
                    <a:pt x="282" y="0"/>
                  </a:cubicBezTo>
                  <a:cubicBezTo>
                    <a:pt x="281" y="0"/>
                    <a:pt x="28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9"/>
            <p:cNvSpPr/>
            <p:nvPr/>
          </p:nvSpPr>
          <p:spPr>
            <a:xfrm>
              <a:off x="4735154" y="2432092"/>
              <a:ext cx="24025" cy="23975"/>
            </a:xfrm>
            <a:custGeom>
              <a:avLst/>
              <a:gdLst/>
              <a:ahLst/>
              <a:cxnLst/>
              <a:rect l="l" t="t" r="r" b="b"/>
              <a:pathLst>
                <a:path w="961" h="959" extrusionOk="0">
                  <a:moveTo>
                    <a:pt x="481" y="0"/>
                  </a:moveTo>
                  <a:cubicBezTo>
                    <a:pt x="215" y="0"/>
                    <a:pt x="1" y="213"/>
                    <a:pt x="1" y="479"/>
                  </a:cubicBezTo>
                  <a:cubicBezTo>
                    <a:pt x="1" y="744"/>
                    <a:pt x="216" y="959"/>
                    <a:pt x="481" y="959"/>
                  </a:cubicBezTo>
                  <a:cubicBezTo>
                    <a:pt x="746" y="959"/>
                    <a:pt x="961" y="744"/>
                    <a:pt x="961" y="479"/>
                  </a:cubicBezTo>
                  <a:cubicBezTo>
                    <a:pt x="961" y="215"/>
                    <a:pt x="74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9"/>
            <p:cNvSpPr/>
            <p:nvPr/>
          </p:nvSpPr>
          <p:spPr>
            <a:xfrm>
              <a:off x="4241275" y="1480500"/>
              <a:ext cx="18750" cy="18750"/>
            </a:xfrm>
            <a:custGeom>
              <a:avLst/>
              <a:gdLst/>
              <a:ahLst/>
              <a:cxnLst/>
              <a:rect l="l" t="t" r="r" b="b"/>
              <a:pathLst>
                <a:path w="750" h="750" extrusionOk="0">
                  <a:moveTo>
                    <a:pt x="375" y="0"/>
                  </a:moveTo>
                  <a:cubicBezTo>
                    <a:pt x="168" y="0"/>
                    <a:pt x="0" y="168"/>
                    <a:pt x="0" y="375"/>
                  </a:cubicBezTo>
                  <a:cubicBezTo>
                    <a:pt x="0" y="582"/>
                    <a:pt x="168" y="749"/>
                    <a:pt x="375" y="749"/>
                  </a:cubicBezTo>
                  <a:cubicBezTo>
                    <a:pt x="583" y="749"/>
                    <a:pt x="749" y="582"/>
                    <a:pt x="749" y="375"/>
                  </a:cubicBezTo>
                  <a:cubicBezTo>
                    <a:pt x="749" y="168"/>
                    <a:pt x="583"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9"/>
            <p:cNvSpPr/>
            <p:nvPr/>
          </p:nvSpPr>
          <p:spPr>
            <a:xfrm>
              <a:off x="4699362" y="2851917"/>
              <a:ext cx="16550" cy="16575"/>
            </a:xfrm>
            <a:custGeom>
              <a:avLst/>
              <a:gdLst/>
              <a:ahLst/>
              <a:cxnLst/>
              <a:rect l="l" t="t" r="r" b="b"/>
              <a:pathLst>
                <a:path w="662" h="663" extrusionOk="0">
                  <a:moveTo>
                    <a:pt x="330" y="0"/>
                  </a:moveTo>
                  <a:cubicBezTo>
                    <a:pt x="147" y="2"/>
                    <a:pt x="1" y="151"/>
                    <a:pt x="1" y="332"/>
                  </a:cubicBezTo>
                  <a:cubicBezTo>
                    <a:pt x="1" y="515"/>
                    <a:pt x="147" y="662"/>
                    <a:pt x="330" y="662"/>
                  </a:cubicBezTo>
                  <a:cubicBezTo>
                    <a:pt x="513" y="662"/>
                    <a:pt x="662" y="515"/>
                    <a:pt x="662" y="332"/>
                  </a:cubicBezTo>
                  <a:cubicBezTo>
                    <a:pt x="662" y="149"/>
                    <a:pt x="51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9"/>
            <p:cNvSpPr/>
            <p:nvPr/>
          </p:nvSpPr>
          <p:spPr>
            <a:xfrm>
              <a:off x="6044929" y="3620717"/>
              <a:ext cx="32475" cy="32500"/>
            </a:xfrm>
            <a:custGeom>
              <a:avLst/>
              <a:gdLst/>
              <a:ahLst/>
              <a:cxnLst/>
              <a:rect l="l" t="t" r="r" b="b"/>
              <a:pathLst>
                <a:path w="1299" h="1300" extrusionOk="0">
                  <a:moveTo>
                    <a:pt x="649" y="1"/>
                  </a:moveTo>
                  <a:cubicBezTo>
                    <a:pt x="291" y="1"/>
                    <a:pt x="0" y="290"/>
                    <a:pt x="0" y="649"/>
                  </a:cubicBezTo>
                  <a:cubicBezTo>
                    <a:pt x="0" y="1009"/>
                    <a:pt x="291" y="1299"/>
                    <a:pt x="649" y="1299"/>
                  </a:cubicBezTo>
                  <a:cubicBezTo>
                    <a:pt x="1008" y="1299"/>
                    <a:pt x="1298" y="1009"/>
                    <a:pt x="1298" y="649"/>
                  </a:cubicBezTo>
                  <a:cubicBezTo>
                    <a:pt x="1298"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9"/>
            <p:cNvSpPr/>
            <p:nvPr/>
          </p:nvSpPr>
          <p:spPr>
            <a:xfrm>
              <a:off x="2700300" y="3428875"/>
              <a:ext cx="23625" cy="23675"/>
            </a:xfrm>
            <a:custGeom>
              <a:avLst/>
              <a:gdLst/>
              <a:ahLst/>
              <a:cxnLst/>
              <a:rect l="l" t="t" r="r" b="b"/>
              <a:pathLst>
                <a:path w="945" h="947" extrusionOk="0">
                  <a:moveTo>
                    <a:pt x="472" y="0"/>
                  </a:moveTo>
                  <a:cubicBezTo>
                    <a:pt x="212" y="0"/>
                    <a:pt x="1" y="212"/>
                    <a:pt x="1" y="473"/>
                  </a:cubicBezTo>
                  <a:cubicBezTo>
                    <a:pt x="1" y="735"/>
                    <a:pt x="212" y="947"/>
                    <a:pt x="472" y="947"/>
                  </a:cubicBezTo>
                  <a:cubicBezTo>
                    <a:pt x="734" y="947"/>
                    <a:pt x="945" y="735"/>
                    <a:pt x="945" y="473"/>
                  </a:cubicBezTo>
                  <a:cubicBezTo>
                    <a:pt x="945" y="212"/>
                    <a:pt x="73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9"/>
            <p:cNvSpPr/>
            <p:nvPr/>
          </p:nvSpPr>
          <p:spPr>
            <a:xfrm>
              <a:off x="1440650" y="3566400"/>
              <a:ext cx="14750" cy="12975"/>
            </a:xfrm>
            <a:custGeom>
              <a:avLst/>
              <a:gdLst/>
              <a:ahLst/>
              <a:cxnLst/>
              <a:rect l="l" t="t" r="r" b="b"/>
              <a:pathLst>
                <a:path w="590" h="519" extrusionOk="0">
                  <a:moveTo>
                    <a:pt x="296" y="1"/>
                  </a:moveTo>
                  <a:cubicBezTo>
                    <a:pt x="262" y="1"/>
                    <a:pt x="228" y="7"/>
                    <a:pt x="194" y="22"/>
                  </a:cubicBezTo>
                  <a:cubicBezTo>
                    <a:pt x="62" y="77"/>
                    <a:pt x="1" y="229"/>
                    <a:pt x="57" y="360"/>
                  </a:cubicBezTo>
                  <a:cubicBezTo>
                    <a:pt x="98" y="459"/>
                    <a:pt x="194" y="519"/>
                    <a:pt x="295" y="519"/>
                  </a:cubicBezTo>
                  <a:cubicBezTo>
                    <a:pt x="329" y="519"/>
                    <a:pt x="363" y="512"/>
                    <a:pt x="396" y="498"/>
                  </a:cubicBezTo>
                  <a:cubicBezTo>
                    <a:pt x="528" y="442"/>
                    <a:pt x="589" y="290"/>
                    <a:pt x="534" y="159"/>
                  </a:cubicBezTo>
                  <a:cubicBezTo>
                    <a:pt x="492" y="60"/>
                    <a:pt x="397"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9"/>
            <p:cNvSpPr/>
            <p:nvPr/>
          </p:nvSpPr>
          <p:spPr>
            <a:xfrm>
              <a:off x="5570847" y="2256300"/>
              <a:ext cx="32500" cy="32500"/>
            </a:xfrm>
            <a:custGeom>
              <a:avLst/>
              <a:gdLst/>
              <a:ahLst/>
              <a:cxnLst/>
              <a:rect l="l" t="t" r="r" b="b"/>
              <a:pathLst>
                <a:path w="1300" h="1300" extrusionOk="0">
                  <a:moveTo>
                    <a:pt x="649" y="0"/>
                  </a:moveTo>
                  <a:cubicBezTo>
                    <a:pt x="291" y="0"/>
                    <a:pt x="1" y="290"/>
                    <a:pt x="1" y="650"/>
                  </a:cubicBezTo>
                  <a:cubicBezTo>
                    <a:pt x="1" y="1008"/>
                    <a:pt x="291" y="1300"/>
                    <a:pt x="649" y="1300"/>
                  </a:cubicBezTo>
                  <a:cubicBezTo>
                    <a:pt x="1007" y="1300"/>
                    <a:pt x="1299" y="1009"/>
                    <a:pt x="1299" y="650"/>
                  </a:cubicBezTo>
                  <a:cubicBezTo>
                    <a:pt x="1299" y="291"/>
                    <a:pt x="1009"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9"/>
            <p:cNvSpPr/>
            <p:nvPr/>
          </p:nvSpPr>
          <p:spPr>
            <a:xfrm>
              <a:off x="1463600" y="2221950"/>
              <a:ext cx="22975" cy="23000"/>
            </a:xfrm>
            <a:custGeom>
              <a:avLst/>
              <a:gdLst/>
              <a:ahLst/>
              <a:cxnLst/>
              <a:rect l="l" t="t" r="r" b="b"/>
              <a:pathLst>
                <a:path w="919" h="920" extrusionOk="0">
                  <a:moveTo>
                    <a:pt x="461" y="0"/>
                  </a:moveTo>
                  <a:cubicBezTo>
                    <a:pt x="460" y="0"/>
                    <a:pt x="460" y="0"/>
                    <a:pt x="459" y="0"/>
                  </a:cubicBezTo>
                  <a:cubicBezTo>
                    <a:pt x="207" y="0"/>
                    <a:pt x="1" y="206"/>
                    <a:pt x="1" y="460"/>
                  </a:cubicBezTo>
                  <a:cubicBezTo>
                    <a:pt x="1" y="713"/>
                    <a:pt x="207" y="919"/>
                    <a:pt x="459" y="919"/>
                  </a:cubicBezTo>
                  <a:cubicBezTo>
                    <a:pt x="714" y="919"/>
                    <a:pt x="918" y="715"/>
                    <a:pt x="918" y="460"/>
                  </a:cubicBezTo>
                  <a:cubicBezTo>
                    <a:pt x="918" y="207"/>
                    <a:pt x="71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9"/>
            <p:cNvSpPr/>
            <p:nvPr/>
          </p:nvSpPr>
          <p:spPr>
            <a:xfrm>
              <a:off x="1611675" y="1232725"/>
              <a:ext cx="23000" cy="22975"/>
            </a:xfrm>
            <a:custGeom>
              <a:avLst/>
              <a:gdLst/>
              <a:ahLst/>
              <a:cxnLst/>
              <a:rect l="l" t="t" r="r" b="b"/>
              <a:pathLst>
                <a:path w="920" h="919" extrusionOk="0">
                  <a:moveTo>
                    <a:pt x="460" y="1"/>
                  </a:moveTo>
                  <a:cubicBezTo>
                    <a:pt x="205" y="1"/>
                    <a:pt x="1" y="206"/>
                    <a:pt x="1" y="459"/>
                  </a:cubicBezTo>
                  <a:cubicBezTo>
                    <a:pt x="1" y="713"/>
                    <a:pt x="205" y="918"/>
                    <a:pt x="460" y="918"/>
                  </a:cubicBezTo>
                  <a:cubicBezTo>
                    <a:pt x="715" y="918"/>
                    <a:pt x="920" y="714"/>
                    <a:pt x="920" y="459"/>
                  </a:cubicBezTo>
                  <a:cubicBezTo>
                    <a:pt x="920"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9"/>
            <p:cNvSpPr/>
            <p:nvPr/>
          </p:nvSpPr>
          <p:spPr>
            <a:xfrm>
              <a:off x="5873611" y="2639956"/>
              <a:ext cx="22975" cy="23000"/>
            </a:xfrm>
            <a:custGeom>
              <a:avLst/>
              <a:gdLst/>
              <a:ahLst/>
              <a:cxnLst/>
              <a:rect l="l" t="t" r="r" b="b"/>
              <a:pathLst>
                <a:path w="919" h="920" extrusionOk="0">
                  <a:moveTo>
                    <a:pt x="461" y="1"/>
                  </a:moveTo>
                  <a:cubicBezTo>
                    <a:pt x="207" y="1"/>
                    <a:pt x="0" y="206"/>
                    <a:pt x="0" y="460"/>
                  </a:cubicBezTo>
                  <a:cubicBezTo>
                    <a:pt x="0" y="715"/>
                    <a:pt x="207" y="919"/>
                    <a:pt x="461" y="919"/>
                  </a:cubicBezTo>
                  <a:cubicBezTo>
                    <a:pt x="714" y="919"/>
                    <a:pt x="918" y="715"/>
                    <a:pt x="918" y="460"/>
                  </a:cubicBezTo>
                  <a:cubicBezTo>
                    <a:pt x="918" y="205"/>
                    <a:pt x="714"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9"/>
            <p:cNvSpPr/>
            <p:nvPr/>
          </p:nvSpPr>
          <p:spPr>
            <a:xfrm>
              <a:off x="4473300" y="1385975"/>
              <a:ext cx="22950" cy="22975"/>
            </a:xfrm>
            <a:custGeom>
              <a:avLst/>
              <a:gdLst/>
              <a:ahLst/>
              <a:cxnLst/>
              <a:rect l="l" t="t" r="r" b="b"/>
              <a:pathLst>
                <a:path w="918" h="919" extrusionOk="0">
                  <a:moveTo>
                    <a:pt x="460" y="1"/>
                  </a:moveTo>
                  <a:cubicBezTo>
                    <a:pt x="207" y="1"/>
                    <a:pt x="1" y="206"/>
                    <a:pt x="1" y="460"/>
                  </a:cubicBezTo>
                  <a:cubicBezTo>
                    <a:pt x="1" y="713"/>
                    <a:pt x="207" y="918"/>
                    <a:pt x="460" y="918"/>
                  </a:cubicBezTo>
                  <a:cubicBezTo>
                    <a:pt x="713" y="918"/>
                    <a:pt x="918" y="713"/>
                    <a:pt x="918" y="460"/>
                  </a:cubicBezTo>
                  <a:cubicBezTo>
                    <a:pt x="918"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9"/>
            <p:cNvSpPr/>
            <p:nvPr/>
          </p:nvSpPr>
          <p:spPr>
            <a:xfrm>
              <a:off x="2058700" y="3864275"/>
              <a:ext cx="12575" cy="12575"/>
            </a:xfrm>
            <a:custGeom>
              <a:avLst/>
              <a:gdLst/>
              <a:ahLst/>
              <a:cxnLst/>
              <a:rect l="l" t="t" r="r" b="b"/>
              <a:pathLst>
                <a:path w="503" h="503" extrusionOk="0">
                  <a:moveTo>
                    <a:pt x="252" y="0"/>
                  </a:moveTo>
                  <a:cubicBezTo>
                    <a:pt x="114" y="0"/>
                    <a:pt x="1" y="112"/>
                    <a:pt x="1" y="251"/>
                  </a:cubicBezTo>
                  <a:cubicBezTo>
                    <a:pt x="1" y="389"/>
                    <a:pt x="114" y="502"/>
                    <a:pt x="252" y="503"/>
                  </a:cubicBezTo>
                  <a:cubicBezTo>
                    <a:pt x="390" y="503"/>
                    <a:pt x="502" y="389"/>
                    <a:pt x="502" y="251"/>
                  </a:cubicBezTo>
                  <a:cubicBezTo>
                    <a:pt x="502" y="113"/>
                    <a:pt x="390"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9"/>
            <p:cNvSpPr/>
            <p:nvPr/>
          </p:nvSpPr>
          <p:spPr>
            <a:xfrm>
              <a:off x="2207575" y="1395575"/>
              <a:ext cx="23000" cy="22975"/>
            </a:xfrm>
            <a:custGeom>
              <a:avLst/>
              <a:gdLst/>
              <a:ahLst/>
              <a:cxnLst/>
              <a:rect l="l" t="t" r="r" b="b"/>
              <a:pathLst>
                <a:path w="920" h="919" extrusionOk="0">
                  <a:moveTo>
                    <a:pt x="460" y="0"/>
                  </a:moveTo>
                  <a:cubicBezTo>
                    <a:pt x="206" y="0"/>
                    <a:pt x="1" y="206"/>
                    <a:pt x="1" y="460"/>
                  </a:cubicBezTo>
                  <a:cubicBezTo>
                    <a:pt x="1" y="712"/>
                    <a:pt x="206" y="918"/>
                    <a:pt x="460" y="918"/>
                  </a:cubicBezTo>
                  <a:cubicBezTo>
                    <a:pt x="715" y="918"/>
                    <a:pt x="920" y="712"/>
                    <a:pt x="920" y="460"/>
                  </a:cubicBezTo>
                  <a:cubicBezTo>
                    <a:pt x="920" y="206"/>
                    <a:pt x="715"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9"/>
            <p:cNvSpPr/>
            <p:nvPr/>
          </p:nvSpPr>
          <p:spPr>
            <a:xfrm>
              <a:off x="1810825" y="2986575"/>
              <a:ext cx="23000" cy="23025"/>
            </a:xfrm>
            <a:custGeom>
              <a:avLst/>
              <a:gdLst/>
              <a:ahLst/>
              <a:cxnLst/>
              <a:rect l="l" t="t" r="r" b="b"/>
              <a:pathLst>
                <a:path w="920" h="921" extrusionOk="0">
                  <a:moveTo>
                    <a:pt x="460" y="1"/>
                  </a:moveTo>
                  <a:cubicBezTo>
                    <a:pt x="206" y="1"/>
                    <a:pt x="0" y="207"/>
                    <a:pt x="0" y="461"/>
                  </a:cubicBezTo>
                  <a:cubicBezTo>
                    <a:pt x="0" y="714"/>
                    <a:pt x="206" y="919"/>
                    <a:pt x="460" y="920"/>
                  </a:cubicBezTo>
                  <a:cubicBezTo>
                    <a:pt x="711" y="920"/>
                    <a:pt x="919" y="715"/>
                    <a:pt x="919" y="461"/>
                  </a:cubicBezTo>
                  <a:cubicBezTo>
                    <a:pt x="919" y="207"/>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9"/>
            <p:cNvSpPr/>
            <p:nvPr/>
          </p:nvSpPr>
          <p:spPr>
            <a:xfrm>
              <a:off x="3564025" y="1607375"/>
              <a:ext cx="21175" cy="19075"/>
            </a:xfrm>
            <a:custGeom>
              <a:avLst/>
              <a:gdLst/>
              <a:ahLst/>
              <a:cxnLst/>
              <a:rect l="l" t="t" r="r" b="b"/>
              <a:pathLst>
                <a:path w="847" h="763" extrusionOk="0">
                  <a:moveTo>
                    <a:pt x="423" y="1"/>
                  </a:moveTo>
                  <a:cubicBezTo>
                    <a:pt x="390" y="1"/>
                    <a:pt x="356" y="5"/>
                    <a:pt x="322" y="15"/>
                  </a:cubicBezTo>
                  <a:cubicBezTo>
                    <a:pt x="119" y="72"/>
                    <a:pt x="1" y="281"/>
                    <a:pt x="57" y="483"/>
                  </a:cubicBezTo>
                  <a:cubicBezTo>
                    <a:pt x="103" y="652"/>
                    <a:pt x="255" y="763"/>
                    <a:pt x="421" y="763"/>
                  </a:cubicBezTo>
                  <a:cubicBezTo>
                    <a:pt x="455" y="763"/>
                    <a:pt x="490" y="758"/>
                    <a:pt x="524" y="748"/>
                  </a:cubicBezTo>
                  <a:cubicBezTo>
                    <a:pt x="729" y="692"/>
                    <a:pt x="847" y="482"/>
                    <a:pt x="790" y="281"/>
                  </a:cubicBezTo>
                  <a:cubicBezTo>
                    <a:pt x="744" y="111"/>
                    <a:pt x="590"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9"/>
            <p:cNvSpPr/>
            <p:nvPr/>
          </p:nvSpPr>
          <p:spPr>
            <a:xfrm>
              <a:off x="2174650" y="1251325"/>
              <a:ext cx="22950" cy="23000"/>
            </a:xfrm>
            <a:custGeom>
              <a:avLst/>
              <a:gdLst/>
              <a:ahLst/>
              <a:cxnLst/>
              <a:rect l="l" t="t" r="r" b="b"/>
              <a:pathLst>
                <a:path w="918" h="920" extrusionOk="0">
                  <a:moveTo>
                    <a:pt x="458" y="0"/>
                  </a:moveTo>
                  <a:cubicBezTo>
                    <a:pt x="205" y="0"/>
                    <a:pt x="0" y="206"/>
                    <a:pt x="0" y="460"/>
                  </a:cubicBezTo>
                  <a:cubicBezTo>
                    <a:pt x="0" y="713"/>
                    <a:pt x="206" y="919"/>
                    <a:pt x="458" y="919"/>
                  </a:cubicBezTo>
                  <a:cubicBezTo>
                    <a:pt x="713" y="919"/>
                    <a:pt x="918" y="715"/>
                    <a:pt x="918" y="460"/>
                  </a:cubicBezTo>
                  <a:cubicBezTo>
                    <a:pt x="918" y="206"/>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9"/>
            <p:cNvSpPr/>
            <p:nvPr/>
          </p:nvSpPr>
          <p:spPr>
            <a:xfrm>
              <a:off x="2190400" y="2340150"/>
              <a:ext cx="22975" cy="23000"/>
            </a:xfrm>
            <a:custGeom>
              <a:avLst/>
              <a:gdLst/>
              <a:ahLst/>
              <a:cxnLst/>
              <a:rect l="l" t="t" r="r" b="b"/>
              <a:pathLst>
                <a:path w="919" h="920" extrusionOk="0">
                  <a:moveTo>
                    <a:pt x="460" y="1"/>
                  </a:moveTo>
                  <a:cubicBezTo>
                    <a:pt x="205" y="1"/>
                    <a:pt x="0" y="205"/>
                    <a:pt x="0" y="460"/>
                  </a:cubicBezTo>
                  <a:cubicBezTo>
                    <a:pt x="0" y="713"/>
                    <a:pt x="205" y="919"/>
                    <a:pt x="460" y="919"/>
                  </a:cubicBezTo>
                  <a:cubicBezTo>
                    <a:pt x="714" y="919"/>
                    <a:pt x="918" y="714"/>
                    <a:pt x="918" y="460"/>
                  </a:cubicBezTo>
                  <a:cubicBezTo>
                    <a:pt x="918" y="205"/>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9"/>
            <p:cNvSpPr/>
            <p:nvPr/>
          </p:nvSpPr>
          <p:spPr>
            <a:xfrm>
              <a:off x="5575625" y="2004850"/>
              <a:ext cx="22950" cy="22975"/>
            </a:xfrm>
            <a:custGeom>
              <a:avLst/>
              <a:gdLst/>
              <a:ahLst/>
              <a:cxnLst/>
              <a:rect l="l" t="t" r="r" b="b"/>
              <a:pathLst>
                <a:path w="918" h="919" extrusionOk="0">
                  <a:moveTo>
                    <a:pt x="459" y="1"/>
                  </a:moveTo>
                  <a:cubicBezTo>
                    <a:pt x="206" y="1"/>
                    <a:pt x="0" y="206"/>
                    <a:pt x="0" y="459"/>
                  </a:cubicBezTo>
                  <a:cubicBezTo>
                    <a:pt x="0" y="713"/>
                    <a:pt x="206" y="918"/>
                    <a:pt x="459" y="918"/>
                  </a:cubicBezTo>
                  <a:cubicBezTo>
                    <a:pt x="711" y="918"/>
                    <a:pt x="918" y="713"/>
                    <a:pt x="918" y="459"/>
                  </a:cubicBezTo>
                  <a:cubicBezTo>
                    <a:pt x="918" y="206"/>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9"/>
            <p:cNvSpPr/>
            <p:nvPr/>
          </p:nvSpPr>
          <p:spPr>
            <a:xfrm>
              <a:off x="5361175" y="1448425"/>
              <a:ext cx="32525" cy="32475"/>
            </a:xfrm>
            <a:custGeom>
              <a:avLst/>
              <a:gdLst/>
              <a:ahLst/>
              <a:cxnLst/>
              <a:rect l="l" t="t" r="r" b="b"/>
              <a:pathLst>
                <a:path w="1301" h="1299" extrusionOk="0">
                  <a:moveTo>
                    <a:pt x="647" y="0"/>
                  </a:moveTo>
                  <a:cubicBezTo>
                    <a:pt x="291" y="0"/>
                    <a:pt x="1" y="291"/>
                    <a:pt x="1" y="649"/>
                  </a:cubicBezTo>
                  <a:cubicBezTo>
                    <a:pt x="1" y="1008"/>
                    <a:pt x="292" y="1299"/>
                    <a:pt x="649" y="1299"/>
                  </a:cubicBezTo>
                  <a:cubicBezTo>
                    <a:pt x="1011" y="1299"/>
                    <a:pt x="1300" y="1008"/>
                    <a:pt x="1300" y="649"/>
                  </a:cubicBezTo>
                  <a:cubicBezTo>
                    <a:pt x="1300" y="291"/>
                    <a:pt x="1011" y="0"/>
                    <a:pt x="649" y="0"/>
                  </a:cubicBezTo>
                  <a:cubicBezTo>
                    <a:pt x="649" y="0"/>
                    <a:pt x="648"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9"/>
            <p:cNvSpPr/>
            <p:nvPr/>
          </p:nvSpPr>
          <p:spPr>
            <a:xfrm>
              <a:off x="2848725" y="1226200"/>
              <a:ext cx="22975" cy="22975"/>
            </a:xfrm>
            <a:custGeom>
              <a:avLst/>
              <a:gdLst/>
              <a:ahLst/>
              <a:cxnLst/>
              <a:rect l="l" t="t" r="r" b="b"/>
              <a:pathLst>
                <a:path w="919" h="919" extrusionOk="0">
                  <a:moveTo>
                    <a:pt x="462" y="1"/>
                  </a:moveTo>
                  <a:cubicBezTo>
                    <a:pt x="461" y="1"/>
                    <a:pt x="460" y="1"/>
                    <a:pt x="459" y="1"/>
                  </a:cubicBezTo>
                  <a:cubicBezTo>
                    <a:pt x="206" y="1"/>
                    <a:pt x="0" y="206"/>
                    <a:pt x="0" y="459"/>
                  </a:cubicBezTo>
                  <a:cubicBezTo>
                    <a:pt x="0" y="713"/>
                    <a:pt x="206" y="919"/>
                    <a:pt x="459" y="919"/>
                  </a:cubicBezTo>
                  <a:cubicBezTo>
                    <a:pt x="712" y="919"/>
                    <a:pt x="919" y="714"/>
                    <a:pt x="919" y="459"/>
                  </a:cubicBezTo>
                  <a:cubicBezTo>
                    <a:pt x="919" y="208"/>
                    <a:pt x="71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9"/>
            <p:cNvSpPr/>
            <p:nvPr/>
          </p:nvSpPr>
          <p:spPr>
            <a:xfrm>
              <a:off x="6185842" y="1863212"/>
              <a:ext cx="22975" cy="23000"/>
            </a:xfrm>
            <a:custGeom>
              <a:avLst/>
              <a:gdLst/>
              <a:ahLst/>
              <a:cxnLst/>
              <a:rect l="l" t="t" r="r" b="b"/>
              <a:pathLst>
                <a:path w="919" h="920" extrusionOk="0">
                  <a:moveTo>
                    <a:pt x="459" y="0"/>
                  </a:moveTo>
                  <a:cubicBezTo>
                    <a:pt x="207" y="0"/>
                    <a:pt x="1" y="205"/>
                    <a:pt x="1" y="460"/>
                  </a:cubicBezTo>
                  <a:cubicBezTo>
                    <a:pt x="1" y="714"/>
                    <a:pt x="206" y="919"/>
                    <a:pt x="459" y="919"/>
                  </a:cubicBezTo>
                  <a:cubicBezTo>
                    <a:pt x="713" y="919"/>
                    <a:pt x="919" y="714"/>
                    <a:pt x="919" y="460"/>
                  </a:cubicBezTo>
                  <a:cubicBezTo>
                    <a:pt x="919" y="207"/>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9"/>
            <p:cNvSpPr/>
            <p:nvPr/>
          </p:nvSpPr>
          <p:spPr>
            <a:xfrm>
              <a:off x="5797775" y="1858975"/>
              <a:ext cx="26225" cy="23025"/>
            </a:xfrm>
            <a:custGeom>
              <a:avLst/>
              <a:gdLst/>
              <a:ahLst/>
              <a:cxnLst/>
              <a:rect l="l" t="t" r="r" b="b"/>
              <a:pathLst>
                <a:path w="1049" h="921" extrusionOk="0">
                  <a:moveTo>
                    <a:pt x="523" y="0"/>
                  </a:moveTo>
                  <a:cubicBezTo>
                    <a:pt x="454" y="0"/>
                    <a:pt x="383" y="16"/>
                    <a:pt x="317" y="50"/>
                  </a:cubicBezTo>
                  <a:cubicBezTo>
                    <a:pt x="89" y="167"/>
                    <a:pt x="0" y="441"/>
                    <a:pt x="115" y="667"/>
                  </a:cubicBezTo>
                  <a:cubicBezTo>
                    <a:pt x="196" y="828"/>
                    <a:pt x="356" y="920"/>
                    <a:pt x="523" y="920"/>
                  </a:cubicBezTo>
                  <a:cubicBezTo>
                    <a:pt x="594" y="920"/>
                    <a:pt x="666" y="904"/>
                    <a:pt x="733" y="869"/>
                  </a:cubicBezTo>
                  <a:cubicBezTo>
                    <a:pt x="957" y="753"/>
                    <a:pt x="1048" y="477"/>
                    <a:pt x="934" y="251"/>
                  </a:cubicBezTo>
                  <a:cubicBezTo>
                    <a:pt x="851" y="92"/>
                    <a:pt x="690"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9"/>
            <p:cNvSpPr/>
            <p:nvPr/>
          </p:nvSpPr>
          <p:spPr>
            <a:xfrm>
              <a:off x="6020475" y="1231375"/>
              <a:ext cx="26250" cy="23000"/>
            </a:xfrm>
            <a:custGeom>
              <a:avLst/>
              <a:gdLst/>
              <a:ahLst/>
              <a:cxnLst/>
              <a:rect l="l" t="t" r="r" b="b"/>
              <a:pathLst>
                <a:path w="1050" h="920" extrusionOk="0">
                  <a:moveTo>
                    <a:pt x="525" y="0"/>
                  </a:moveTo>
                  <a:cubicBezTo>
                    <a:pt x="455" y="0"/>
                    <a:pt x="384" y="16"/>
                    <a:pt x="317" y="51"/>
                  </a:cubicBezTo>
                  <a:cubicBezTo>
                    <a:pt x="91" y="165"/>
                    <a:pt x="0" y="441"/>
                    <a:pt x="117" y="669"/>
                  </a:cubicBezTo>
                  <a:cubicBezTo>
                    <a:pt x="198" y="828"/>
                    <a:pt x="358" y="920"/>
                    <a:pt x="525" y="920"/>
                  </a:cubicBezTo>
                  <a:cubicBezTo>
                    <a:pt x="595" y="920"/>
                    <a:pt x="666" y="904"/>
                    <a:pt x="733" y="869"/>
                  </a:cubicBezTo>
                  <a:cubicBezTo>
                    <a:pt x="960" y="753"/>
                    <a:pt x="1049" y="479"/>
                    <a:pt x="934"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9"/>
            <p:cNvSpPr/>
            <p:nvPr/>
          </p:nvSpPr>
          <p:spPr>
            <a:xfrm>
              <a:off x="1572175" y="1423200"/>
              <a:ext cx="16200" cy="14200"/>
            </a:xfrm>
            <a:custGeom>
              <a:avLst/>
              <a:gdLst/>
              <a:ahLst/>
              <a:cxnLst/>
              <a:rect l="l" t="t" r="r" b="b"/>
              <a:pathLst>
                <a:path w="648" h="568" extrusionOk="0">
                  <a:moveTo>
                    <a:pt x="324" y="1"/>
                  </a:moveTo>
                  <a:cubicBezTo>
                    <a:pt x="281" y="1"/>
                    <a:pt x="237" y="11"/>
                    <a:pt x="195" y="32"/>
                  </a:cubicBezTo>
                  <a:cubicBezTo>
                    <a:pt x="57" y="103"/>
                    <a:pt x="1" y="272"/>
                    <a:pt x="72" y="412"/>
                  </a:cubicBezTo>
                  <a:cubicBezTo>
                    <a:pt x="122" y="511"/>
                    <a:pt x="223" y="568"/>
                    <a:pt x="327" y="568"/>
                  </a:cubicBezTo>
                  <a:cubicBezTo>
                    <a:pt x="369" y="568"/>
                    <a:pt x="413" y="558"/>
                    <a:pt x="453" y="537"/>
                  </a:cubicBezTo>
                  <a:cubicBezTo>
                    <a:pt x="592" y="466"/>
                    <a:pt x="648" y="294"/>
                    <a:pt x="577" y="155"/>
                  </a:cubicBezTo>
                  <a:cubicBezTo>
                    <a:pt x="527" y="58"/>
                    <a:pt x="428"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9"/>
            <p:cNvSpPr/>
            <p:nvPr/>
          </p:nvSpPr>
          <p:spPr>
            <a:xfrm>
              <a:off x="2981350" y="1218425"/>
              <a:ext cx="26250" cy="23000"/>
            </a:xfrm>
            <a:custGeom>
              <a:avLst/>
              <a:gdLst/>
              <a:ahLst/>
              <a:cxnLst/>
              <a:rect l="l" t="t" r="r" b="b"/>
              <a:pathLst>
                <a:path w="1050" h="920" extrusionOk="0">
                  <a:moveTo>
                    <a:pt x="525" y="0"/>
                  </a:moveTo>
                  <a:cubicBezTo>
                    <a:pt x="455" y="0"/>
                    <a:pt x="384" y="17"/>
                    <a:pt x="318" y="51"/>
                  </a:cubicBezTo>
                  <a:cubicBezTo>
                    <a:pt x="91" y="165"/>
                    <a:pt x="0" y="442"/>
                    <a:pt x="116" y="668"/>
                  </a:cubicBezTo>
                  <a:cubicBezTo>
                    <a:pt x="197" y="828"/>
                    <a:pt x="359" y="920"/>
                    <a:pt x="525" y="920"/>
                  </a:cubicBezTo>
                  <a:cubicBezTo>
                    <a:pt x="595" y="920"/>
                    <a:pt x="666" y="904"/>
                    <a:pt x="733" y="869"/>
                  </a:cubicBezTo>
                  <a:cubicBezTo>
                    <a:pt x="960" y="754"/>
                    <a:pt x="1049" y="477"/>
                    <a:pt x="935" y="251"/>
                  </a:cubicBezTo>
                  <a:cubicBezTo>
                    <a:pt x="853" y="92"/>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9"/>
            <p:cNvSpPr/>
            <p:nvPr/>
          </p:nvSpPr>
          <p:spPr>
            <a:xfrm>
              <a:off x="1865481" y="2333876"/>
              <a:ext cx="26175" cy="22950"/>
            </a:xfrm>
            <a:custGeom>
              <a:avLst/>
              <a:gdLst/>
              <a:ahLst/>
              <a:cxnLst/>
              <a:rect l="l" t="t" r="r" b="b"/>
              <a:pathLst>
                <a:path w="1047" h="918" extrusionOk="0">
                  <a:moveTo>
                    <a:pt x="525" y="0"/>
                  </a:moveTo>
                  <a:cubicBezTo>
                    <a:pt x="455" y="0"/>
                    <a:pt x="384" y="16"/>
                    <a:pt x="318" y="51"/>
                  </a:cubicBezTo>
                  <a:cubicBezTo>
                    <a:pt x="90" y="165"/>
                    <a:pt x="1" y="440"/>
                    <a:pt x="115" y="666"/>
                  </a:cubicBezTo>
                  <a:cubicBezTo>
                    <a:pt x="196" y="826"/>
                    <a:pt x="357" y="918"/>
                    <a:pt x="525" y="918"/>
                  </a:cubicBezTo>
                  <a:cubicBezTo>
                    <a:pt x="594" y="918"/>
                    <a:pt x="664" y="902"/>
                    <a:pt x="730" y="869"/>
                  </a:cubicBezTo>
                  <a:cubicBezTo>
                    <a:pt x="958" y="753"/>
                    <a:pt x="1047" y="477"/>
                    <a:pt x="933" y="251"/>
                  </a:cubicBezTo>
                  <a:cubicBezTo>
                    <a:pt x="852" y="92"/>
                    <a:pt x="691"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9"/>
            <p:cNvSpPr/>
            <p:nvPr/>
          </p:nvSpPr>
          <p:spPr>
            <a:xfrm>
              <a:off x="6115850" y="2727100"/>
              <a:ext cx="21300" cy="21300"/>
            </a:xfrm>
            <a:custGeom>
              <a:avLst/>
              <a:gdLst/>
              <a:ahLst/>
              <a:cxnLst/>
              <a:rect l="l" t="t" r="r" b="b"/>
              <a:pathLst>
                <a:path w="852" h="852" extrusionOk="0">
                  <a:moveTo>
                    <a:pt x="426" y="0"/>
                  </a:moveTo>
                  <a:cubicBezTo>
                    <a:pt x="191" y="0"/>
                    <a:pt x="1" y="191"/>
                    <a:pt x="1" y="426"/>
                  </a:cubicBezTo>
                  <a:cubicBezTo>
                    <a:pt x="1" y="661"/>
                    <a:pt x="191" y="852"/>
                    <a:pt x="426" y="852"/>
                  </a:cubicBezTo>
                  <a:cubicBezTo>
                    <a:pt x="662" y="852"/>
                    <a:pt x="851" y="661"/>
                    <a:pt x="851" y="426"/>
                  </a:cubicBezTo>
                  <a:cubicBezTo>
                    <a:pt x="851" y="191"/>
                    <a:pt x="661"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9"/>
            <p:cNvSpPr/>
            <p:nvPr/>
          </p:nvSpPr>
          <p:spPr>
            <a:xfrm>
              <a:off x="1613583" y="3273937"/>
              <a:ext cx="22950" cy="23025"/>
            </a:xfrm>
            <a:custGeom>
              <a:avLst/>
              <a:gdLst/>
              <a:ahLst/>
              <a:cxnLst/>
              <a:rect l="l" t="t" r="r" b="b"/>
              <a:pathLst>
                <a:path w="918" h="921" extrusionOk="0">
                  <a:moveTo>
                    <a:pt x="458" y="1"/>
                  </a:moveTo>
                  <a:cubicBezTo>
                    <a:pt x="205" y="1"/>
                    <a:pt x="0" y="208"/>
                    <a:pt x="0" y="461"/>
                  </a:cubicBezTo>
                  <a:cubicBezTo>
                    <a:pt x="0" y="715"/>
                    <a:pt x="205" y="921"/>
                    <a:pt x="458" y="921"/>
                  </a:cubicBezTo>
                  <a:cubicBezTo>
                    <a:pt x="713" y="921"/>
                    <a:pt x="918" y="715"/>
                    <a:pt x="918" y="461"/>
                  </a:cubicBezTo>
                  <a:cubicBezTo>
                    <a:pt x="918" y="208"/>
                    <a:pt x="711"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9"/>
            <p:cNvSpPr/>
            <p:nvPr/>
          </p:nvSpPr>
          <p:spPr>
            <a:xfrm>
              <a:off x="2247800" y="2028050"/>
              <a:ext cx="22975" cy="23025"/>
            </a:xfrm>
            <a:custGeom>
              <a:avLst/>
              <a:gdLst/>
              <a:ahLst/>
              <a:cxnLst/>
              <a:rect l="l" t="t" r="r" b="b"/>
              <a:pathLst>
                <a:path w="919" h="921" extrusionOk="0">
                  <a:moveTo>
                    <a:pt x="459" y="1"/>
                  </a:moveTo>
                  <a:cubicBezTo>
                    <a:pt x="206" y="1"/>
                    <a:pt x="0" y="206"/>
                    <a:pt x="0" y="460"/>
                  </a:cubicBezTo>
                  <a:cubicBezTo>
                    <a:pt x="0" y="715"/>
                    <a:pt x="206" y="920"/>
                    <a:pt x="459" y="920"/>
                  </a:cubicBezTo>
                  <a:cubicBezTo>
                    <a:pt x="714" y="920"/>
                    <a:pt x="918" y="713"/>
                    <a:pt x="918" y="460"/>
                  </a:cubicBezTo>
                  <a:cubicBezTo>
                    <a:pt x="918" y="206"/>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9"/>
            <p:cNvSpPr/>
            <p:nvPr/>
          </p:nvSpPr>
          <p:spPr>
            <a:xfrm>
              <a:off x="1606675" y="2378325"/>
              <a:ext cx="22975" cy="22950"/>
            </a:xfrm>
            <a:custGeom>
              <a:avLst/>
              <a:gdLst/>
              <a:ahLst/>
              <a:cxnLst/>
              <a:rect l="l" t="t" r="r" b="b"/>
              <a:pathLst>
                <a:path w="919" h="918" extrusionOk="0">
                  <a:moveTo>
                    <a:pt x="463" y="0"/>
                  </a:moveTo>
                  <a:cubicBezTo>
                    <a:pt x="462" y="0"/>
                    <a:pt x="461" y="0"/>
                    <a:pt x="460" y="0"/>
                  </a:cubicBezTo>
                  <a:cubicBezTo>
                    <a:pt x="206" y="0"/>
                    <a:pt x="0" y="206"/>
                    <a:pt x="0" y="459"/>
                  </a:cubicBezTo>
                  <a:cubicBezTo>
                    <a:pt x="0" y="713"/>
                    <a:pt x="206" y="918"/>
                    <a:pt x="460" y="918"/>
                  </a:cubicBezTo>
                  <a:cubicBezTo>
                    <a:pt x="712" y="918"/>
                    <a:pt x="918" y="713"/>
                    <a:pt x="918" y="459"/>
                  </a:cubicBezTo>
                  <a:cubicBezTo>
                    <a:pt x="918" y="206"/>
                    <a:pt x="713"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9"/>
            <p:cNvSpPr/>
            <p:nvPr/>
          </p:nvSpPr>
          <p:spPr>
            <a:xfrm>
              <a:off x="6118870" y="3048900"/>
              <a:ext cx="23300" cy="23325"/>
            </a:xfrm>
            <a:custGeom>
              <a:avLst/>
              <a:gdLst/>
              <a:ahLst/>
              <a:cxnLst/>
              <a:rect l="l" t="t" r="r" b="b"/>
              <a:pathLst>
                <a:path w="932" h="933" extrusionOk="0">
                  <a:moveTo>
                    <a:pt x="466" y="1"/>
                  </a:moveTo>
                  <a:cubicBezTo>
                    <a:pt x="210" y="1"/>
                    <a:pt x="1" y="210"/>
                    <a:pt x="1" y="467"/>
                  </a:cubicBezTo>
                  <a:cubicBezTo>
                    <a:pt x="1" y="726"/>
                    <a:pt x="210" y="933"/>
                    <a:pt x="466" y="933"/>
                  </a:cubicBezTo>
                  <a:cubicBezTo>
                    <a:pt x="725" y="933"/>
                    <a:pt x="932" y="725"/>
                    <a:pt x="932" y="467"/>
                  </a:cubicBezTo>
                  <a:cubicBezTo>
                    <a:pt x="932" y="210"/>
                    <a:pt x="72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9"/>
            <p:cNvSpPr/>
            <p:nvPr/>
          </p:nvSpPr>
          <p:spPr>
            <a:xfrm>
              <a:off x="4560153" y="1943830"/>
              <a:ext cx="23000" cy="22975"/>
            </a:xfrm>
            <a:custGeom>
              <a:avLst/>
              <a:gdLst/>
              <a:ahLst/>
              <a:cxnLst/>
              <a:rect l="l" t="t" r="r" b="b"/>
              <a:pathLst>
                <a:path w="920" h="919" extrusionOk="0">
                  <a:moveTo>
                    <a:pt x="462" y="0"/>
                  </a:moveTo>
                  <a:cubicBezTo>
                    <a:pt x="461" y="0"/>
                    <a:pt x="461" y="0"/>
                    <a:pt x="460" y="0"/>
                  </a:cubicBezTo>
                  <a:cubicBezTo>
                    <a:pt x="205" y="0"/>
                    <a:pt x="1" y="206"/>
                    <a:pt x="1" y="459"/>
                  </a:cubicBezTo>
                  <a:cubicBezTo>
                    <a:pt x="1" y="713"/>
                    <a:pt x="206" y="918"/>
                    <a:pt x="460" y="918"/>
                  </a:cubicBezTo>
                  <a:cubicBezTo>
                    <a:pt x="713" y="918"/>
                    <a:pt x="919" y="713"/>
                    <a:pt x="919" y="459"/>
                  </a:cubicBezTo>
                  <a:cubicBezTo>
                    <a:pt x="919" y="207"/>
                    <a:pt x="714" y="0"/>
                    <a:pt x="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9"/>
            <p:cNvSpPr/>
            <p:nvPr/>
          </p:nvSpPr>
          <p:spPr>
            <a:xfrm>
              <a:off x="5398325" y="1781550"/>
              <a:ext cx="22675" cy="19875"/>
            </a:xfrm>
            <a:custGeom>
              <a:avLst/>
              <a:gdLst/>
              <a:ahLst/>
              <a:cxnLst/>
              <a:rect l="l" t="t" r="r" b="b"/>
              <a:pathLst>
                <a:path w="907" h="795" extrusionOk="0">
                  <a:moveTo>
                    <a:pt x="453" y="0"/>
                  </a:moveTo>
                  <a:cubicBezTo>
                    <a:pt x="392" y="0"/>
                    <a:pt x="331" y="14"/>
                    <a:pt x="274" y="43"/>
                  </a:cubicBezTo>
                  <a:cubicBezTo>
                    <a:pt x="79" y="141"/>
                    <a:pt x="0" y="382"/>
                    <a:pt x="100" y="578"/>
                  </a:cubicBezTo>
                  <a:cubicBezTo>
                    <a:pt x="170" y="716"/>
                    <a:pt x="309" y="795"/>
                    <a:pt x="453" y="795"/>
                  </a:cubicBezTo>
                  <a:cubicBezTo>
                    <a:pt x="514" y="795"/>
                    <a:pt x="576" y="781"/>
                    <a:pt x="634" y="751"/>
                  </a:cubicBezTo>
                  <a:cubicBezTo>
                    <a:pt x="830" y="652"/>
                    <a:pt x="907" y="412"/>
                    <a:pt x="809" y="218"/>
                  </a:cubicBezTo>
                  <a:cubicBezTo>
                    <a:pt x="738" y="79"/>
                    <a:pt x="59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9"/>
            <p:cNvSpPr/>
            <p:nvPr/>
          </p:nvSpPr>
          <p:spPr>
            <a:xfrm>
              <a:off x="1556075" y="2020150"/>
              <a:ext cx="23000" cy="23025"/>
            </a:xfrm>
            <a:custGeom>
              <a:avLst/>
              <a:gdLst/>
              <a:ahLst/>
              <a:cxnLst/>
              <a:rect l="l" t="t" r="r" b="b"/>
              <a:pathLst>
                <a:path w="920" h="921" extrusionOk="0">
                  <a:moveTo>
                    <a:pt x="460" y="0"/>
                  </a:moveTo>
                  <a:cubicBezTo>
                    <a:pt x="205" y="0"/>
                    <a:pt x="0" y="207"/>
                    <a:pt x="0" y="460"/>
                  </a:cubicBezTo>
                  <a:cubicBezTo>
                    <a:pt x="0" y="714"/>
                    <a:pt x="205" y="919"/>
                    <a:pt x="460" y="920"/>
                  </a:cubicBezTo>
                  <a:cubicBezTo>
                    <a:pt x="714" y="920"/>
                    <a:pt x="919" y="715"/>
                    <a:pt x="919" y="460"/>
                  </a:cubicBezTo>
                  <a:cubicBezTo>
                    <a:pt x="919" y="207"/>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9"/>
            <p:cNvSpPr/>
            <p:nvPr/>
          </p:nvSpPr>
          <p:spPr>
            <a:xfrm>
              <a:off x="1457375" y="2802200"/>
              <a:ext cx="22975" cy="23025"/>
            </a:xfrm>
            <a:custGeom>
              <a:avLst/>
              <a:gdLst/>
              <a:ahLst/>
              <a:cxnLst/>
              <a:rect l="l" t="t" r="r" b="b"/>
              <a:pathLst>
                <a:path w="919" h="921" extrusionOk="0">
                  <a:moveTo>
                    <a:pt x="459" y="0"/>
                  </a:moveTo>
                  <a:cubicBezTo>
                    <a:pt x="206" y="0"/>
                    <a:pt x="1" y="207"/>
                    <a:pt x="1" y="461"/>
                  </a:cubicBezTo>
                  <a:cubicBezTo>
                    <a:pt x="1" y="714"/>
                    <a:pt x="206" y="920"/>
                    <a:pt x="459" y="920"/>
                  </a:cubicBezTo>
                  <a:cubicBezTo>
                    <a:pt x="712" y="920"/>
                    <a:pt x="919" y="714"/>
                    <a:pt x="919" y="461"/>
                  </a:cubicBezTo>
                  <a:cubicBezTo>
                    <a:pt x="919"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9"/>
            <p:cNvSpPr/>
            <p:nvPr/>
          </p:nvSpPr>
          <p:spPr>
            <a:xfrm>
              <a:off x="1589533" y="3442596"/>
              <a:ext cx="25850" cy="25800"/>
            </a:xfrm>
            <a:custGeom>
              <a:avLst/>
              <a:gdLst/>
              <a:ahLst/>
              <a:cxnLst/>
              <a:rect l="l" t="t" r="r" b="b"/>
              <a:pathLst>
                <a:path w="1034" h="1032" extrusionOk="0">
                  <a:moveTo>
                    <a:pt x="518" y="0"/>
                  </a:moveTo>
                  <a:cubicBezTo>
                    <a:pt x="231" y="0"/>
                    <a:pt x="1" y="231"/>
                    <a:pt x="1" y="516"/>
                  </a:cubicBezTo>
                  <a:cubicBezTo>
                    <a:pt x="1" y="799"/>
                    <a:pt x="233" y="1032"/>
                    <a:pt x="518" y="1032"/>
                  </a:cubicBezTo>
                  <a:cubicBezTo>
                    <a:pt x="802" y="1032"/>
                    <a:pt x="1033" y="801"/>
                    <a:pt x="1033" y="516"/>
                  </a:cubicBezTo>
                  <a:cubicBezTo>
                    <a:pt x="1033" y="231"/>
                    <a:pt x="80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9"/>
            <p:cNvSpPr/>
            <p:nvPr/>
          </p:nvSpPr>
          <p:spPr>
            <a:xfrm>
              <a:off x="1832050" y="1298725"/>
              <a:ext cx="25325" cy="25300"/>
            </a:xfrm>
            <a:custGeom>
              <a:avLst/>
              <a:gdLst/>
              <a:ahLst/>
              <a:cxnLst/>
              <a:rect l="l" t="t" r="r" b="b"/>
              <a:pathLst>
                <a:path w="1013" h="1012" extrusionOk="0">
                  <a:moveTo>
                    <a:pt x="506" y="0"/>
                  </a:moveTo>
                  <a:cubicBezTo>
                    <a:pt x="227" y="0"/>
                    <a:pt x="1" y="227"/>
                    <a:pt x="1" y="505"/>
                  </a:cubicBezTo>
                  <a:cubicBezTo>
                    <a:pt x="1" y="785"/>
                    <a:pt x="227" y="1011"/>
                    <a:pt x="506" y="1011"/>
                  </a:cubicBezTo>
                  <a:cubicBezTo>
                    <a:pt x="785" y="1011"/>
                    <a:pt x="1012" y="785"/>
                    <a:pt x="1012" y="505"/>
                  </a:cubicBezTo>
                  <a:cubicBezTo>
                    <a:pt x="1012" y="226"/>
                    <a:pt x="78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9"/>
            <p:cNvSpPr/>
            <p:nvPr/>
          </p:nvSpPr>
          <p:spPr>
            <a:xfrm>
              <a:off x="4644825" y="1168200"/>
              <a:ext cx="32500" cy="32475"/>
            </a:xfrm>
            <a:custGeom>
              <a:avLst/>
              <a:gdLst/>
              <a:ahLst/>
              <a:cxnLst/>
              <a:rect l="l" t="t" r="r" b="b"/>
              <a:pathLst>
                <a:path w="1300" h="1299" extrusionOk="0">
                  <a:moveTo>
                    <a:pt x="654" y="0"/>
                  </a:moveTo>
                  <a:cubicBezTo>
                    <a:pt x="653" y="0"/>
                    <a:pt x="653" y="0"/>
                    <a:pt x="652" y="0"/>
                  </a:cubicBezTo>
                  <a:cubicBezTo>
                    <a:pt x="291" y="0"/>
                    <a:pt x="0" y="291"/>
                    <a:pt x="0" y="649"/>
                  </a:cubicBezTo>
                  <a:cubicBezTo>
                    <a:pt x="0" y="1007"/>
                    <a:pt x="292" y="1299"/>
                    <a:pt x="652" y="1299"/>
                  </a:cubicBezTo>
                  <a:cubicBezTo>
                    <a:pt x="1010" y="1299"/>
                    <a:pt x="1300" y="1007"/>
                    <a:pt x="1300" y="649"/>
                  </a:cubicBezTo>
                  <a:cubicBezTo>
                    <a:pt x="1300" y="290"/>
                    <a:pt x="1011"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9"/>
            <p:cNvSpPr/>
            <p:nvPr/>
          </p:nvSpPr>
          <p:spPr>
            <a:xfrm>
              <a:off x="4006400" y="4021900"/>
              <a:ext cx="15650" cy="15700"/>
            </a:xfrm>
            <a:custGeom>
              <a:avLst/>
              <a:gdLst/>
              <a:ahLst/>
              <a:cxnLst/>
              <a:rect l="l" t="t" r="r" b="b"/>
              <a:pathLst>
                <a:path w="626" h="628" extrusionOk="0">
                  <a:moveTo>
                    <a:pt x="314" y="0"/>
                  </a:moveTo>
                  <a:cubicBezTo>
                    <a:pt x="140" y="0"/>
                    <a:pt x="1" y="141"/>
                    <a:pt x="1" y="314"/>
                  </a:cubicBezTo>
                  <a:cubicBezTo>
                    <a:pt x="1" y="488"/>
                    <a:pt x="140" y="627"/>
                    <a:pt x="314" y="627"/>
                  </a:cubicBezTo>
                  <a:cubicBezTo>
                    <a:pt x="487" y="627"/>
                    <a:pt x="626" y="488"/>
                    <a:pt x="626" y="314"/>
                  </a:cubicBezTo>
                  <a:cubicBezTo>
                    <a:pt x="626" y="141"/>
                    <a:pt x="486"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9"/>
            <p:cNvSpPr/>
            <p:nvPr/>
          </p:nvSpPr>
          <p:spPr>
            <a:xfrm>
              <a:off x="5786700" y="1232725"/>
              <a:ext cx="22975" cy="22975"/>
            </a:xfrm>
            <a:custGeom>
              <a:avLst/>
              <a:gdLst/>
              <a:ahLst/>
              <a:cxnLst/>
              <a:rect l="l" t="t" r="r" b="b"/>
              <a:pathLst>
                <a:path w="919" h="919" extrusionOk="0">
                  <a:moveTo>
                    <a:pt x="460" y="1"/>
                  </a:moveTo>
                  <a:cubicBezTo>
                    <a:pt x="205" y="1"/>
                    <a:pt x="0" y="206"/>
                    <a:pt x="0" y="459"/>
                  </a:cubicBezTo>
                  <a:cubicBezTo>
                    <a:pt x="0" y="714"/>
                    <a:pt x="207" y="918"/>
                    <a:pt x="460" y="918"/>
                  </a:cubicBezTo>
                  <a:cubicBezTo>
                    <a:pt x="714" y="918"/>
                    <a:pt x="918" y="713"/>
                    <a:pt x="918" y="459"/>
                  </a:cubicBezTo>
                  <a:cubicBezTo>
                    <a:pt x="918" y="206"/>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9"/>
            <p:cNvSpPr/>
            <p:nvPr/>
          </p:nvSpPr>
          <p:spPr>
            <a:xfrm>
              <a:off x="1606625" y="2894050"/>
              <a:ext cx="22975" cy="22975"/>
            </a:xfrm>
            <a:custGeom>
              <a:avLst/>
              <a:gdLst/>
              <a:ahLst/>
              <a:cxnLst/>
              <a:rect l="l" t="t" r="r" b="b"/>
              <a:pathLst>
                <a:path w="919" h="919" extrusionOk="0">
                  <a:moveTo>
                    <a:pt x="460" y="1"/>
                  </a:moveTo>
                  <a:cubicBezTo>
                    <a:pt x="207" y="1"/>
                    <a:pt x="0" y="206"/>
                    <a:pt x="0" y="460"/>
                  </a:cubicBezTo>
                  <a:cubicBezTo>
                    <a:pt x="0" y="713"/>
                    <a:pt x="207" y="918"/>
                    <a:pt x="460" y="918"/>
                  </a:cubicBezTo>
                  <a:cubicBezTo>
                    <a:pt x="713" y="918"/>
                    <a:pt x="919" y="714"/>
                    <a:pt x="919" y="460"/>
                  </a:cubicBezTo>
                  <a:cubicBezTo>
                    <a:pt x="919"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9"/>
            <p:cNvSpPr/>
            <p:nvPr/>
          </p:nvSpPr>
          <p:spPr>
            <a:xfrm>
              <a:off x="3180775" y="1460650"/>
              <a:ext cx="22975" cy="22975"/>
            </a:xfrm>
            <a:custGeom>
              <a:avLst/>
              <a:gdLst/>
              <a:ahLst/>
              <a:cxnLst/>
              <a:rect l="l" t="t" r="r" b="b"/>
              <a:pathLst>
                <a:path w="919" h="919" extrusionOk="0">
                  <a:moveTo>
                    <a:pt x="460" y="0"/>
                  </a:moveTo>
                  <a:cubicBezTo>
                    <a:pt x="205" y="0"/>
                    <a:pt x="0" y="206"/>
                    <a:pt x="0" y="459"/>
                  </a:cubicBezTo>
                  <a:cubicBezTo>
                    <a:pt x="0" y="712"/>
                    <a:pt x="205" y="918"/>
                    <a:pt x="460" y="918"/>
                  </a:cubicBezTo>
                  <a:cubicBezTo>
                    <a:pt x="714"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9"/>
            <p:cNvSpPr/>
            <p:nvPr/>
          </p:nvSpPr>
          <p:spPr>
            <a:xfrm>
              <a:off x="1946692" y="2132742"/>
              <a:ext cx="23000" cy="23000"/>
            </a:xfrm>
            <a:custGeom>
              <a:avLst/>
              <a:gdLst/>
              <a:ahLst/>
              <a:cxnLst/>
              <a:rect l="l" t="t" r="r" b="b"/>
              <a:pathLst>
                <a:path w="920" h="920" extrusionOk="0">
                  <a:moveTo>
                    <a:pt x="460" y="0"/>
                  </a:moveTo>
                  <a:cubicBezTo>
                    <a:pt x="208" y="0"/>
                    <a:pt x="0" y="207"/>
                    <a:pt x="0" y="460"/>
                  </a:cubicBezTo>
                  <a:cubicBezTo>
                    <a:pt x="0" y="714"/>
                    <a:pt x="206" y="919"/>
                    <a:pt x="460" y="919"/>
                  </a:cubicBezTo>
                  <a:cubicBezTo>
                    <a:pt x="712" y="919"/>
                    <a:pt x="919" y="714"/>
                    <a:pt x="919" y="460"/>
                  </a:cubicBezTo>
                  <a:cubicBezTo>
                    <a:pt x="919" y="207"/>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9"/>
            <p:cNvSpPr/>
            <p:nvPr/>
          </p:nvSpPr>
          <p:spPr>
            <a:xfrm>
              <a:off x="2309975" y="1574500"/>
              <a:ext cx="22975" cy="22975"/>
            </a:xfrm>
            <a:custGeom>
              <a:avLst/>
              <a:gdLst/>
              <a:ahLst/>
              <a:cxnLst/>
              <a:rect l="l" t="t" r="r" b="b"/>
              <a:pathLst>
                <a:path w="919" h="919" extrusionOk="0">
                  <a:moveTo>
                    <a:pt x="460" y="0"/>
                  </a:moveTo>
                  <a:cubicBezTo>
                    <a:pt x="205" y="0"/>
                    <a:pt x="1" y="207"/>
                    <a:pt x="1" y="459"/>
                  </a:cubicBezTo>
                  <a:cubicBezTo>
                    <a:pt x="1" y="713"/>
                    <a:pt x="205" y="918"/>
                    <a:pt x="460" y="918"/>
                  </a:cubicBezTo>
                  <a:cubicBezTo>
                    <a:pt x="713" y="918"/>
                    <a:pt x="919" y="714"/>
                    <a:pt x="919" y="459"/>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9"/>
            <p:cNvSpPr/>
            <p:nvPr/>
          </p:nvSpPr>
          <p:spPr>
            <a:xfrm>
              <a:off x="3723125" y="1397450"/>
              <a:ext cx="22975" cy="22975"/>
            </a:xfrm>
            <a:custGeom>
              <a:avLst/>
              <a:gdLst/>
              <a:ahLst/>
              <a:cxnLst/>
              <a:rect l="l" t="t" r="r" b="b"/>
              <a:pathLst>
                <a:path w="919" h="919" extrusionOk="0">
                  <a:moveTo>
                    <a:pt x="460" y="1"/>
                  </a:moveTo>
                  <a:cubicBezTo>
                    <a:pt x="205" y="1"/>
                    <a:pt x="1" y="207"/>
                    <a:pt x="1" y="459"/>
                  </a:cubicBezTo>
                  <a:cubicBezTo>
                    <a:pt x="1" y="713"/>
                    <a:pt x="205" y="919"/>
                    <a:pt x="460" y="919"/>
                  </a:cubicBezTo>
                  <a:cubicBezTo>
                    <a:pt x="713" y="919"/>
                    <a:pt x="919" y="713"/>
                    <a:pt x="919" y="459"/>
                  </a:cubicBezTo>
                  <a:cubicBezTo>
                    <a:pt x="919"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9"/>
            <p:cNvSpPr/>
            <p:nvPr/>
          </p:nvSpPr>
          <p:spPr>
            <a:xfrm>
              <a:off x="3770500" y="1346175"/>
              <a:ext cx="23025" cy="22975"/>
            </a:xfrm>
            <a:custGeom>
              <a:avLst/>
              <a:gdLst/>
              <a:ahLst/>
              <a:cxnLst/>
              <a:rect l="l" t="t" r="r" b="b"/>
              <a:pathLst>
                <a:path w="921" h="919" extrusionOk="0">
                  <a:moveTo>
                    <a:pt x="460" y="0"/>
                  </a:moveTo>
                  <a:cubicBezTo>
                    <a:pt x="207" y="0"/>
                    <a:pt x="1" y="206"/>
                    <a:pt x="1" y="459"/>
                  </a:cubicBezTo>
                  <a:cubicBezTo>
                    <a:pt x="1" y="714"/>
                    <a:pt x="207" y="918"/>
                    <a:pt x="460" y="918"/>
                  </a:cubicBezTo>
                  <a:cubicBezTo>
                    <a:pt x="714" y="918"/>
                    <a:pt x="921" y="713"/>
                    <a:pt x="921" y="459"/>
                  </a:cubicBezTo>
                  <a:cubicBezTo>
                    <a:pt x="921"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9"/>
            <p:cNvSpPr/>
            <p:nvPr/>
          </p:nvSpPr>
          <p:spPr>
            <a:xfrm>
              <a:off x="1452575" y="245197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4" y="919"/>
                    <a:pt x="918" y="713"/>
                    <a:pt x="918" y="459"/>
                  </a:cubicBezTo>
                  <a:cubicBezTo>
                    <a:pt x="918"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9"/>
            <p:cNvSpPr/>
            <p:nvPr/>
          </p:nvSpPr>
          <p:spPr>
            <a:xfrm>
              <a:off x="2482100" y="2071700"/>
              <a:ext cx="22975" cy="23025"/>
            </a:xfrm>
            <a:custGeom>
              <a:avLst/>
              <a:gdLst/>
              <a:ahLst/>
              <a:cxnLst/>
              <a:rect l="l" t="t" r="r" b="b"/>
              <a:pathLst>
                <a:path w="919" h="921" extrusionOk="0">
                  <a:moveTo>
                    <a:pt x="459" y="0"/>
                  </a:moveTo>
                  <a:cubicBezTo>
                    <a:pt x="205" y="0"/>
                    <a:pt x="1" y="207"/>
                    <a:pt x="1" y="460"/>
                  </a:cubicBezTo>
                  <a:cubicBezTo>
                    <a:pt x="1" y="713"/>
                    <a:pt x="206" y="920"/>
                    <a:pt x="459" y="920"/>
                  </a:cubicBezTo>
                  <a:cubicBezTo>
                    <a:pt x="714" y="920"/>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9"/>
            <p:cNvSpPr/>
            <p:nvPr/>
          </p:nvSpPr>
          <p:spPr>
            <a:xfrm>
              <a:off x="1606688" y="1622678"/>
              <a:ext cx="22950" cy="23000"/>
            </a:xfrm>
            <a:custGeom>
              <a:avLst/>
              <a:gdLst/>
              <a:ahLst/>
              <a:cxnLst/>
              <a:rect l="l" t="t" r="r" b="b"/>
              <a:pathLst>
                <a:path w="918" h="920" extrusionOk="0">
                  <a:moveTo>
                    <a:pt x="458" y="0"/>
                  </a:moveTo>
                  <a:cubicBezTo>
                    <a:pt x="207" y="0"/>
                    <a:pt x="1" y="205"/>
                    <a:pt x="1" y="460"/>
                  </a:cubicBezTo>
                  <a:cubicBezTo>
                    <a:pt x="1" y="712"/>
                    <a:pt x="207" y="919"/>
                    <a:pt x="458" y="919"/>
                  </a:cubicBezTo>
                  <a:cubicBezTo>
                    <a:pt x="712" y="919"/>
                    <a:pt x="918" y="714"/>
                    <a:pt x="918" y="460"/>
                  </a:cubicBezTo>
                  <a:cubicBezTo>
                    <a:pt x="918" y="205"/>
                    <a:pt x="712"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9"/>
            <p:cNvSpPr/>
            <p:nvPr/>
          </p:nvSpPr>
          <p:spPr>
            <a:xfrm>
              <a:off x="3613204" y="3693154"/>
              <a:ext cx="23000" cy="22975"/>
            </a:xfrm>
            <a:custGeom>
              <a:avLst/>
              <a:gdLst/>
              <a:ahLst/>
              <a:cxnLst/>
              <a:rect l="l" t="t" r="r" b="b"/>
              <a:pathLst>
                <a:path w="920" h="919" extrusionOk="0">
                  <a:moveTo>
                    <a:pt x="461" y="0"/>
                  </a:moveTo>
                  <a:cubicBezTo>
                    <a:pt x="206" y="0"/>
                    <a:pt x="0" y="206"/>
                    <a:pt x="0" y="460"/>
                  </a:cubicBezTo>
                  <a:cubicBezTo>
                    <a:pt x="0" y="713"/>
                    <a:pt x="206" y="918"/>
                    <a:pt x="461" y="918"/>
                  </a:cubicBezTo>
                  <a:cubicBezTo>
                    <a:pt x="714" y="918"/>
                    <a:pt x="920" y="713"/>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9"/>
            <p:cNvSpPr/>
            <p:nvPr/>
          </p:nvSpPr>
          <p:spPr>
            <a:xfrm>
              <a:off x="5125725" y="1340500"/>
              <a:ext cx="23000" cy="23000"/>
            </a:xfrm>
            <a:custGeom>
              <a:avLst/>
              <a:gdLst/>
              <a:ahLst/>
              <a:cxnLst/>
              <a:rect l="l" t="t" r="r" b="b"/>
              <a:pathLst>
                <a:path w="920" h="920" extrusionOk="0">
                  <a:moveTo>
                    <a:pt x="460" y="0"/>
                  </a:moveTo>
                  <a:cubicBezTo>
                    <a:pt x="208" y="0"/>
                    <a:pt x="0" y="207"/>
                    <a:pt x="0" y="460"/>
                  </a:cubicBezTo>
                  <a:cubicBezTo>
                    <a:pt x="0" y="713"/>
                    <a:pt x="208" y="919"/>
                    <a:pt x="460" y="919"/>
                  </a:cubicBezTo>
                  <a:cubicBezTo>
                    <a:pt x="714" y="919"/>
                    <a:pt x="919" y="715"/>
                    <a:pt x="919" y="460"/>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9"/>
            <p:cNvSpPr/>
            <p:nvPr/>
          </p:nvSpPr>
          <p:spPr>
            <a:xfrm>
              <a:off x="6253400" y="2447175"/>
              <a:ext cx="23000" cy="23025"/>
            </a:xfrm>
            <a:custGeom>
              <a:avLst/>
              <a:gdLst/>
              <a:ahLst/>
              <a:cxnLst/>
              <a:rect l="l" t="t" r="r" b="b"/>
              <a:pathLst>
                <a:path w="920" h="921" extrusionOk="0">
                  <a:moveTo>
                    <a:pt x="460" y="1"/>
                  </a:moveTo>
                  <a:cubicBezTo>
                    <a:pt x="207" y="1"/>
                    <a:pt x="0" y="206"/>
                    <a:pt x="0" y="461"/>
                  </a:cubicBezTo>
                  <a:cubicBezTo>
                    <a:pt x="0" y="715"/>
                    <a:pt x="207" y="920"/>
                    <a:pt x="460" y="920"/>
                  </a:cubicBezTo>
                  <a:cubicBezTo>
                    <a:pt x="714" y="920"/>
                    <a:pt x="919" y="715"/>
                    <a:pt x="919" y="461"/>
                  </a:cubicBezTo>
                  <a:cubicBezTo>
                    <a:pt x="919" y="206"/>
                    <a:pt x="715"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9"/>
            <p:cNvSpPr/>
            <p:nvPr/>
          </p:nvSpPr>
          <p:spPr>
            <a:xfrm>
              <a:off x="3315550" y="1810200"/>
              <a:ext cx="18250" cy="18250"/>
            </a:xfrm>
            <a:custGeom>
              <a:avLst/>
              <a:gdLst/>
              <a:ahLst/>
              <a:cxnLst/>
              <a:rect l="l" t="t" r="r" b="b"/>
              <a:pathLst>
                <a:path w="730" h="730" extrusionOk="0">
                  <a:moveTo>
                    <a:pt x="365" y="0"/>
                  </a:moveTo>
                  <a:cubicBezTo>
                    <a:pt x="163" y="0"/>
                    <a:pt x="0" y="163"/>
                    <a:pt x="0" y="364"/>
                  </a:cubicBezTo>
                  <a:cubicBezTo>
                    <a:pt x="0" y="566"/>
                    <a:pt x="164" y="730"/>
                    <a:pt x="365" y="730"/>
                  </a:cubicBezTo>
                  <a:cubicBezTo>
                    <a:pt x="566" y="730"/>
                    <a:pt x="730" y="568"/>
                    <a:pt x="730" y="364"/>
                  </a:cubicBezTo>
                  <a:cubicBezTo>
                    <a:pt x="730" y="164"/>
                    <a:pt x="566"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9"/>
            <p:cNvSpPr/>
            <p:nvPr/>
          </p:nvSpPr>
          <p:spPr>
            <a:xfrm>
              <a:off x="3580750" y="3937100"/>
              <a:ext cx="22975" cy="22975"/>
            </a:xfrm>
            <a:custGeom>
              <a:avLst/>
              <a:gdLst/>
              <a:ahLst/>
              <a:cxnLst/>
              <a:rect l="l" t="t" r="r" b="b"/>
              <a:pathLst>
                <a:path w="919" h="919" extrusionOk="0">
                  <a:moveTo>
                    <a:pt x="459" y="0"/>
                  </a:moveTo>
                  <a:cubicBezTo>
                    <a:pt x="206" y="0"/>
                    <a:pt x="1" y="207"/>
                    <a:pt x="1" y="460"/>
                  </a:cubicBezTo>
                  <a:cubicBezTo>
                    <a:pt x="1" y="714"/>
                    <a:pt x="207" y="919"/>
                    <a:pt x="459" y="919"/>
                  </a:cubicBezTo>
                  <a:cubicBezTo>
                    <a:pt x="714" y="919"/>
                    <a:pt x="919" y="713"/>
                    <a:pt x="919" y="460"/>
                  </a:cubicBezTo>
                  <a:cubicBezTo>
                    <a:pt x="919" y="207"/>
                    <a:pt x="71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9"/>
            <p:cNvSpPr/>
            <p:nvPr/>
          </p:nvSpPr>
          <p:spPr>
            <a:xfrm>
              <a:off x="3406750" y="1270200"/>
              <a:ext cx="26225" cy="22975"/>
            </a:xfrm>
            <a:custGeom>
              <a:avLst/>
              <a:gdLst/>
              <a:ahLst/>
              <a:cxnLst/>
              <a:rect l="l" t="t" r="r" b="b"/>
              <a:pathLst>
                <a:path w="1049" h="919" extrusionOk="0">
                  <a:moveTo>
                    <a:pt x="525" y="0"/>
                  </a:moveTo>
                  <a:cubicBezTo>
                    <a:pt x="455" y="0"/>
                    <a:pt x="384" y="16"/>
                    <a:pt x="317" y="50"/>
                  </a:cubicBezTo>
                  <a:cubicBezTo>
                    <a:pt x="92" y="164"/>
                    <a:pt x="1" y="442"/>
                    <a:pt x="117" y="668"/>
                  </a:cubicBezTo>
                  <a:cubicBezTo>
                    <a:pt x="197" y="826"/>
                    <a:pt x="358" y="918"/>
                    <a:pt x="526" y="918"/>
                  </a:cubicBezTo>
                  <a:cubicBezTo>
                    <a:pt x="596" y="918"/>
                    <a:pt x="668" y="902"/>
                    <a:pt x="735" y="868"/>
                  </a:cubicBezTo>
                  <a:cubicBezTo>
                    <a:pt x="960" y="752"/>
                    <a:pt x="1049" y="475"/>
                    <a:pt x="935" y="250"/>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9"/>
            <p:cNvSpPr/>
            <p:nvPr/>
          </p:nvSpPr>
          <p:spPr>
            <a:xfrm>
              <a:off x="5564125" y="1507700"/>
              <a:ext cx="23025" cy="22975"/>
            </a:xfrm>
            <a:custGeom>
              <a:avLst/>
              <a:gdLst/>
              <a:ahLst/>
              <a:cxnLst/>
              <a:rect l="l" t="t" r="r" b="b"/>
              <a:pathLst>
                <a:path w="921" h="919" extrusionOk="0">
                  <a:moveTo>
                    <a:pt x="461" y="1"/>
                  </a:moveTo>
                  <a:cubicBezTo>
                    <a:pt x="206" y="1"/>
                    <a:pt x="1" y="206"/>
                    <a:pt x="1" y="459"/>
                  </a:cubicBezTo>
                  <a:cubicBezTo>
                    <a:pt x="1" y="713"/>
                    <a:pt x="206" y="919"/>
                    <a:pt x="461" y="919"/>
                  </a:cubicBezTo>
                  <a:cubicBezTo>
                    <a:pt x="713" y="919"/>
                    <a:pt x="920" y="713"/>
                    <a:pt x="920" y="459"/>
                  </a:cubicBezTo>
                  <a:cubicBezTo>
                    <a:pt x="920" y="206"/>
                    <a:pt x="715"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9"/>
            <p:cNvSpPr/>
            <p:nvPr/>
          </p:nvSpPr>
          <p:spPr>
            <a:xfrm>
              <a:off x="5223775" y="1251325"/>
              <a:ext cx="22925" cy="23000"/>
            </a:xfrm>
            <a:custGeom>
              <a:avLst/>
              <a:gdLst/>
              <a:ahLst/>
              <a:cxnLst/>
              <a:rect l="l" t="t" r="r" b="b"/>
              <a:pathLst>
                <a:path w="917" h="920" extrusionOk="0">
                  <a:moveTo>
                    <a:pt x="460" y="0"/>
                  </a:moveTo>
                  <a:cubicBezTo>
                    <a:pt x="205" y="0"/>
                    <a:pt x="0" y="206"/>
                    <a:pt x="0" y="460"/>
                  </a:cubicBezTo>
                  <a:cubicBezTo>
                    <a:pt x="0" y="715"/>
                    <a:pt x="206" y="919"/>
                    <a:pt x="460" y="919"/>
                  </a:cubicBezTo>
                  <a:cubicBezTo>
                    <a:pt x="712" y="919"/>
                    <a:pt x="917" y="713"/>
                    <a:pt x="917" y="460"/>
                  </a:cubicBezTo>
                  <a:cubicBezTo>
                    <a:pt x="917"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9"/>
            <p:cNvSpPr/>
            <p:nvPr/>
          </p:nvSpPr>
          <p:spPr>
            <a:xfrm>
              <a:off x="1833242" y="1966810"/>
              <a:ext cx="22950" cy="22975"/>
            </a:xfrm>
            <a:custGeom>
              <a:avLst/>
              <a:gdLst/>
              <a:ahLst/>
              <a:cxnLst/>
              <a:rect l="l" t="t" r="r" b="b"/>
              <a:pathLst>
                <a:path w="918" h="919" extrusionOk="0">
                  <a:moveTo>
                    <a:pt x="460" y="1"/>
                  </a:moveTo>
                  <a:cubicBezTo>
                    <a:pt x="205" y="1"/>
                    <a:pt x="0" y="206"/>
                    <a:pt x="0" y="459"/>
                  </a:cubicBezTo>
                  <a:cubicBezTo>
                    <a:pt x="0" y="713"/>
                    <a:pt x="205" y="918"/>
                    <a:pt x="460" y="918"/>
                  </a:cubicBezTo>
                  <a:cubicBezTo>
                    <a:pt x="712" y="918"/>
                    <a:pt x="918" y="713"/>
                    <a:pt x="918" y="459"/>
                  </a:cubicBezTo>
                  <a:cubicBezTo>
                    <a:pt x="918" y="206"/>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9"/>
            <p:cNvSpPr/>
            <p:nvPr/>
          </p:nvSpPr>
          <p:spPr>
            <a:xfrm>
              <a:off x="2544413" y="1796263"/>
              <a:ext cx="22975" cy="22975"/>
            </a:xfrm>
            <a:custGeom>
              <a:avLst/>
              <a:gdLst/>
              <a:ahLst/>
              <a:cxnLst/>
              <a:rect l="l" t="t" r="r" b="b"/>
              <a:pathLst>
                <a:path w="919" h="919" extrusionOk="0">
                  <a:moveTo>
                    <a:pt x="460" y="0"/>
                  </a:moveTo>
                  <a:cubicBezTo>
                    <a:pt x="206" y="0"/>
                    <a:pt x="1" y="205"/>
                    <a:pt x="1" y="459"/>
                  </a:cubicBezTo>
                  <a:cubicBezTo>
                    <a:pt x="1" y="712"/>
                    <a:pt x="205" y="918"/>
                    <a:pt x="460" y="918"/>
                  </a:cubicBezTo>
                  <a:cubicBezTo>
                    <a:pt x="713" y="918"/>
                    <a:pt x="918" y="712"/>
                    <a:pt x="918" y="459"/>
                  </a:cubicBezTo>
                  <a:cubicBezTo>
                    <a:pt x="918"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9"/>
            <p:cNvSpPr/>
            <p:nvPr/>
          </p:nvSpPr>
          <p:spPr>
            <a:xfrm>
              <a:off x="1432150" y="1308050"/>
              <a:ext cx="26175" cy="23000"/>
            </a:xfrm>
            <a:custGeom>
              <a:avLst/>
              <a:gdLst/>
              <a:ahLst/>
              <a:cxnLst/>
              <a:rect l="l" t="t" r="r" b="b"/>
              <a:pathLst>
                <a:path w="1047" h="920" extrusionOk="0">
                  <a:moveTo>
                    <a:pt x="524" y="0"/>
                  </a:moveTo>
                  <a:cubicBezTo>
                    <a:pt x="357" y="0"/>
                    <a:pt x="196" y="93"/>
                    <a:pt x="115" y="252"/>
                  </a:cubicBezTo>
                  <a:cubicBezTo>
                    <a:pt x="0" y="479"/>
                    <a:pt x="90" y="754"/>
                    <a:pt x="315" y="869"/>
                  </a:cubicBezTo>
                  <a:cubicBezTo>
                    <a:pt x="382" y="903"/>
                    <a:pt x="453" y="919"/>
                    <a:pt x="523" y="919"/>
                  </a:cubicBezTo>
                  <a:cubicBezTo>
                    <a:pt x="690" y="919"/>
                    <a:pt x="852" y="827"/>
                    <a:pt x="933" y="668"/>
                  </a:cubicBezTo>
                  <a:cubicBezTo>
                    <a:pt x="1047" y="442"/>
                    <a:pt x="957" y="166"/>
                    <a:pt x="731" y="50"/>
                  </a:cubicBezTo>
                  <a:cubicBezTo>
                    <a:pt x="664"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9"/>
            <p:cNvSpPr/>
            <p:nvPr/>
          </p:nvSpPr>
          <p:spPr>
            <a:xfrm>
              <a:off x="4413725" y="1218425"/>
              <a:ext cx="26250" cy="23000"/>
            </a:xfrm>
            <a:custGeom>
              <a:avLst/>
              <a:gdLst/>
              <a:ahLst/>
              <a:cxnLst/>
              <a:rect l="l" t="t" r="r" b="b"/>
              <a:pathLst>
                <a:path w="1050" h="920" extrusionOk="0">
                  <a:moveTo>
                    <a:pt x="525" y="0"/>
                  </a:moveTo>
                  <a:cubicBezTo>
                    <a:pt x="358" y="0"/>
                    <a:pt x="197" y="92"/>
                    <a:pt x="116" y="251"/>
                  </a:cubicBezTo>
                  <a:cubicBezTo>
                    <a:pt x="1" y="477"/>
                    <a:pt x="94" y="754"/>
                    <a:pt x="318" y="869"/>
                  </a:cubicBezTo>
                  <a:cubicBezTo>
                    <a:pt x="385" y="904"/>
                    <a:pt x="456" y="920"/>
                    <a:pt x="526" y="920"/>
                  </a:cubicBezTo>
                  <a:cubicBezTo>
                    <a:pt x="692" y="920"/>
                    <a:pt x="853" y="828"/>
                    <a:pt x="935" y="668"/>
                  </a:cubicBezTo>
                  <a:cubicBezTo>
                    <a:pt x="1050" y="442"/>
                    <a:pt x="960" y="165"/>
                    <a:pt x="734" y="51"/>
                  </a:cubicBezTo>
                  <a:cubicBezTo>
                    <a:pt x="667" y="17"/>
                    <a:pt x="596"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9"/>
            <p:cNvSpPr/>
            <p:nvPr/>
          </p:nvSpPr>
          <p:spPr>
            <a:xfrm>
              <a:off x="5938450" y="4072175"/>
              <a:ext cx="26225" cy="23000"/>
            </a:xfrm>
            <a:custGeom>
              <a:avLst/>
              <a:gdLst/>
              <a:ahLst/>
              <a:cxnLst/>
              <a:rect l="l" t="t" r="r" b="b"/>
              <a:pathLst>
                <a:path w="1049" h="920" extrusionOk="0">
                  <a:moveTo>
                    <a:pt x="525" y="0"/>
                  </a:moveTo>
                  <a:cubicBezTo>
                    <a:pt x="358" y="0"/>
                    <a:pt x="196" y="92"/>
                    <a:pt x="116" y="252"/>
                  </a:cubicBezTo>
                  <a:cubicBezTo>
                    <a:pt x="1" y="478"/>
                    <a:pt x="90" y="755"/>
                    <a:pt x="317" y="869"/>
                  </a:cubicBezTo>
                  <a:cubicBezTo>
                    <a:pt x="384" y="903"/>
                    <a:pt x="455" y="919"/>
                    <a:pt x="525" y="919"/>
                  </a:cubicBezTo>
                  <a:cubicBezTo>
                    <a:pt x="692" y="919"/>
                    <a:pt x="853" y="828"/>
                    <a:pt x="934" y="668"/>
                  </a:cubicBezTo>
                  <a:cubicBezTo>
                    <a:pt x="1049" y="443"/>
                    <a:pt x="959"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9"/>
            <p:cNvSpPr/>
            <p:nvPr/>
          </p:nvSpPr>
          <p:spPr>
            <a:xfrm>
              <a:off x="5871975" y="2083200"/>
              <a:ext cx="26250" cy="23000"/>
            </a:xfrm>
            <a:custGeom>
              <a:avLst/>
              <a:gdLst/>
              <a:ahLst/>
              <a:cxnLst/>
              <a:rect l="l" t="t" r="r" b="b"/>
              <a:pathLst>
                <a:path w="1050" h="920" extrusionOk="0">
                  <a:moveTo>
                    <a:pt x="525" y="1"/>
                  </a:moveTo>
                  <a:cubicBezTo>
                    <a:pt x="358" y="1"/>
                    <a:pt x="197" y="92"/>
                    <a:pt x="116" y="251"/>
                  </a:cubicBezTo>
                  <a:cubicBezTo>
                    <a:pt x="1" y="478"/>
                    <a:pt x="92" y="755"/>
                    <a:pt x="317" y="869"/>
                  </a:cubicBezTo>
                  <a:cubicBezTo>
                    <a:pt x="384" y="903"/>
                    <a:pt x="454" y="919"/>
                    <a:pt x="524" y="919"/>
                  </a:cubicBezTo>
                  <a:cubicBezTo>
                    <a:pt x="691" y="919"/>
                    <a:pt x="853" y="827"/>
                    <a:pt x="935" y="668"/>
                  </a:cubicBezTo>
                  <a:cubicBezTo>
                    <a:pt x="1049" y="441"/>
                    <a:pt x="958" y="164"/>
                    <a:pt x="733" y="51"/>
                  </a:cubicBezTo>
                  <a:cubicBezTo>
                    <a:pt x="666" y="17"/>
                    <a:pt x="595"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9"/>
            <p:cNvSpPr/>
            <p:nvPr/>
          </p:nvSpPr>
          <p:spPr>
            <a:xfrm>
              <a:off x="2205650" y="3011700"/>
              <a:ext cx="15475" cy="15500"/>
            </a:xfrm>
            <a:custGeom>
              <a:avLst/>
              <a:gdLst/>
              <a:ahLst/>
              <a:cxnLst/>
              <a:rect l="l" t="t" r="r" b="b"/>
              <a:pathLst>
                <a:path w="619" h="620" extrusionOk="0">
                  <a:moveTo>
                    <a:pt x="308" y="0"/>
                  </a:moveTo>
                  <a:cubicBezTo>
                    <a:pt x="138" y="0"/>
                    <a:pt x="0" y="138"/>
                    <a:pt x="0" y="309"/>
                  </a:cubicBezTo>
                  <a:cubicBezTo>
                    <a:pt x="0" y="481"/>
                    <a:pt x="138" y="619"/>
                    <a:pt x="308" y="619"/>
                  </a:cubicBezTo>
                  <a:cubicBezTo>
                    <a:pt x="480" y="619"/>
                    <a:pt x="618" y="481"/>
                    <a:pt x="618" y="309"/>
                  </a:cubicBezTo>
                  <a:cubicBezTo>
                    <a:pt x="618" y="138"/>
                    <a:pt x="480"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9"/>
            <p:cNvSpPr/>
            <p:nvPr/>
          </p:nvSpPr>
          <p:spPr>
            <a:xfrm>
              <a:off x="2387550" y="2239575"/>
              <a:ext cx="32475" cy="32500"/>
            </a:xfrm>
            <a:custGeom>
              <a:avLst/>
              <a:gdLst/>
              <a:ahLst/>
              <a:cxnLst/>
              <a:rect l="l" t="t" r="r" b="b"/>
              <a:pathLst>
                <a:path w="1299" h="1300" extrusionOk="0">
                  <a:moveTo>
                    <a:pt x="650" y="0"/>
                  </a:moveTo>
                  <a:cubicBezTo>
                    <a:pt x="290" y="0"/>
                    <a:pt x="0" y="291"/>
                    <a:pt x="0" y="650"/>
                  </a:cubicBezTo>
                  <a:cubicBezTo>
                    <a:pt x="0" y="1009"/>
                    <a:pt x="291" y="1300"/>
                    <a:pt x="650" y="1300"/>
                  </a:cubicBezTo>
                  <a:cubicBezTo>
                    <a:pt x="1008" y="1300"/>
                    <a:pt x="1298" y="1008"/>
                    <a:pt x="1298" y="650"/>
                  </a:cubicBezTo>
                  <a:cubicBezTo>
                    <a:pt x="1298" y="291"/>
                    <a:pt x="1008"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9"/>
            <p:cNvSpPr/>
            <p:nvPr/>
          </p:nvSpPr>
          <p:spPr>
            <a:xfrm>
              <a:off x="2261175" y="1686450"/>
              <a:ext cx="23025" cy="23000"/>
            </a:xfrm>
            <a:custGeom>
              <a:avLst/>
              <a:gdLst/>
              <a:ahLst/>
              <a:cxnLst/>
              <a:rect l="l" t="t" r="r" b="b"/>
              <a:pathLst>
                <a:path w="921" h="920" extrusionOk="0">
                  <a:moveTo>
                    <a:pt x="458" y="1"/>
                  </a:moveTo>
                  <a:cubicBezTo>
                    <a:pt x="204" y="1"/>
                    <a:pt x="1" y="208"/>
                    <a:pt x="1" y="460"/>
                  </a:cubicBezTo>
                  <a:cubicBezTo>
                    <a:pt x="1" y="715"/>
                    <a:pt x="205" y="920"/>
                    <a:pt x="460" y="920"/>
                  </a:cubicBezTo>
                  <a:cubicBezTo>
                    <a:pt x="715" y="920"/>
                    <a:pt x="920" y="715"/>
                    <a:pt x="920" y="460"/>
                  </a:cubicBezTo>
                  <a:cubicBezTo>
                    <a:pt x="920" y="208"/>
                    <a:pt x="715" y="1"/>
                    <a:pt x="460" y="1"/>
                  </a:cubicBezTo>
                  <a:cubicBezTo>
                    <a:pt x="459" y="1"/>
                    <a:pt x="459"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9"/>
            <p:cNvSpPr/>
            <p:nvPr/>
          </p:nvSpPr>
          <p:spPr>
            <a:xfrm>
              <a:off x="1547400" y="1703475"/>
              <a:ext cx="23025" cy="23000"/>
            </a:xfrm>
            <a:custGeom>
              <a:avLst/>
              <a:gdLst/>
              <a:ahLst/>
              <a:cxnLst/>
              <a:rect l="l" t="t" r="r" b="b"/>
              <a:pathLst>
                <a:path w="921" h="920" extrusionOk="0">
                  <a:moveTo>
                    <a:pt x="461" y="0"/>
                  </a:moveTo>
                  <a:cubicBezTo>
                    <a:pt x="205" y="0"/>
                    <a:pt x="0" y="207"/>
                    <a:pt x="0" y="460"/>
                  </a:cubicBezTo>
                  <a:cubicBezTo>
                    <a:pt x="0" y="714"/>
                    <a:pt x="205" y="919"/>
                    <a:pt x="461" y="919"/>
                  </a:cubicBezTo>
                  <a:cubicBezTo>
                    <a:pt x="715" y="919"/>
                    <a:pt x="920" y="714"/>
                    <a:pt x="920" y="460"/>
                  </a:cubicBezTo>
                  <a:cubicBezTo>
                    <a:pt x="920" y="207"/>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9"/>
            <p:cNvSpPr/>
            <p:nvPr/>
          </p:nvSpPr>
          <p:spPr>
            <a:xfrm>
              <a:off x="1611675" y="1359900"/>
              <a:ext cx="23000" cy="23000"/>
            </a:xfrm>
            <a:custGeom>
              <a:avLst/>
              <a:gdLst/>
              <a:ahLst/>
              <a:cxnLst/>
              <a:rect l="l" t="t" r="r" b="b"/>
              <a:pathLst>
                <a:path w="920" h="920" extrusionOk="0">
                  <a:moveTo>
                    <a:pt x="460" y="1"/>
                  </a:moveTo>
                  <a:cubicBezTo>
                    <a:pt x="206" y="1"/>
                    <a:pt x="1" y="209"/>
                    <a:pt x="1" y="460"/>
                  </a:cubicBezTo>
                  <a:cubicBezTo>
                    <a:pt x="1" y="715"/>
                    <a:pt x="206" y="920"/>
                    <a:pt x="460" y="920"/>
                  </a:cubicBezTo>
                  <a:cubicBezTo>
                    <a:pt x="713" y="920"/>
                    <a:pt x="920" y="715"/>
                    <a:pt x="920" y="460"/>
                  </a:cubicBezTo>
                  <a:cubicBezTo>
                    <a:pt x="920"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9"/>
            <p:cNvSpPr/>
            <p:nvPr/>
          </p:nvSpPr>
          <p:spPr>
            <a:xfrm>
              <a:off x="2813175" y="2374475"/>
              <a:ext cx="22975" cy="22975"/>
            </a:xfrm>
            <a:custGeom>
              <a:avLst/>
              <a:gdLst/>
              <a:ahLst/>
              <a:cxnLst/>
              <a:rect l="l" t="t" r="r" b="b"/>
              <a:pathLst>
                <a:path w="919" h="919" extrusionOk="0">
                  <a:moveTo>
                    <a:pt x="459" y="1"/>
                  </a:moveTo>
                  <a:cubicBezTo>
                    <a:pt x="206" y="1"/>
                    <a:pt x="1" y="206"/>
                    <a:pt x="1" y="459"/>
                  </a:cubicBezTo>
                  <a:cubicBezTo>
                    <a:pt x="1" y="713"/>
                    <a:pt x="206" y="918"/>
                    <a:pt x="459" y="918"/>
                  </a:cubicBezTo>
                  <a:cubicBezTo>
                    <a:pt x="714" y="918"/>
                    <a:pt x="919" y="713"/>
                    <a:pt x="919" y="459"/>
                  </a:cubicBezTo>
                  <a:cubicBezTo>
                    <a:pt x="919" y="205"/>
                    <a:pt x="714"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9"/>
            <p:cNvSpPr/>
            <p:nvPr/>
          </p:nvSpPr>
          <p:spPr>
            <a:xfrm>
              <a:off x="2670175" y="2285900"/>
              <a:ext cx="23025" cy="23000"/>
            </a:xfrm>
            <a:custGeom>
              <a:avLst/>
              <a:gdLst/>
              <a:ahLst/>
              <a:cxnLst/>
              <a:rect l="l" t="t" r="r" b="b"/>
              <a:pathLst>
                <a:path w="921" h="920" extrusionOk="0">
                  <a:moveTo>
                    <a:pt x="461" y="0"/>
                  </a:moveTo>
                  <a:cubicBezTo>
                    <a:pt x="206" y="0"/>
                    <a:pt x="0" y="206"/>
                    <a:pt x="0" y="460"/>
                  </a:cubicBezTo>
                  <a:cubicBezTo>
                    <a:pt x="0" y="715"/>
                    <a:pt x="206" y="919"/>
                    <a:pt x="461" y="919"/>
                  </a:cubicBezTo>
                  <a:cubicBezTo>
                    <a:pt x="715" y="919"/>
                    <a:pt x="920" y="712"/>
                    <a:pt x="920" y="460"/>
                  </a:cubicBezTo>
                  <a:cubicBezTo>
                    <a:pt x="920" y="206"/>
                    <a:pt x="715"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9"/>
            <p:cNvSpPr/>
            <p:nvPr/>
          </p:nvSpPr>
          <p:spPr>
            <a:xfrm>
              <a:off x="2768200" y="2196700"/>
              <a:ext cx="22975" cy="23000"/>
            </a:xfrm>
            <a:custGeom>
              <a:avLst/>
              <a:gdLst/>
              <a:ahLst/>
              <a:cxnLst/>
              <a:rect l="l" t="t" r="r" b="b"/>
              <a:pathLst>
                <a:path w="919" h="920" extrusionOk="0">
                  <a:moveTo>
                    <a:pt x="460" y="0"/>
                  </a:moveTo>
                  <a:cubicBezTo>
                    <a:pt x="205" y="2"/>
                    <a:pt x="0" y="207"/>
                    <a:pt x="0" y="461"/>
                  </a:cubicBezTo>
                  <a:cubicBezTo>
                    <a:pt x="0" y="714"/>
                    <a:pt x="205" y="919"/>
                    <a:pt x="460" y="919"/>
                  </a:cubicBezTo>
                  <a:cubicBezTo>
                    <a:pt x="714" y="919"/>
                    <a:pt x="919" y="714"/>
                    <a:pt x="919" y="461"/>
                  </a:cubicBezTo>
                  <a:cubicBezTo>
                    <a:pt x="919"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9"/>
            <p:cNvSpPr/>
            <p:nvPr/>
          </p:nvSpPr>
          <p:spPr>
            <a:xfrm>
              <a:off x="6292254" y="3183380"/>
              <a:ext cx="19600" cy="19575"/>
            </a:xfrm>
            <a:custGeom>
              <a:avLst/>
              <a:gdLst/>
              <a:ahLst/>
              <a:cxnLst/>
              <a:rect l="l" t="t" r="r" b="b"/>
              <a:pathLst>
                <a:path w="784" h="783" extrusionOk="0">
                  <a:moveTo>
                    <a:pt x="389" y="0"/>
                  </a:moveTo>
                  <a:cubicBezTo>
                    <a:pt x="173" y="0"/>
                    <a:pt x="1" y="176"/>
                    <a:pt x="1" y="391"/>
                  </a:cubicBezTo>
                  <a:cubicBezTo>
                    <a:pt x="1" y="609"/>
                    <a:pt x="175" y="783"/>
                    <a:pt x="393" y="783"/>
                  </a:cubicBezTo>
                  <a:cubicBezTo>
                    <a:pt x="607" y="783"/>
                    <a:pt x="783" y="609"/>
                    <a:pt x="783" y="391"/>
                  </a:cubicBezTo>
                  <a:cubicBezTo>
                    <a:pt x="783" y="175"/>
                    <a:pt x="608" y="0"/>
                    <a:pt x="393" y="0"/>
                  </a:cubicBezTo>
                  <a:cubicBezTo>
                    <a:pt x="391" y="0"/>
                    <a:pt x="390" y="0"/>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9"/>
            <p:cNvSpPr/>
            <p:nvPr/>
          </p:nvSpPr>
          <p:spPr>
            <a:xfrm>
              <a:off x="5947200" y="1430925"/>
              <a:ext cx="21850" cy="21850"/>
            </a:xfrm>
            <a:custGeom>
              <a:avLst/>
              <a:gdLst/>
              <a:ahLst/>
              <a:cxnLst/>
              <a:rect l="l" t="t" r="r" b="b"/>
              <a:pathLst>
                <a:path w="874" h="874" extrusionOk="0">
                  <a:moveTo>
                    <a:pt x="438" y="0"/>
                  </a:moveTo>
                  <a:cubicBezTo>
                    <a:pt x="196" y="0"/>
                    <a:pt x="1" y="195"/>
                    <a:pt x="1" y="437"/>
                  </a:cubicBezTo>
                  <a:cubicBezTo>
                    <a:pt x="1" y="677"/>
                    <a:pt x="195" y="873"/>
                    <a:pt x="438" y="873"/>
                  </a:cubicBezTo>
                  <a:cubicBezTo>
                    <a:pt x="679" y="873"/>
                    <a:pt x="874" y="678"/>
                    <a:pt x="874" y="437"/>
                  </a:cubicBezTo>
                  <a:cubicBezTo>
                    <a:pt x="874" y="195"/>
                    <a:pt x="67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9"/>
            <p:cNvSpPr/>
            <p:nvPr/>
          </p:nvSpPr>
          <p:spPr>
            <a:xfrm>
              <a:off x="3024650" y="3346425"/>
              <a:ext cx="26250" cy="22950"/>
            </a:xfrm>
            <a:custGeom>
              <a:avLst/>
              <a:gdLst/>
              <a:ahLst/>
              <a:cxnLst/>
              <a:rect l="l" t="t" r="r" b="b"/>
              <a:pathLst>
                <a:path w="1050" h="918" extrusionOk="0">
                  <a:moveTo>
                    <a:pt x="526" y="0"/>
                  </a:moveTo>
                  <a:cubicBezTo>
                    <a:pt x="359" y="0"/>
                    <a:pt x="197" y="92"/>
                    <a:pt x="115" y="250"/>
                  </a:cubicBezTo>
                  <a:cubicBezTo>
                    <a:pt x="1" y="477"/>
                    <a:pt x="91" y="753"/>
                    <a:pt x="318" y="868"/>
                  </a:cubicBezTo>
                  <a:cubicBezTo>
                    <a:pt x="384" y="902"/>
                    <a:pt x="454" y="918"/>
                    <a:pt x="523" y="918"/>
                  </a:cubicBezTo>
                  <a:cubicBezTo>
                    <a:pt x="691" y="918"/>
                    <a:pt x="853" y="825"/>
                    <a:pt x="934" y="667"/>
                  </a:cubicBezTo>
                  <a:cubicBezTo>
                    <a:pt x="1049" y="441"/>
                    <a:pt x="958" y="164"/>
                    <a:pt x="733" y="50"/>
                  </a:cubicBezTo>
                  <a:cubicBezTo>
                    <a:pt x="667" y="16"/>
                    <a:pt x="596"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9"/>
            <p:cNvSpPr/>
            <p:nvPr/>
          </p:nvSpPr>
          <p:spPr>
            <a:xfrm>
              <a:off x="3205650" y="1630000"/>
              <a:ext cx="22975" cy="22975"/>
            </a:xfrm>
            <a:custGeom>
              <a:avLst/>
              <a:gdLst/>
              <a:ahLst/>
              <a:cxnLst/>
              <a:rect l="l" t="t" r="r" b="b"/>
              <a:pathLst>
                <a:path w="919" h="919" extrusionOk="0">
                  <a:moveTo>
                    <a:pt x="460" y="1"/>
                  </a:moveTo>
                  <a:cubicBezTo>
                    <a:pt x="205" y="1"/>
                    <a:pt x="1" y="205"/>
                    <a:pt x="1" y="460"/>
                  </a:cubicBezTo>
                  <a:cubicBezTo>
                    <a:pt x="1" y="713"/>
                    <a:pt x="205" y="919"/>
                    <a:pt x="460" y="919"/>
                  </a:cubicBezTo>
                  <a:cubicBezTo>
                    <a:pt x="713" y="919"/>
                    <a:pt x="918" y="713"/>
                    <a:pt x="918" y="460"/>
                  </a:cubicBezTo>
                  <a:cubicBezTo>
                    <a:pt x="918" y="205"/>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9"/>
            <p:cNvSpPr/>
            <p:nvPr/>
          </p:nvSpPr>
          <p:spPr>
            <a:xfrm>
              <a:off x="4350674" y="1738938"/>
              <a:ext cx="29025" cy="29025"/>
            </a:xfrm>
            <a:custGeom>
              <a:avLst/>
              <a:gdLst/>
              <a:ahLst/>
              <a:cxnLst/>
              <a:rect l="l" t="t" r="r" b="b"/>
              <a:pathLst>
                <a:path w="1161" h="1161" extrusionOk="0">
                  <a:moveTo>
                    <a:pt x="581" y="1"/>
                  </a:moveTo>
                  <a:cubicBezTo>
                    <a:pt x="261" y="1"/>
                    <a:pt x="1" y="260"/>
                    <a:pt x="1" y="580"/>
                  </a:cubicBezTo>
                  <a:cubicBezTo>
                    <a:pt x="1" y="901"/>
                    <a:pt x="261" y="1161"/>
                    <a:pt x="581" y="1161"/>
                  </a:cubicBezTo>
                  <a:cubicBezTo>
                    <a:pt x="901" y="1161"/>
                    <a:pt x="1161" y="901"/>
                    <a:pt x="1161" y="580"/>
                  </a:cubicBezTo>
                  <a:cubicBezTo>
                    <a:pt x="1161" y="260"/>
                    <a:pt x="901" y="1"/>
                    <a:pt x="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9"/>
            <p:cNvSpPr/>
            <p:nvPr/>
          </p:nvSpPr>
          <p:spPr>
            <a:xfrm>
              <a:off x="3461475" y="1426100"/>
              <a:ext cx="21800" cy="21800"/>
            </a:xfrm>
            <a:custGeom>
              <a:avLst/>
              <a:gdLst/>
              <a:ahLst/>
              <a:cxnLst/>
              <a:rect l="l" t="t" r="r" b="b"/>
              <a:pathLst>
                <a:path w="872" h="872" extrusionOk="0">
                  <a:moveTo>
                    <a:pt x="439" y="1"/>
                  </a:moveTo>
                  <a:cubicBezTo>
                    <a:pt x="196" y="1"/>
                    <a:pt x="1" y="196"/>
                    <a:pt x="1" y="437"/>
                  </a:cubicBezTo>
                  <a:cubicBezTo>
                    <a:pt x="1" y="677"/>
                    <a:pt x="196" y="872"/>
                    <a:pt x="439" y="872"/>
                  </a:cubicBezTo>
                  <a:cubicBezTo>
                    <a:pt x="677" y="872"/>
                    <a:pt x="871" y="677"/>
                    <a:pt x="871" y="437"/>
                  </a:cubicBezTo>
                  <a:cubicBezTo>
                    <a:pt x="871" y="196"/>
                    <a:pt x="677"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9"/>
            <p:cNvSpPr/>
            <p:nvPr/>
          </p:nvSpPr>
          <p:spPr>
            <a:xfrm>
              <a:off x="2811564" y="1916094"/>
              <a:ext cx="26200" cy="23000"/>
            </a:xfrm>
            <a:custGeom>
              <a:avLst/>
              <a:gdLst/>
              <a:ahLst/>
              <a:cxnLst/>
              <a:rect l="l" t="t" r="r" b="b"/>
              <a:pathLst>
                <a:path w="1048" h="920" extrusionOk="0">
                  <a:moveTo>
                    <a:pt x="524" y="0"/>
                  </a:moveTo>
                  <a:cubicBezTo>
                    <a:pt x="357" y="0"/>
                    <a:pt x="196" y="92"/>
                    <a:pt x="116" y="251"/>
                  </a:cubicBezTo>
                  <a:cubicBezTo>
                    <a:pt x="0" y="477"/>
                    <a:pt x="89" y="753"/>
                    <a:pt x="316" y="869"/>
                  </a:cubicBezTo>
                  <a:cubicBezTo>
                    <a:pt x="383" y="903"/>
                    <a:pt x="454" y="919"/>
                    <a:pt x="524" y="919"/>
                  </a:cubicBezTo>
                  <a:cubicBezTo>
                    <a:pt x="692" y="919"/>
                    <a:pt x="853" y="827"/>
                    <a:pt x="933" y="667"/>
                  </a:cubicBezTo>
                  <a:cubicBezTo>
                    <a:pt x="1048" y="441"/>
                    <a:pt x="958" y="165"/>
                    <a:pt x="733" y="50"/>
                  </a:cubicBezTo>
                  <a:cubicBezTo>
                    <a:pt x="666" y="16"/>
                    <a:pt x="594"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9"/>
            <p:cNvSpPr/>
            <p:nvPr/>
          </p:nvSpPr>
          <p:spPr>
            <a:xfrm>
              <a:off x="5096100" y="1552950"/>
              <a:ext cx="26275" cy="22950"/>
            </a:xfrm>
            <a:custGeom>
              <a:avLst/>
              <a:gdLst/>
              <a:ahLst/>
              <a:cxnLst/>
              <a:rect l="l" t="t" r="r" b="b"/>
              <a:pathLst>
                <a:path w="1051" h="918" extrusionOk="0">
                  <a:moveTo>
                    <a:pt x="525" y="0"/>
                  </a:moveTo>
                  <a:cubicBezTo>
                    <a:pt x="455" y="0"/>
                    <a:pt x="383" y="16"/>
                    <a:pt x="317" y="50"/>
                  </a:cubicBezTo>
                  <a:cubicBezTo>
                    <a:pt x="89" y="164"/>
                    <a:pt x="0" y="440"/>
                    <a:pt x="115" y="667"/>
                  </a:cubicBezTo>
                  <a:cubicBezTo>
                    <a:pt x="197" y="827"/>
                    <a:pt x="357" y="918"/>
                    <a:pt x="525" y="918"/>
                  </a:cubicBezTo>
                  <a:cubicBezTo>
                    <a:pt x="595" y="918"/>
                    <a:pt x="666" y="902"/>
                    <a:pt x="733" y="869"/>
                  </a:cubicBezTo>
                  <a:cubicBezTo>
                    <a:pt x="959" y="754"/>
                    <a:pt x="1050" y="477"/>
                    <a:pt x="935" y="251"/>
                  </a:cubicBezTo>
                  <a:cubicBezTo>
                    <a:pt x="854" y="91"/>
                    <a:pt x="692"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9"/>
            <p:cNvSpPr/>
            <p:nvPr/>
          </p:nvSpPr>
          <p:spPr>
            <a:xfrm>
              <a:off x="3112800" y="2746225"/>
              <a:ext cx="10575" cy="10575"/>
            </a:xfrm>
            <a:custGeom>
              <a:avLst/>
              <a:gdLst/>
              <a:ahLst/>
              <a:cxnLst/>
              <a:rect l="l" t="t" r="r" b="b"/>
              <a:pathLst>
                <a:path w="423" h="423" extrusionOk="0">
                  <a:moveTo>
                    <a:pt x="211" y="1"/>
                  </a:moveTo>
                  <a:cubicBezTo>
                    <a:pt x="95" y="1"/>
                    <a:pt x="1" y="96"/>
                    <a:pt x="1" y="210"/>
                  </a:cubicBezTo>
                  <a:cubicBezTo>
                    <a:pt x="1" y="327"/>
                    <a:pt x="95" y="422"/>
                    <a:pt x="211" y="422"/>
                  </a:cubicBezTo>
                  <a:cubicBezTo>
                    <a:pt x="328" y="422"/>
                    <a:pt x="422" y="327"/>
                    <a:pt x="422" y="210"/>
                  </a:cubicBezTo>
                  <a:cubicBezTo>
                    <a:pt x="422" y="96"/>
                    <a:pt x="328"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9"/>
            <p:cNvSpPr/>
            <p:nvPr/>
          </p:nvSpPr>
          <p:spPr>
            <a:xfrm>
              <a:off x="1862325" y="1448425"/>
              <a:ext cx="32500" cy="32450"/>
            </a:xfrm>
            <a:custGeom>
              <a:avLst/>
              <a:gdLst/>
              <a:ahLst/>
              <a:cxnLst/>
              <a:rect l="l" t="t" r="r" b="b"/>
              <a:pathLst>
                <a:path w="1300" h="1298" extrusionOk="0">
                  <a:moveTo>
                    <a:pt x="650" y="0"/>
                  </a:moveTo>
                  <a:cubicBezTo>
                    <a:pt x="292" y="0"/>
                    <a:pt x="1" y="290"/>
                    <a:pt x="1" y="649"/>
                  </a:cubicBezTo>
                  <a:cubicBezTo>
                    <a:pt x="1" y="1007"/>
                    <a:pt x="292" y="1298"/>
                    <a:pt x="650" y="1298"/>
                  </a:cubicBezTo>
                  <a:cubicBezTo>
                    <a:pt x="1009" y="1298"/>
                    <a:pt x="1299" y="1008"/>
                    <a:pt x="1299" y="649"/>
                  </a:cubicBezTo>
                  <a:cubicBezTo>
                    <a:pt x="1299" y="290"/>
                    <a:pt x="1009" y="0"/>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9"/>
            <p:cNvSpPr/>
            <p:nvPr/>
          </p:nvSpPr>
          <p:spPr>
            <a:xfrm>
              <a:off x="3319525" y="1875450"/>
              <a:ext cx="23000" cy="22975"/>
            </a:xfrm>
            <a:custGeom>
              <a:avLst/>
              <a:gdLst/>
              <a:ahLst/>
              <a:cxnLst/>
              <a:rect l="l" t="t" r="r" b="b"/>
              <a:pathLst>
                <a:path w="920" h="919" extrusionOk="0">
                  <a:moveTo>
                    <a:pt x="460" y="0"/>
                  </a:moveTo>
                  <a:cubicBezTo>
                    <a:pt x="208" y="0"/>
                    <a:pt x="1" y="206"/>
                    <a:pt x="1" y="460"/>
                  </a:cubicBezTo>
                  <a:cubicBezTo>
                    <a:pt x="1" y="713"/>
                    <a:pt x="206" y="918"/>
                    <a:pt x="460" y="918"/>
                  </a:cubicBezTo>
                  <a:cubicBezTo>
                    <a:pt x="714" y="918"/>
                    <a:pt x="920" y="712"/>
                    <a:pt x="920" y="460"/>
                  </a:cubicBezTo>
                  <a:cubicBezTo>
                    <a:pt x="920" y="206"/>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9"/>
            <p:cNvSpPr/>
            <p:nvPr/>
          </p:nvSpPr>
          <p:spPr>
            <a:xfrm>
              <a:off x="5807650" y="2092000"/>
              <a:ext cx="23025" cy="22975"/>
            </a:xfrm>
            <a:custGeom>
              <a:avLst/>
              <a:gdLst/>
              <a:ahLst/>
              <a:cxnLst/>
              <a:rect l="l" t="t" r="r" b="b"/>
              <a:pathLst>
                <a:path w="921" h="919" extrusionOk="0">
                  <a:moveTo>
                    <a:pt x="461" y="1"/>
                  </a:moveTo>
                  <a:cubicBezTo>
                    <a:pt x="208" y="1"/>
                    <a:pt x="0" y="206"/>
                    <a:pt x="0" y="460"/>
                  </a:cubicBezTo>
                  <a:cubicBezTo>
                    <a:pt x="0" y="713"/>
                    <a:pt x="208" y="918"/>
                    <a:pt x="461" y="918"/>
                  </a:cubicBezTo>
                  <a:cubicBezTo>
                    <a:pt x="716" y="918"/>
                    <a:pt x="920" y="713"/>
                    <a:pt x="920" y="460"/>
                  </a:cubicBezTo>
                  <a:cubicBezTo>
                    <a:pt x="920" y="206"/>
                    <a:pt x="716"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9"/>
            <p:cNvSpPr/>
            <p:nvPr/>
          </p:nvSpPr>
          <p:spPr>
            <a:xfrm>
              <a:off x="5297175" y="1652175"/>
              <a:ext cx="22950" cy="23000"/>
            </a:xfrm>
            <a:custGeom>
              <a:avLst/>
              <a:gdLst/>
              <a:ahLst/>
              <a:cxnLst/>
              <a:rect l="l" t="t" r="r" b="b"/>
              <a:pathLst>
                <a:path w="918" h="920" extrusionOk="0">
                  <a:moveTo>
                    <a:pt x="460" y="1"/>
                  </a:moveTo>
                  <a:cubicBezTo>
                    <a:pt x="206" y="1"/>
                    <a:pt x="1" y="206"/>
                    <a:pt x="1" y="460"/>
                  </a:cubicBezTo>
                  <a:cubicBezTo>
                    <a:pt x="1" y="715"/>
                    <a:pt x="206" y="920"/>
                    <a:pt x="460" y="920"/>
                  </a:cubicBezTo>
                  <a:cubicBezTo>
                    <a:pt x="712" y="920"/>
                    <a:pt x="917" y="715"/>
                    <a:pt x="917" y="460"/>
                  </a:cubicBezTo>
                  <a:cubicBezTo>
                    <a:pt x="917" y="208"/>
                    <a:pt x="712"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9"/>
            <p:cNvSpPr/>
            <p:nvPr/>
          </p:nvSpPr>
          <p:spPr>
            <a:xfrm>
              <a:off x="3230500" y="3664375"/>
              <a:ext cx="23000" cy="23000"/>
            </a:xfrm>
            <a:custGeom>
              <a:avLst/>
              <a:gdLst/>
              <a:ahLst/>
              <a:cxnLst/>
              <a:rect l="l" t="t" r="r" b="b"/>
              <a:pathLst>
                <a:path w="920" h="920" extrusionOk="0">
                  <a:moveTo>
                    <a:pt x="460" y="1"/>
                  </a:moveTo>
                  <a:cubicBezTo>
                    <a:pt x="460" y="1"/>
                    <a:pt x="459" y="1"/>
                    <a:pt x="459" y="1"/>
                  </a:cubicBezTo>
                  <a:cubicBezTo>
                    <a:pt x="206" y="1"/>
                    <a:pt x="0" y="207"/>
                    <a:pt x="0" y="460"/>
                  </a:cubicBezTo>
                  <a:cubicBezTo>
                    <a:pt x="0" y="713"/>
                    <a:pt x="206" y="920"/>
                    <a:pt x="459" y="920"/>
                  </a:cubicBezTo>
                  <a:cubicBezTo>
                    <a:pt x="711" y="920"/>
                    <a:pt x="919" y="713"/>
                    <a:pt x="919" y="460"/>
                  </a:cubicBezTo>
                  <a:cubicBezTo>
                    <a:pt x="919" y="206"/>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9"/>
            <p:cNvSpPr/>
            <p:nvPr/>
          </p:nvSpPr>
          <p:spPr>
            <a:xfrm>
              <a:off x="4785450" y="1404175"/>
              <a:ext cx="22975" cy="22975"/>
            </a:xfrm>
            <a:custGeom>
              <a:avLst/>
              <a:gdLst/>
              <a:ahLst/>
              <a:cxnLst/>
              <a:rect l="l" t="t" r="r" b="b"/>
              <a:pathLst>
                <a:path w="919" h="919" extrusionOk="0">
                  <a:moveTo>
                    <a:pt x="460" y="0"/>
                  </a:moveTo>
                  <a:cubicBezTo>
                    <a:pt x="207" y="0"/>
                    <a:pt x="1" y="206"/>
                    <a:pt x="1" y="459"/>
                  </a:cubicBezTo>
                  <a:cubicBezTo>
                    <a:pt x="1" y="714"/>
                    <a:pt x="207" y="919"/>
                    <a:pt x="460" y="919"/>
                  </a:cubicBezTo>
                  <a:cubicBezTo>
                    <a:pt x="714" y="919"/>
                    <a:pt x="919" y="714"/>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9"/>
            <p:cNvSpPr/>
            <p:nvPr/>
          </p:nvSpPr>
          <p:spPr>
            <a:xfrm>
              <a:off x="4681891" y="2495925"/>
              <a:ext cx="22975" cy="23000"/>
            </a:xfrm>
            <a:custGeom>
              <a:avLst/>
              <a:gdLst/>
              <a:ahLst/>
              <a:cxnLst/>
              <a:rect l="l" t="t" r="r" b="b"/>
              <a:pathLst>
                <a:path w="919" h="920" extrusionOk="0">
                  <a:moveTo>
                    <a:pt x="459" y="1"/>
                  </a:moveTo>
                  <a:cubicBezTo>
                    <a:pt x="207" y="1"/>
                    <a:pt x="1" y="207"/>
                    <a:pt x="1" y="460"/>
                  </a:cubicBezTo>
                  <a:cubicBezTo>
                    <a:pt x="1" y="715"/>
                    <a:pt x="207" y="920"/>
                    <a:pt x="459" y="920"/>
                  </a:cubicBezTo>
                  <a:cubicBezTo>
                    <a:pt x="712" y="920"/>
                    <a:pt x="919" y="715"/>
                    <a:pt x="919" y="460"/>
                  </a:cubicBezTo>
                  <a:cubicBezTo>
                    <a:pt x="919" y="207"/>
                    <a:pt x="711"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9"/>
            <p:cNvSpPr/>
            <p:nvPr/>
          </p:nvSpPr>
          <p:spPr>
            <a:xfrm>
              <a:off x="1968375" y="4012675"/>
              <a:ext cx="22950" cy="23000"/>
            </a:xfrm>
            <a:custGeom>
              <a:avLst/>
              <a:gdLst/>
              <a:ahLst/>
              <a:cxnLst/>
              <a:rect l="l" t="t" r="r" b="b"/>
              <a:pathLst>
                <a:path w="918" h="920" extrusionOk="0">
                  <a:moveTo>
                    <a:pt x="461" y="1"/>
                  </a:moveTo>
                  <a:cubicBezTo>
                    <a:pt x="206" y="1"/>
                    <a:pt x="0" y="207"/>
                    <a:pt x="0" y="460"/>
                  </a:cubicBezTo>
                  <a:cubicBezTo>
                    <a:pt x="0" y="715"/>
                    <a:pt x="206" y="920"/>
                    <a:pt x="461" y="920"/>
                  </a:cubicBezTo>
                  <a:cubicBezTo>
                    <a:pt x="713" y="920"/>
                    <a:pt x="918" y="715"/>
                    <a:pt x="918" y="460"/>
                  </a:cubicBezTo>
                  <a:cubicBezTo>
                    <a:pt x="918" y="207"/>
                    <a:pt x="713" y="1"/>
                    <a:pt x="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9"/>
            <p:cNvSpPr/>
            <p:nvPr/>
          </p:nvSpPr>
          <p:spPr>
            <a:xfrm>
              <a:off x="2859425" y="4002750"/>
              <a:ext cx="16075" cy="16075"/>
            </a:xfrm>
            <a:custGeom>
              <a:avLst/>
              <a:gdLst/>
              <a:ahLst/>
              <a:cxnLst/>
              <a:rect l="l" t="t" r="r" b="b"/>
              <a:pathLst>
                <a:path w="643" h="643" extrusionOk="0">
                  <a:moveTo>
                    <a:pt x="322" y="1"/>
                  </a:moveTo>
                  <a:cubicBezTo>
                    <a:pt x="145" y="1"/>
                    <a:pt x="1" y="144"/>
                    <a:pt x="1" y="321"/>
                  </a:cubicBezTo>
                  <a:cubicBezTo>
                    <a:pt x="1" y="499"/>
                    <a:pt x="145" y="642"/>
                    <a:pt x="322" y="642"/>
                  </a:cubicBezTo>
                  <a:cubicBezTo>
                    <a:pt x="499" y="642"/>
                    <a:pt x="642" y="499"/>
                    <a:pt x="642" y="321"/>
                  </a:cubicBezTo>
                  <a:cubicBezTo>
                    <a:pt x="642" y="144"/>
                    <a:pt x="499"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9"/>
            <p:cNvSpPr/>
            <p:nvPr/>
          </p:nvSpPr>
          <p:spPr>
            <a:xfrm>
              <a:off x="3917108" y="2193841"/>
              <a:ext cx="32475" cy="32525"/>
            </a:xfrm>
            <a:custGeom>
              <a:avLst/>
              <a:gdLst/>
              <a:ahLst/>
              <a:cxnLst/>
              <a:rect l="l" t="t" r="r" b="b"/>
              <a:pathLst>
                <a:path w="1299" h="1301" extrusionOk="0">
                  <a:moveTo>
                    <a:pt x="651" y="1"/>
                  </a:moveTo>
                  <a:cubicBezTo>
                    <a:pt x="291" y="1"/>
                    <a:pt x="1" y="291"/>
                    <a:pt x="1" y="651"/>
                  </a:cubicBezTo>
                  <a:cubicBezTo>
                    <a:pt x="1" y="1009"/>
                    <a:pt x="291" y="1300"/>
                    <a:pt x="651" y="1300"/>
                  </a:cubicBezTo>
                  <a:cubicBezTo>
                    <a:pt x="1009" y="1300"/>
                    <a:pt x="1298" y="1010"/>
                    <a:pt x="1298" y="651"/>
                  </a:cubicBezTo>
                  <a:cubicBezTo>
                    <a:pt x="1298" y="290"/>
                    <a:pt x="1009"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9"/>
            <p:cNvSpPr/>
            <p:nvPr/>
          </p:nvSpPr>
          <p:spPr>
            <a:xfrm>
              <a:off x="5782725" y="1622700"/>
              <a:ext cx="23000" cy="22950"/>
            </a:xfrm>
            <a:custGeom>
              <a:avLst/>
              <a:gdLst/>
              <a:ahLst/>
              <a:cxnLst/>
              <a:rect l="l" t="t" r="r" b="b"/>
              <a:pathLst>
                <a:path w="920" h="918" extrusionOk="0">
                  <a:moveTo>
                    <a:pt x="460" y="0"/>
                  </a:moveTo>
                  <a:cubicBezTo>
                    <a:pt x="207" y="0"/>
                    <a:pt x="1" y="206"/>
                    <a:pt x="1" y="459"/>
                  </a:cubicBezTo>
                  <a:cubicBezTo>
                    <a:pt x="1" y="713"/>
                    <a:pt x="205" y="918"/>
                    <a:pt x="460" y="918"/>
                  </a:cubicBezTo>
                  <a:cubicBezTo>
                    <a:pt x="713" y="918"/>
                    <a:pt x="920" y="712"/>
                    <a:pt x="920" y="459"/>
                  </a:cubicBezTo>
                  <a:cubicBezTo>
                    <a:pt x="920" y="207"/>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9"/>
            <p:cNvSpPr/>
            <p:nvPr/>
          </p:nvSpPr>
          <p:spPr>
            <a:xfrm>
              <a:off x="2236725" y="1987275"/>
              <a:ext cx="12200" cy="12225"/>
            </a:xfrm>
            <a:custGeom>
              <a:avLst/>
              <a:gdLst/>
              <a:ahLst/>
              <a:cxnLst/>
              <a:rect l="l" t="t" r="r" b="b"/>
              <a:pathLst>
                <a:path w="488" h="489" extrusionOk="0">
                  <a:moveTo>
                    <a:pt x="245" y="1"/>
                  </a:moveTo>
                  <a:cubicBezTo>
                    <a:pt x="109" y="1"/>
                    <a:pt x="0" y="111"/>
                    <a:pt x="0" y="244"/>
                  </a:cubicBezTo>
                  <a:cubicBezTo>
                    <a:pt x="0" y="379"/>
                    <a:pt x="109" y="489"/>
                    <a:pt x="245" y="489"/>
                  </a:cubicBezTo>
                  <a:cubicBezTo>
                    <a:pt x="379" y="489"/>
                    <a:pt x="487" y="378"/>
                    <a:pt x="487" y="244"/>
                  </a:cubicBezTo>
                  <a:cubicBezTo>
                    <a:pt x="487" y="110"/>
                    <a:pt x="380"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9"/>
            <p:cNvSpPr/>
            <p:nvPr/>
          </p:nvSpPr>
          <p:spPr>
            <a:xfrm>
              <a:off x="3408385" y="2020183"/>
              <a:ext cx="22950" cy="22950"/>
            </a:xfrm>
            <a:custGeom>
              <a:avLst/>
              <a:gdLst/>
              <a:ahLst/>
              <a:cxnLst/>
              <a:rect l="l" t="t" r="r" b="b"/>
              <a:pathLst>
                <a:path w="918" h="918" extrusionOk="0">
                  <a:moveTo>
                    <a:pt x="458" y="0"/>
                  </a:moveTo>
                  <a:cubicBezTo>
                    <a:pt x="206" y="0"/>
                    <a:pt x="0" y="206"/>
                    <a:pt x="0" y="459"/>
                  </a:cubicBezTo>
                  <a:cubicBezTo>
                    <a:pt x="0" y="712"/>
                    <a:pt x="206" y="918"/>
                    <a:pt x="458" y="918"/>
                  </a:cubicBezTo>
                  <a:cubicBezTo>
                    <a:pt x="713" y="918"/>
                    <a:pt x="918" y="713"/>
                    <a:pt x="918" y="459"/>
                  </a:cubicBezTo>
                  <a:cubicBezTo>
                    <a:pt x="918" y="205"/>
                    <a:pt x="713"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9"/>
            <p:cNvSpPr/>
            <p:nvPr/>
          </p:nvSpPr>
          <p:spPr>
            <a:xfrm>
              <a:off x="2482095" y="3532976"/>
              <a:ext cx="22975" cy="22975"/>
            </a:xfrm>
            <a:custGeom>
              <a:avLst/>
              <a:gdLst/>
              <a:ahLst/>
              <a:cxnLst/>
              <a:rect l="l" t="t" r="r" b="b"/>
              <a:pathLst>
                <a:path w="919" h="919" extrusionOk="0">
                  <a:moveTo>
                    <a:pt x="460" y="0"/>
                  </a:moveTo>
                  <a:cubicBezTo>
                    <a:pt x="205" y="0"/>
                    <a:pt x="0" y="207"/>
                    <a:pt x="0" y="459"/>
                  </a:cubicBezTo>
                  <a:cubicBezTo>
                    <a:pt x="0" y="712"/>
                    <a:pt x="205" y="918"/>
                    <a:pt x="460" y="918"/>
                  </a:cubicBezTo>
                  <a:cubicBezTo>
                    <a:pt x="712" y="918"/>
                    <a:pt x="918" y="712"/>
                    <a:pt x="918" y="459"/>
                  </a:cubicBezTo>
                  <a:cubicBezTo>
                    <a:pt x="918" y="206"/>
                    <a:pt x="712"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9"/>
            <p:cNvSpPr/>
            <p:nvPr/>
          </p:nvSpPr>
          <p:spPr>
            <a:xfrm>
              <a:off x="4808421" y="1977155"/>
              <a:ext cx="32475" cy="32475"/>
            </a:xfrm>
            <a:custGeom>
              <a:avLst/>
              <a:gdLst/>
              <a:ahLst/>
              <a:cxnLst/>
              <a:rect l="l" t="t" r="r" b="b"/>
              <a:pathLst>
                <a:path w="1299" h="1299" extrusionOk="0">
                  <a:moveTo>
                    <a:pt x="649" y="1"/>
                  </a:moveTo>
                  <a:cubicBezTo>
                    <a:pt x="292" y="1"/>
                    <a:pt x="0" y="291"/>
                    <a:pt x="0" y="651"/>
                  </a:cubicBezTo>
                  <a:cubicBezTo>
                    <a:pt x="0" y="1009"/>
                    <a:pt x="291" y="1298"/>
                    <a:pt x="649" y="1298"/>
                  </a:cubicBezTo>
                  <a:cubicBezTo>
                    <a:pt x="1008" y="1298"/>
                    <a:pt x="1299" y="1009"/>
                    <a:pt x="1299" y="651"/>
                  </a:cubicBezTo>
                  <a:cubicBezTo>
                    <a:pt x="1299" y="291"/>
                    <a:pt x="1008"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9"/>
            <p:cNvSpPr/>
            <p:nvPr/>
          </p:nvSpPr>
          <p:spPr>
            <a:xfrm>
              <a:off x="3157875" y="1911350"/>
              <a:ext cx="32475" cy="32475"/>
            </a:xfrm>
            <a:custGeom>
              <a:avLst/>
              <a:gdLst/>
              <a:ahLst/>
              <a:cxnLst/>
              <a:rect l="l" t="t" r="r" b="b"/>
              <a:pathLst>
                <a:path w="1299" h="1299" extrusionOk="0">
                  <a:moveTo>
                    <a:pt x="652" y="1"/>
                  </a:moveTo>
                  <a:cubicBezTo>
                    <a:pt x="292" y="1"/>
                    <a:pt x="0" y="290"/>
                    <a:pt x="0" y="651"/>
                  </a:cubicBezTo>
                  <a:cubicBezTo>
                    <a:pt x="0" y="1009"/>
                    <a:pt x="292" y="1298"/>
                    <a:pt x="652" y="1298"/>
                  </a:cubicBezTo>
                  <a:cubicBezTo>
                    <a:pt x="1008" y="1298"/>
                    <a:pt x="1299" y="1009"/>
                    <a:pt x="1299" y="651"/>
                  </a:cubicBezTo>
                  <a:cubicBezTo>
                    <a:pt x="1299" y="290"/>
                    <a:pt x="1008"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9"/>
            <p:cNvSpPr/>
            <p:nvPr/>
          </p:nvSpPr>
          <p:spPr>
            <a:xfrm>
              <a:off x="2811539" y="1764949"/>
              <a:ext cx="26250" cy="23000"/>
            </a:xfrm>
            <a:custGeom>
              <a:avLst/>
              <a:gdLst/>
              <a:ahLst/>
              <a:cxnLst/>
              <a:rect l="l" t="t" r="r" b="b"/>
              <a:pathLst>
                <a:path w="1050" h="920" extrusionOk="0">
                  <a:moveTo>
                    <a:pt x="524" y="0"/>
                  </a:moveTo>
                  <a:cubicBezTo>
                    <a:pt x="454" y="0"/>
                    <a:pt x="383" y="16"/>
                    <a:pt x="316" y="50"/>
                  </a:cubicBezTo>
                  <a:cubicBezTo>
                    <a:pt x="89" y="164"/>
                    <a:pt x="0" y="440"/>
                    <a:pt x="115" y="667"/>
                  </a:cubicBezTo>
                  <a:cubicBezTo>
                    <a:pt x="195" y="827"/>
                    <a:pt x="356" y="919"/>
                    <a:pt x="523" y="919"/>
                  </a:cubicBezTo>
                  <a:cubicBezTo>
                    <a:pt x="594" y="919"/>
                    <a:pt x="666" y="903"/>
                    <a:pt x="733" y="869"/>
                  </a:cubicBezTo>
                  <a:cubicBezTo>
                    <a:pt x="959" y="753"/>
                    <a:pt x="1049" y="479"/>
                    <a:pt x="934" y="251"/>
                  </a:cubicBezTo>
                  <a:cubicBezTo>
                    <a:pt x="853" y="92"/>
                    <a:pt x="692"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9"/>
            <p:cNvSpPr/>
            <p:nvPr/>
          </p:nvSpPr>
          <p:spPr>
            <a:xfrm>
              <a:off x="3213375" y="3581733"/>
              <a:ext cx="23000" cy="23000"/>
            </a:xfrm>
            <a:custGeom>
              <a:avLst/>
              <a:gdLst/>
              <a:ahLst/>
              <a:cxnLst/>
              <a:rect l="l" t="t" r="r" b="b"/>
              <a:pathLst>
                <a:path w="920" h="920" extrusionOk="0">
                  <a:moveTo>
                    <a:pt x="461" y="0"/>
                  </a:moveTo>
                  <a:cubicBezTo>
                    <a:pt x="207" y="0"/>
                    <a:pt x="0" y="206"/>
                    <a:pt x="0" y="460"/>
                  </a:cubicBezTo>
                  <a:cubicBezTo>
                    <a:pt x="0" y="712"/>
                    <a:pt x="208" y="919"/>
                    <a:pt x="461" y="919"/>
                  </a:cubicBezTo>
                  <a:cubicBezTo>
                    <a:pt x="714" y="919"/>
                    <a:pt x="920" y="714"/>
                    <a:pt x="920" y="460"/>
                  </a:cubicBezTo>
                  <a:cubicBezTo>
                    <a:pt x="920" y="206"/>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9"/>
            <p:cNvSpPr/>
            <p:nvPr/>
          </p:nvSpPr>
          <p:spPr>
            <a:xfrm>
              <a:off x="1908925" y="1622850"/>
              <a:ext cx="17975" cy="17975"/>
            </a:xfrm>
            <a:custGeom>
              <a:avLst/>
              <a:gdLst/>
              <a:ahLst/>
              <a:cxnLst/>
              <a:rect l="l" t="t" r="r" b="b"/>
              <a:pathLst>
                <a:path w="719" h="719" extrusionOk="0">
                  <a:moveTo>
                    <a:pt x="359" y="0"/>
                  </a:moveTo>
                  <a:cubicBezTo>
                    <a:pt x="162" y="0"/>
                    <a:pt x="0" y="160"/>
                    <a:pt x="0" y="359"/>
                  </a:cubicBezTo>
                  <a:cubicBezTo>
                    <a:pt x="0" y="558"/>
                    <a:pt x="162" y="719"/>
                    <a:pt x="359" y="719"/>
                  </a:cubicBezTo>
                  <a:cubicBezTo>
                    <a:pt x="558" y="719"/>
                    <a:pt x="718" y="558"/>
                    <a:pt x="718" y="359"/>
                  </a:cubicBezTo>
                  <a:cubicBezTo>
                    <a:pt x="718" y="161"/>
                    <a:pt x="557"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9"/>
            <p:cNvSpPr/>
            <p:nvPr/>
          </p:nvSpPr>
          <p:spPr>
            <a:xfrm>
              <a:off x="6187925" y="1478375"/>
              <a:ext cx="23000" cy="23000"/>
            </a:xfrm>
            <a:custGeom>
              <a:avLst/>
              <a:gdLst/>
              <a:ahLst/>
              <a:cxnLst/>
              <a:rect l="l" t="t" r="r" b="b"/>
              <a:pathLst>
                <a:path w="920" h="920" extrusionOk="0">
                  <a:moveTo>
                    <a:pt x="461" y="0"/>
                  </a:moveTo>
                  <a:cubicBezTo>
                    <a:pt x="208" y="0"/>
                    <a:pt x="0" y="207"/>
                    <a:pt x="0" y="460"/>
                  </a:cubicBezTo>
                  <a:cubicBezTo>
                    <a:pt x="0" y="714"/>
                    <a:pt x="207" y="919"/>
                    <a:pt x="461" y="919"/>
                  </a:cubicBezTo>
                  <a:cubicBezTo>
                    <a:pt x="714" y="919"/>
                    <a:pt x="920" y="714"/>
                    <a:pt x="920" y="460"/>
                  </a:cubicBezTo>
                  <a:cubicBezTo>
                    <a:pt x="920" y="207"/>
                    <a:pt x="714"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9"/>
            <p:cNvSpPr/>
            <p:nvPr/>
          </p:nvSpPr>
          <p:spPr>
            <a:xfrm>
              <a:off x="1461725" y="3716700"/>
              <a:ext cx="18125" cy="18125"/>
            </a:xfrm>
            <a:custGeom>
              <a:avLst/>
              <a:gdLst/>
              <a:ahLst/>
              <a:cxnLst/>
              <a:rect l="l" t="t" r="r" b="b"/>
              <a:pathLst>
                <a:path w="725" h="725" extrusionOk="0">
                  <a:moveTo>
                    <a:pt x="362" y="0"/>
                  </a:moveTo>
                  <a:cubicBezTo>
                    <a:pt x="161" y="0"/>
                    <a:pt x="1" y="162"/>
                    <a:pt x="1" y="363"/>
                  </a:cubicBezTo>
                  <a:cubicBezTo>
                    <a:pt x="1" y="562"/>
                    <a:pt x="161" y="725"/>
                    <a:pt x="362" y="725"/>
                  </a:cubicBezTo>
                  <a:cubicBezTo>
                    <a:pt x="564" y="725"/>
                    <a:pt x="724" y="562"/>
                    <a:pt x="724" y="363"/>
                  </a:cubicBezTo>
                  <a:cubicBezTo>
                    <a:pt x="724" y="162"/>
                    <a:pt x="564"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9"/>
            <p:cNvSpPr/>
            <p:nvPr/>
          </p:nvSpPr>
          <p:spPr>
            <a:xfrm>
              <a:off x="4659200" y="3632800"/>
              <a:ext cx="22975" cy="23000"/>
            </a:xfrm>
            <a:custGeom>
              <a:avLst/>
              <a:gdLst/>
              <a:ahLst/>
              <a:cxnLst/>
              <a:rect l="l" t="t" r="r" b="b"/>
              <a:pathLst>
                <a:path w="919" h="920" extrusionOk="0">
                  <a:moveTo>
                    <a:pt x="459" y="0"/>
                  </a:moveTo>
                  <a:cubicBezTo>
                    <a:pt x="205" y="0"/>
                    <a:pt x="0" y="206"/>
                    <a:pt x="0" y="460"/>
                  </a:cubicBezTo>
                  <a:cubicBezTo>
                    <a:pt x="0" y="712"/>
                    <a:pt x="205" y="919"/>
                    <a:pt x="459" y="919"/>
                  </a:cubicBezTo>
                  <a:cubicBezTo>
                    <a:pt x="713" y="919"/>
                    <a:pt x="918" y="712"/>
                    <a:pt x="918" y="460"/>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9"/>
            <p:cNvSpPr/>
            <p:nvPr/>
          </p:nvSpPr>
          <p:spPr>
            <a:xfrm>
              <a:off x="6195025" y="1292275"/>
              <a:ext cx="32475" cy="32500"/>
            </a:xfrm>
            <a:custGeom>
              <a:avLst/>
              <a:gdLst/>
              <a:ahLst/>
              <a:cxnLst/>
              <a:rect l="l" t="t" r="r" b="b"/>
              <a:pathLst>
                <a:path w="1299" h="1300" extrusionOk="0">
                  <a:moveTo>
                    <a:pt x="652" y="1"/>
                  </a:moveTo>
                  <a:cubicBezTo>
                    <a:pt x="652" y="1"/>
                    <a:pt x="651" y="1"/>
                    <a:pt x="650" y="1"/>
                  </a:cubicBezTo>
                  <a:cubicBezTo>
                    <a:pt x="291" y="1"/>
                    <a:pt x="1" y="291"/>
                    <a:pt x="1" y="649"/>
                  </a:cubicBezTo>
                  <a:cubicBezTo>
                    <a:pt x="1" y="1008"/>
                    <a:pt x="291" y="1299"/>
                    <a:pt x="650" y="1299"/>
                  </a:cubicBezTo>
                  <a:cubicBezTo>
                    <a:pt x="1008" y="1299"/>
                    <a:pt x="1299" y="1011"/>
                    <a:pt x="1299" y="649"/>
                  </a:cubicBezTo>
                  <a:cubicBezTo>
                    <a:pt x="1299" y="291"/>
                    <a:pt x="100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9"/>
            <p:cNvSpPr/>
            <p:nvPr/>
          </p:nvSpPr>
          <p:spPr>
            <a:xfrm>
              <a:off x="4234450" y="1381225"/>
              <a:ext cx="32450" cy="32450"/>
            </a:xfrm>
            <a:custGeom>
              <a:avLst/>
              <a:gdLst/>
              <a:ahLst/>
              <a:cxnLst/>
              <a:rect l="l" t="t" r="r" b="b"/>
              <a:pathLst>
                <a:path w="1298" h="1298" extrusionOk="0">
                  <a:moveTo>
                    <a:pt x="648" y="0"/>
                  </a:moveTo>
                  <a:cubicBezTo>
                    <a:pt x="289" y="0"/>
                    <a:pt x="0" y="292"/>
                    <a:pt x="0" y="648"/>
                  </a:cubicBezTo>
                  <a:cubicBezTo>
                    <a:pt x="0" y="1008"/>
                    <a:pt x="290" y="1298"/>
                    <a:pt x="648" y="1298"/>
                  </a:cubicBezTo>
                  <a:cubicBezTo>
                    <a:pt x="1006" y="1298"/>
                    <a:pt x="1298" y="1008"/>
                    <a:pt x="1298" y="648"/>
                  </a:cubicBezTo>
                  <a:cubicBezTo>
                    <a:pt x="1298" y="290"/>
                    <a:pt x="1007"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9"/>
            <p:cNvSpPr/>
            <p:nvPr/>
          </p:nvSpPr>
          <p:spPr>
            <a:xfrm>
              <a:off x="6066842" y="2900160"/>
              <a:ext cx="32475" cy="32500"/>
            </a:xfrm>
            <a:custGeom>
              <a:avLst/>
              <a:gdLst/>
              <a:ahLst/>
              <a:cxnLst/>
              <a:rect l="l" t="t" r="r" b="b"/>
              <a:pathLst>
                <a:path w="1299" h="1300" extrusionOk="0">
                  <a:moveTo>
                    <a:pt x="650" y="1"/>
                  </a:moveTo>
                  <a:cubicBezTo>
                    <a:pt x="291" y="1"/>
                    <a:pt x="0" y="291"/>
                    <a:pt x="0" y="650"/>
                  </a:cubicBezTo>
                  <a:cubicBezTo>
                    <a:pt x="0" y="1009"/>
                    <a:pt x="291" y="1300"/>
                    <a:pt x="650" y="1300"/>
                  </a:cubicBezTo>
                  <a:cubicBezTo>
                    <a:pt x="1008" y="1300"/>
                    <a:pt x="1299" y="1008"/>
                    <a:pt x="1299" y="650"/>
                  </a:cubicBezTo>
                  <a:cubicBezTo>
                    <a:pt x="1299" y="291"/>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9"/>
            <p:cNvSpPr/>
            <p:nvPr/>
          </p:nvSpPr>
          <p:spPr>
            <a:xfrm>
              <a:off x="6297275" y="1833875"/>
              <a:ext cx="32475" cy="32425"/>
            </a:xfrm>
            <a:custGeom>
              <a:avLst/>
              <a:gdLst/>
              <a:ahLst/>
              <a:cxnLst/>
              <a:rect l="l" t="t" r="r" b="b"/>
              <a:pathLst>
                <a:path w="1299" h="1297" extrusionOk="0">
                  <a:moveTo>
                    <a:pt x="650" y="1"/>
                  </a:moveTo>
                  <a:cubicBezTo>
                    <a:pt x="291" y="1"/>
                    <a:pt x="0" y="290"/>
                    <a:pt x="0" y="650"/>
                  </a:cubicBezTo>
                  <a:cubicBezTo>
                    <a:pt x="0" y="1007"/>
                    <a:pt x="291" y="1297"/>
                    <a:pt x="650" y="1297"/>
                  </a:cubicBezTo>
                  <a:cubicBezTo>
                    <a:pt x="1008" y="1297"/>
                    <a:pt x="1299" y="1008"/>
                    <a:pt x="1299" y="650"/>
                  </a:cubicBezTo>
                  <a:cubicBezTo>
                    <a:pt x="1299" y="290"/>
                    <a:pt x="1008" y="1"/>
                    <a:pt x="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9"/>
            <p:cNvSpPr/>
            <p:nvPr/>
          </p:nvSpPr>
          <p:spPr>
            <a:xfrm>
              <a:off x="3000488" y="3715342"/>
              <a:ext cx="32500" cy="32500"/>
            </a:xfrm>
            <a:custGeom>
              <a:avLst/>
              <a:gdLst/>
              <a:ahLst/>
              <a:cxnLst/>
              <a:rect l="l" t="t" r="r" b="b"/>
              <a:pathLst>
                <a:path w="1300" h="1300" extrusionOk="0">
                  <a:moveTo>
                    <a:pt x="648" y="1"/>
                  </a:moveTo>
                  <a:cubicBezTo>
                    <a:pt x="290" y="1"/>
                    <a:pt x="1" y="291"/>
                    <a:pt x="1" y="650"/>
                  </a:cubicBezTo>
                  <a:cubicBezTo>
                    <a:pt x="1" y="1008"/>
                    <a:pt x="292" y="1300"/>
                    <a:pt x="650" y="1300"/>
                  </a:cubicBezTo>
                  <a:cubicBezTo>
                    <a:pt x="1009" y="1300"/>
                    <a:pt x="1299" y="1008"/>
                    <a:pt x="1299" y="650"/>
                  </a:cubicBezTo>
                  <a:cubicBezTo>
                    <a:pt x="1299" y="291"/>
                    <a:pt x="1009" y="1"/>
                    <a:pt x="650" y="1"/>
                  </a:cubicBezTo>
                  <a:cubicBezTo>
                    <a:pt x="649" y="1"/>
                    <a:pt x="648"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9"/>
            <p:cNvSpPr/>
            <p:nvPr/>
          </p:nvSpPr>
          <p:spPr>
            <a:xfrm>
              <a:off x="3995175" y="1228150"/>
              <a:ext cx="32475" cy="32475"/>
            </a:xfrm>
            <a:custGeom>
              <a:avLst/>
              <a:gdLst/>
              <a:ahLst/>
              <a:cxnLst/>
              <a:rect l="l" t="t" r="r" b="b"/>
              <a:pathLst>
                <a:path w="1299" h="1299" extrusionOk="0">
                  <a:moveTo>
                    <a:pt x="649" y="0"/>
                  </a:moveTo>
                  <a:cubicBezTo>
                    <a:pt x="291" y="0"/>
                    <a:pt x="0" y="291"/>
                    <a:pt x="0" y="649"/>
                  </a:cubicBezTo>
                  <a:cubicBezTo>
                    <a:pt x="0" y="1008"/>
                    <a:pt x="291" y="1299"/>
                    <a:pt x="649" y="1299"/>
                  </a:cubicBezTo>
                  <a:cubicBezTo>
                    <a:pt x="1008" y="1299"/>
                    <a:pt x="1299" y="1008"/>
                    <a:pt x="1299" y="649"/>
                  </a:cubicBezTo>
                  <a:cubicBezTo>
                    <a:pt x="1299" y="291"/>
                    <a:pt x="1008"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9"/>
            <p:cNvSpPr/>
            <p:nvPr/>
          </p:nvSpPr>
          <p:spPr>
            <a:xfrm>
              <a:off x="1432525" y="2048150"/>
              <a:ext cx="32475" cy="32500"/>
            </a:xfrm>
            <a:custGeom>
              <a:avLst/>
              <a:gdLst/>
              <a:ahLst/>
              <a:cxnLst/>
              <a:rect l="l" t="t" r="r" b="b"/>
              <a:pathLst>
                <a:path w="1299" h="1300" extrusionOk="0">
                  <a:moveTo>
                    <a:pt x="649" y="1"/>
                  </a:moveTo>
                  <a:cubicBezTo>
                    <a:pt x="291" y="1"/>
                    <a:pt x="0" y="291"/>
                    <a:pt x="0" y="650"/>
                  </a:cubicBezTo>
                  <a:cubicBezTo>
                    <a:pt x="0" y="1011"/>
                    <a:pt x="290" y="1299"/>
                    <a:pt x="649" y="1299"/>
                  </a:cubicBezTo>
                  <a:cubicBezTo>
                    <a:pt x="1007" y="1299"/>
                    <a:pt x="1299" y="1011"/>
                    <a:pt x="1299" y="650"/>
                  </a:cubicBezTo>
                  <a:cubicBezTo>
                    <a:pt x="1299" y="291"/>
                    <a:pt x="1007" y="1"/>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9"/>
            <p:cNvSpPr/>
            <p:nvPr/>
          </p:nvSpPr>
          <p:spPr>
            <a:xfrm>
              <a:off x="3700157" y="2285915"/>
              <a:ext cx="22975" cy="22975"/>
            </a:xfrm>
            <a:custGeom>
              <a:avLst/>
              <a:gdLst/>
              <a:ahLst/>
              <a:cxnLst/>
              <a:rect l="l" t="t" r="r" b="b"/>
              <a:pathLst>
                <a:path w="919" h="919" extrusionOk="0">
                  <a:moveTo>
                    <a:pt x="460" y="1"/>
                  </a:moveTo>
                  <a:cubicBezTo>
                    <a:pt x="206" y="1"/>
                    <a:pt x="1" y="207"/>
                    <a:pt x="1" y="459"/>
                  </a:cubicBezTo>
                  <a:cubicBezTo>
                    <a:pt x="1" y="713"/>
                    <a:pt x="206" y="919"/>
                    <a:pt x="460" y="919"/>
                  </a:cubicBezTo>
                  <a:cubicBezTo>
                    <a:pt x="713" y="919"/>
                    <a:pt x="918" y="713"/>
                    <a:pt x="918" y="459"/>
                  </a:cubicBezTo>
                  <a:cubicBezTo>
                    <a:pt x="918" y="207"/>
                    <a:pt x="713"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9"/>
            <p:cNvSpPr/>
            <p:nvPr/>
          </p:nvSpPr>
          <p:spPr>
            <a:xfrm>
              <a:off x="5946634" y="2313239"/>
              <a:ext cx="22975" cy="23000"/>
            </a:xfrm>
            <a:custGeom>
              <a:avLst/>
              <a:gdLst/>
              <a:ahLst/>
              <a:cxnLst/>
              <a:rect l="l" t="t" r="r" b="b"/>
              <a:pathLst>
                <a:path w="919" h="920" extrusionOk="0">
                  <a:moveTo>
                    <a:pt x="460" y="0"/>
                  </a:moveTo>
                  <a:cubicBezTo>
                    <a:pt x="206" y="0"/>
                    <a:pt x="0" y="207"/>
                    <a:pt x="0" y="460"/>
                  </a:cubicBezTo>
                  <a:cubicBezTo>
                    <a:pt x="0" y="712"/>
                    <a:pt x="206" y="919"/>
                    <a:pt x="460" y="919"/>
                  </a:cubicBezTo>
                  <a:cubicBezTo>
                    <a:pt x="713" y="919"/>
                    <a:pt x="918" y="712"/>
                    <a:pt x="918" y="460"/>
                  </a:cubicBezTo>
                  <a:cubicBezTo>
                    <a:pt x="918" y="205"/>
                    <a:pt x="713"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9"/>
            <p:cNvSpPr/>
            <p:nvPr/>
          </p:nvSpPr>
          <p:spPr>
            <a:xfrm>
              <a:off x="3621375" y="1184375"/>
              <a:ext cx="26225" cy="23000"/>
            </a:xfrm>
            <a:custGeom>
              <a:avLst/>
              <a:gdLst/>
              <a:ahLst/>
              <a:cxnLst/>
              <a:rect l="l" t="t" r="r" b="b"/>
              <a:pathLst>
                <a:path w="1049" h="920" extrusionOk="0">
                  <a:moveTo>
                    <a:pt x="524" y="1"/>
                  </a:moveTo>
                  <a:cubicBezTo>
                    <a:pt x="454" y="1"/>
                    <a:pt x="383" y="17"/>
                    <a:pt x="317" y="50"/>
                  </a:cubicBezTo>
                  <a:cubicBezTo>
                    <a:pt x="92" y="165"/>
                    <a:pt x="1" y="442"/>
                    <a:pt x="116" y="668"/>
                  </a:cubicBezTo>
                  <a:cubicBezTo>
                    <a:pt x="196" y="828"/>
                    <a:pt x="359" y="920"/>
                    <a:pt x="526" y="920"/>
                  </a:cubicBezTo>
                  <a:cubicBezTo>
                    <a:pt x="596" y="920"/>
                    <a:pt x="666" y="904"/>
                    <a:pt x="732" y="871"/>
                  </a:cubicBezTo>
                  <a:cubicBezTo>
                    <a:pt x="959" y="754"/>
                    <a:pt x="1048" y="478"/>
                    <a:pt x="934" y="253"/>
                  </a:cubicBezTo>
                  <a:cubicBezTo>
                    <a:pt x="853"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9"/>
            <p:cNvSpPr/>
            <p:nvPr/>
          </p:nvSpPr>
          <p:spPr>
            <a:xfrm>
              <a:off x="5809600" y="2027750"/>
              <a:ext cx="19175" cy="19150"/>
            </a:xfrm>
            <a:custGeom>
              <a:avLst/>
              <a:gdLst/>
              <a:ahLst/>
              <a:cxnLst/>
              <a:rect l="l" t="t" r="r" b="b"/>
              <a:pathLst>
                <a:path w="767" h="766" extrusionOk="0">
                  <a:moveTo>
                    <a:pt x="383" y="0"/>
                  </a:moveTo>
                  <a:cubicBezTo>
                    <a:pt x="172" y="0"/>
                    <a:pt x="0" y="172"/>
                    <a:pt x="0" y="384"/>
                  </a:cubicBezTo>
                  <a:cubicBezTo>
                    <a:pt x="0" y="595"/>
                    <a:pt x="172" y="766"/>
                    <a:pt x="383" y="766"/>
                  </a:cubicBezTo>
                  <a:cubicBezTo>
                    <a:pt x="594" y="766"/>
                    <a:pt x="767" y="595"/>
                    <a:pt x="767" y="384"/>
                  </a:cubicBezTo>
                  <a:cubicBezTo>
                    <a:pt x="767" y="171"/>
                    <a:pt x="594" y="0"/>
                    <a:pt x="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9"/>
            <p:cNvSpPr/>
            <p:nvPr/>
          </p:nvSpPr>
          <p:spPr>
            <a:xfrm>
              <a:off x="3523625" y="1642775"/>
              <a:ext cx="14575" cy="14525"/>
            </a:xfrm>
            <a:custGeom>
              <a:avLst/>
              <a:gdLst/>
              <a:ahLst/>
              <a:cxnLst/>
              <a:rect l="l" t="t" r="r" b="b"/>
              <a:pathLst>
                <a:path w="583" h="581" extrusionOk="0">
                  <a:moveTo>
                    <a:pt x="292" y="0"/>
                  </a:moveTo>
                  <a:cubicBezTo>
                    <a:pt x="132" y="0"/>
                    <a:pt x="1" y="129"/>
                    <a:pt x="1" y="290"/>
                  </a:cubicBezTo>
                  <a:cubicBezTo>
                    <a:pt x="1" y="451"/>
                    <a:pt x="130" y="580"/>
                    <a:pt x="292" y="580"/>
                  </a:cubicBezTo>
                  <a:cubicBezTo>
                    <a:pt x="452" y="580"/>
                    <a:pt x="582" y="451"/>
                    <a:pt x="582" y="290"/>
                  </a:cubicBezTo>
                  <a:cubicBezTo>
                    <a:pt x="582" y="129"/>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9"/>
            <p:cNvSpPr/>
            <p:nvPr/>
          </p:nvSpPr>
          <p:spPr>
            <a:xfrm>
              <a:off x="5940100" y="1796250"/>
              <a:ext cx="22975" cy="23000"/>
            </a:xfrm>
            <a:custGeom>
              <a:avLst/>
              <a:gdLst/>
              <a:ahLst/>
              <a:cxnLst/>
              <a:rect l="l" t="t" r="r" b="b"/>
              <a:pathLst>
                <a:path w="919" h="920" extrusionOk="0">
                  <a:moveTo>
                    <a:pt x="459" y="0"/>
                  </a:moveTo>
                  <a:cubicBezTo>
                    <a:pt x="206" y="0"/>
                    <a:pt x="0" y="206"/>
                    <a:pt x="0" y="459"/>
                  </a:cubicBezTo>
                  <a:cubicBezTo>
                    <a:pt x="0" y="714"/>
                    <a:pt x="205" y="919"/>
                    <a:pt x="459" y="919"/>
                  </a:cubicBezTo>
                  <a:cubicBezTo>
                    <a:pt x="713" y="919"/>
                    <a:pt x="918" y="713"/>
                    <a:pt x="918" y="459"/>
                  </a:cubicBezTo>
                  <a:cubicBezTo>
                    <a:pt x="918" y="206"/>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9"/>
            <p:cNvSpPr/>
            <p:nvPr/>
          </p:nvSpPr>
          <p:spPr>
            <a:xfrm>
              <a:off x="6165629" y="3705371"/>
              <a:ext cx="22975" cy="23025"/>
            </a:xfrm>
            <a:custGeom>
              <a:avLst/>
              <a:gdLst/>
              <a:ahLst/>
              <a:cxnLst/>
              <a:rect l="l" t="t" r="r" b="b"/>
              <a:pathLst>
                <a:path w="919" h="921" extrusionOk="0">
                  <a:moveTo>
                    <a:pt x="459" y="1"/>
                  </a:moveTo>
                  <a:cubicBezTo>
                    <a:pt x="205" y="1"/>
                    <a:pt x="0" y="209"/>
                    <a:pt x="0" y="461"/>
                  </a:cubicBezTo>
                  <a:cubicBezTo>
                    <a:pt x="0" y="714"/>
                    <a:pt x="206" y="921"/>
                    <a:pt x="459" y="921"/>
                  </a:cubicBezTo>
                  <a:cubicBezTo>
                    <a:pt x="713" y="921"/>
                    <a:pt x="918" y="714"/>
                    <a:pt x="918" y="461"/>
                  </a:cubicBezTo>
                  <a:cubicBezTo>
                    <a:pt x="918" y="209"/>
                    <a:pt x="713"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9"/>
            <p:cNvSpPr/>
            <p:nvPr/>
          </p:nvSpPr>
          <p:spPr>
            <a:xfrm>
              <a:off x="5085950" y="3985900"/>
              <a:ext cx="22975" cy="22975"/>
            </a:xfrm>
            <a:custGeom>
              <a:avLst/>
              <a:gdLst/>
              <a:ahLst/>
              <a:cxnLst/>
              <a:rect l="l" t="t" r="r" b="b"/>
              <a:pathLst>
                <a:path w="919" h="919" extrusionOk="0">
                  <a:moveTo>
                    <a:pt x="460" y="0"/>
                  </a:moveTo>
                  <a:cubicBezTo>
                    <a:pt x="205" y="0"/>
                    <a:pt x="0" y="206"/>
                    <a:pt x="0" y="460"/>
                  </a:cubicBezTo>
                  <a:cubicBezTo>
                    <a:pt x="0" y="713"/>
                    <a:pt x="205" y="918"/>
                    <a:pt x="460" y="918"/>
                  </a:cubicBezTo>
                  <a:cubicBezTo>
                    <a:pt x="711" y="918"/>
                    <a:pt x="919" y="713"/>
                    <a:pt x="919" y="460"/>
                  </a:cubicBezTo>
                  <a:cubicBezTo>
                    <a:pt x="919" y="206"/>
                    <a:pt x="711"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9"/>
            <p:cNvSpPr/>
            <p:nvPr/>
          </p:nvSpPr>
          <p:spPr>
            <a:xfrm>
              <a:off x="3247375" y="1314725"/>
              <a:ext cx="26250" cy="23050"/>
            </a:xfrm>
            <a:custGeom>
              <a:avLst/>
              <a:gdLst/>
              <a:ahLst/>
              <a:cxnLst/>
              <a:rect l="l" t="t" r="r" b="b"/>
              <a:pathLst>
                <a:path w="1050" h="922" extrusionOk="0">
                  <a:moveTo>
                    <a:pt x="526" y="1"/>
                  </a:moveTo>
                  <a:cubicBezTo>
                    <a:pt x="359" y="1"/>
                    <a:pt x="197" y="93"/>
                    <a:pt x="116" y="252"/>
                  </a:cubicBezTo>
                  <a:cubicBezTo>
                    <a:pt x="1" y="478"/>
                    <a:pt x="93" y="755"/>
                    <a:pt x="317" y="870"/>
                  </a:cubicBezTo>
                  <a:cubicBezTo>
                    <a:pt x="384" y="905"/>
                    <a:pt x="455" y="921"/>
                    <a:pt x="526" y="921"/>
                  </a:cubicBezTo>
                  <a:cubicBezTo>
                    <a:pt x="693" y="921"/>
                    <a:pt x="853" y="829"/>
                    <a:pt x="935" y="668"/>
                  </a:cubicBezTo>
                  <a:cubicBezTo>
                    <a:pt x="1049" y="443"/>
                    <a:pt x="960" y="167"/>
                    <a:pt x="733" y="51"/>
                  </a:cubicBezTo>
                  <a:cubicBezTo>
                    <a:pt x="667" y="17"/>
                    <a:pt x="596"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9"/>
            <p:cNvSpPr/>
            <p:nvPr/>
          </p:nvSpPr>
          <p:spPr>
            <a:xfrm>
              <a:off x="6288925" y="2813575"/>
              <a:ext cx="26250" cy="22975"/>
            </a:xfrm>
            <a:custGeom>
              <a:avLst/>
              <a:gdLst/>
              <a:ahLst/>
              <a:cxnLst/>
              <a:rect l="l" t="t" r="r" b="b"/>
              <a:pathLst>
                <a:path w="1050" h="919" extrusionOk="0">
                  <a:moveTo>
                    <a:pt x="525" y="0"/>
                  </a:moveTo>
                  <a:cubicBezTo>
                    <a:pt x="358" y="0"/>
                    <a:pt x="197" y="92"/>
                    <a:pt x="116" y="251"/>
                  </a:cubicBezTo>
                  <a:cubicBezTo>
                    <a:pt x="1" y="478"/>
                    <a:pt x="92" y="754"/>
                    <a:pt x="318" y="869"/>
                  </a:cubicBezTo>
                  <a:cubicBezTo>
                    <a:pt x="384" y="903"/>
                    <a:pt x="454" y="919"/>
                    <a:pt x="524" y="919"/>
                  </a:cubicBezTo>
                  <a:cubicBezTo>
                    <a:pt x="691" y="919"/>
                    <a:pt x="852" y="827"/>
                    <a:pt x="935" y="668"/>
                  </a:cubicBezTo>
                  <a:cubicBezTo>
                    <a:pt x="1049" y="442"/>
                    <a:pt x="960" y="165"/>
                    <a:pt x="733" y="51"/>
                  </a:cubicBezTo>
                  <a:cubicBezTo>
                    <a:pt x="666" y="17"/>
                    <a:pt x="595" y="0"/>
                    <a:pt x="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9"/>
            <p:cNvSpPr/>
            <p:nvPr/>
          </p:nvSpPr>
          <p:spPr>
            <a:xfrm>
              <a:off x="5116575" y="2378325"/>
              <a:ext cx="22975" cy="22950"/>
            </a:xfrm>
            <a:custGeom>
              <a:avLst/>
              <a:gdLst/>
              <a:ahLst/>
              <a:cxnLst/>
              <a:rect l="l" t="t" r="r" b="b"/>
              <a:pathLst>
                <a:path w="919" h="918" extrusionOk="0">
                  <a:moveTo>
                    <a:pt x="460" y="0"/>
                  </a:moveTo>
                  <a:cubicBezTo>
                    <a:pt x="207" y="0"/>
                    <a:pt x="1" y="206"/>
                    <a:pt x="1" y="459"/>
                  </a:cubicBezTo>
                  <a:cubicBezTo>
                    <a:pt x="1" y="712"/>
                    <a:pt x="207" y="918"/>
                    <a:pt x="460" y="918"/>
                  </a:cubicBezTo>
                  <a:cubicBezTo>
                    <a:pt x="713" y="918"/>
                    <a:pt x="919" y="712"/>
                    <a:pt x="919" y="459"/>
                  </a:cubicBezTo>
                  <a:cubicBezTo>
                    <a:pt x="919" y="206"/>
                    <a:pt x="714" y="0"/>
                    <a:pt x="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9"/>
            <p:cNvSpPr/>
            <p:nvPr/>
          </p:nvSpPr>
          <p:spPr>
            <a:xfrm>
              <a:off x="4938025" y="1281650"/>
              <a:ext cx="22950" cy="23000"/>
            </a:xfrm>
            <a:custGeom>
              <a:avLst/>
              <a:gdLst/>
              <a:ahLst/>
              <a:cxnLst/>
              <a:rect l="l" t="t" r="r" b="b"/>
              <a:pathLst>
                <a:path w="918" h="920" extrusionOk="0">
                  <a:moveTo>
                    <a:pt x="458" y="1"/>
                  </a:moveTo>
                  <a:cubicBezTo>
                    <a:pt x="205" y="1"/>
                    <a:pt x="0" y="208"/>
                    <a:pt x="0" y="460"/>
                  </a:cubicBezTo>
                  <a:cubicBezTo>
                    <a:pt x="0" y="714"/>
                    <a:pt x="204" y="920"/>
                    <a:pt x="457" y="920"/>
                  </a:cubicBezTo>
                  <a:cubicBezTo>
                    <a:pt x="457" y="920"/>
                    <a:pt x="458" y="920"/>
                    <a:pt x="458" y="920"/>
                  </a:cubicBezTo>
                  <a:cubicBezTo>
                    <a:pt x="712" y="920"/>
                    <a:pt x="918" y="714"/>
                    <a:pt x="918" y="460"/>
                  </a:cubicBezTo>
                  <a:cubicBezTo>
                    <a:pt x="918" y="208"/>
                    <a:pt x="712"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9"/>
            <p:cNvSpPr/>
            <p:nvPr/>
          </p:nvSpPr>
          <p:spPr>
            <a:xfrm>
              <a:off x="3794975" y="1570925"/>
              <a:ext cx="26250" cy="23000"/>
            </a:xfrm>
            <a:custGeom>
              <a:avLst/>
              <a:gdLst/>
              <a:ahLst/>
              <a:cxnLst/>
              <a:rect l="l" t="t" r="r" b="b"/>
              <a:pathLst>
                <a:path w="1050" h="920" extrusionOk="0">
                  <a:moveTo>
                    <a:pt x="526" y="1"/>
                  </a:moveTo>
                  <a:cubicBezTo>
                    <a:pt x="456" y="1"/>
                    <a:pt x="385" y="17"/>
                    <a:pt x="318" y="51"/>
                  </a:cubicBezTo>
                  <a:cubicBezTo>
                    <a:pt x="91" y="166"/>
                    <a:pt x="1" y="442"/>
                    <a:pt x="116" y="669"/>
                  </a:cubicBezTo>
                  <a:cubicBezTo>
                    <a:pt x="197" y="829"/>
                    <a:pt x="358" y="920"/>
                    <a:pt x="525" y="920"/>
                  </a:cubicBezTo>
                  <a:cubicBezTo>
                    <a:pt x="595" y="920"/>
                    <a:pt x="666" y="904"/>
                    <a:pt x="732" y="870"/>
                  </a:cubicBezTo>
                  <a:cubicBezTo>
                    <a:pt x="960" y="754"/>
                    <a:pt x="1050" y="478"/>
                    <a:pt x="934" y="252"/>
                  </a:cubicBezTo>
                  <a:cubicBezTo>
                    <a:pt x="853" y="93"/>
                    <a:pt x="69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9"/>
            <p:cNvSpPr/>
            <p:nvPr/>
          </p:nvSpPr>
          <p:spPr>
            <a:xfrm>
              <a:off x="4181200" y="1785925"/>
              <a:ext cx="14425" cy="14450"/>
            </a:xfrm>
            <a:custGeom>
              <a:avLst/>
              <a:gdLst/>
              <a:ahLst/>
              <a:cxnLst/>
              <a:rect l="l" t="t" r="r" b="b"/>
              <a:pathLst>
                <a:path w="577" h="578" extrusionOk="0">
                  <a:moveTo>
                    <a:pt x="289" y="0"/>
                  </a:moveTo>
                  <a:cubicBezTo>
                    <a:pt x="130" y="0"/>
                    <a:pt x="0" y="128"/>
                    <a:pt x="0" y="288"/>
                  </a:cubicBezTo>
                  <a:cubicBezTo>
                    <a:pt x="0" y="447"/>
                    <a:pt x="130" y="577"/>
                    <a:pt x="289" y="577"/>
                  </a:cubicBezTo>
                  <a:cubicBezTo>
                    <a:pt x="447" y="577"/>
                    <a:pt x="576" y="447"/>
                    <a:pt x="576" y="288"/>
                  </a:cubicBezTo>
                  <a:cubicBezTo>
                    <a:pt x="576" y="129"/>
                    <a:pt x="447"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9"/>
            <p:cNvSpPr/>
            <p:nvPr/>
          </p:nvSpPr>
          <p:spPr>
            <a:xfrm>
              <a:off x="4750700" y="1564700"/>
              <a:ext cx="23000" cy="23025"/>
            </a:xfrm>
            <a:custGeom>
              <a:avLst/>
              <a:gdLst/>
              <a:ahLst/>
              <a:cxnLst/>
              <a:rect l="l" t="t" r="r" b="b"/>
              <a:pathLst>
                <a:path w="920" h="921" extrusionOk="0">
                  <a:moveTo>
                    <a:pt x="460" y="1"/>
                  </a:moveTo>
                  <a:cubicBezTo>
                    <a:pt x="205" y="1"/>
                    <a:pt x="0" y="208"/>
                    <a:pt x="0" y="460"/>
                  </a:cubicBezTo>
                  <a:cubicBezTo>
                    <a:pt x="0" y="715"/>
                    <a:pt x="206" y="920"/>
                    <a:pt x="460" y="920"/>
                  </a:cubicBezTo>
                  <a:cubicBezTo>
                    <a:pt x="711" y="920"/>
                    <a:pt x="919" y="715"/>
                    <a:pt x="919" y="460"/>
                  </a:cubicBezTo>
                  <a:cubicBezTo>
                    <a:pt x="919" y="208"/>
                    <a:pt x="711"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9"/>
            <p:cNvSpPr/>
            <p:nvPr/>
          </p:nvSpPr>
          <p:spPr>
            <a:xfrm>
              <a:off x="1917700" y="2518375"/>
              <a:ext cx="6200" cy="6200"/>
            </a:xfrm>
            <a:custGeom>
              <a:avLst/>
              <a:gdLst/>
              <a:ahLst/>
              <a:cxnLst/>
              <a:rect l="l" t="t" r="r" b="b"/>
              <a:pathLst>
                <a:path w="248" h="248" extrusionOk="0">
                  <a:moveTo>
                    <a:pt x="120" y="0"/>
                  </a:moveTo>
                  <a:cubicBezTo>
                    <a:pt x="52" y="0"/>
                    <a:pt x="0" y="56"/>
                    <a:pt x="0" y="124"/>
                  </a:cubicBezTo>
                  <a:cubicBezTo>
                    <a:pt x="0" y="192"/>
                    <a:pt x="56" y="248"/>
                    <a:pt x="124" y="248"/>
                  </a:cubicBezTo>
                  <a:cubicBezTo>
                    <a:pt x="191" y="248"/>
                    <a:pt x="248" y="192"/>
                    <a:pt x="248" y="124"/>
                  </a:cubicBezTo>
                  <a:cubicBezTo>
                    <a:pt x="248" y="54"/>
                    <a:pt x="191" y="0"/>
                    <a:pt x="124" y="0"/>
                  </a:cubicBezTo>
                  <a:cubicBezTo>
                    <a:pt x="123" y="0"/>
                    <a:pt x="122"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9"/>
            <p:cNvSpPr/>
            <p:nvPr/>
          </p:nvSpPr>
          <p:spPr>
            <a:xfrm>
              <a:off x="4661125" y="1318450"/>
              <a:ext cx="22925" cy="22975"/>
            </a:xfrm>
            <a:custGeom>
              <a:avLst/>
              <a:gdLst/>
              <a:ahLst/>
              <a:cxnLst/>
              <a:rect l="l" t="t" r="r" b="b"/>
              <a:pathLst>
                <a:path w="917" h="919" extrusionOk="0">
                  <a:moveTo>
                    <a:pt x="458" y="0"/>
                  </a:moveTo>
                  <a:cubicBezTo>
                    <a:pt x="205" y="0"/>
                    <a:pt x="0" y="207"/>
                    <a:pt x="0" y="460"/>
                  </a:cubicBezTo>
                  <a:cubicBezTo>
                    <a:pt x="0" y="714"/>
                    <a:pt x="206" y="918"/>
                    <a:pt x="458" y="918"/>
                  </a:cubicBezTo>
                  <a:cubicBezTo>
                    <a:pt x="711" y="918"/>
                    <a:pt x="917" y="712"/>
                    <a:pt x="917" y="460"/>
                  </a:cubicBezTo>
                  <a:cubicBezTo>
                    <a:pt x="917" y="206"/>
                    <a:pt x="710" y="0"/>
                    <a:pt x="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9"/>
            <p:cNvSpPr/>
            <p:nvPr/>
          </p:nvSpPr>
          <p:spPr>
            <a:xfrm>
              <a:off x="5172425" y="2225725"/>
              <a:ext cx="19650" cy="17200"/>
            </a:xfrm>
            <a:custGeom>
              <a:avLst/>
              <a:gdLst/>
              <a:ahLst/>
              <a:cxnLst/>
              <a:rect l="l" t="t" r="r" b="b"/>
              <a:pathLst>
                <a:path w="786" h="688" extrusionOk="0">
                  <a:moveTo>
                    <a:pt x="394" y="0"/>
                  </a:moveTo>
                  <a:cubicBezTo>
                    <a:pt x="269" y="0"/>
                    <a:pt x="148" y="68"/>
                    <a:pt x="87" y="188"/>
                  </a:cubicBezTo>
                  <a:cubicBezTo>
                    <a:pt x="1" y="357"/>
                    <a:pt x="69" y="565"/>
                    <a:pt x="238" y="651"/>
                  </a:cubicBezTo>
                  <a:cubicBezTo>
                    <a:pt x="287" y="675"/>
                    <a:pt x="340" y="687"/>
                    <a:pt x="392" y="687"/>
                  </a:cubicBezTo>
                  <a:cubicBezTo>
                    <a:pt x="517" y="687"/>
                    <a:pt x="639" y="618"/>
                    <a:pt x="699" y="499"/>
                  </a:cubicBezTo>
                  <a:cubicBezTo>
                    <a:pt x="785" y="329"/>
                    <a:pt x="718" y="124"/>
                    <a:pt x="550" y="38"/>
                  </a:cubicBezTo>
                  <a:cubicBezTo>
                    <a:pt x="500" y="12"/>
                    <a:pt x="447"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9"/>
            <p:cNvSpPr/>
            <p:nvPr/>
          </p:nvSpPr>
          <p:spPr>
            <a:xfrm>
              <a:off x="3346725" y="2916575"/>
              <a:ext cx="26225" cy="23000"/>
            </a:xfrm>
            <a:custGeom>
              <a:avLst/>
              <a:gdLst/>
              <a:ahLst/>
              <a:cxnLst/>
              <a:rect l="l" t="t" r="r" b="b"/>
              <a:pathLst>
                <a:path w="1049" h="920" extrusionOk="0">
                  <a:moveTo>
                    <a:pt x="524" y="1"/>
                  </a:moveTo>
                  <a:cubicBezTo>
                    <a:pt x="357" y="1"/>
                    <a:pt x="196" y="93"/>
                    <a:pt x="115" y="252"/>
                  </a:cubicBezTo>
                  <a:cubicBezTo>
                    <a:pt x="1" y="479"/>
                    <a:pt x="92" y="754"/>
                    <a:pt x="317" y="870"/>
                  </a:cubicBezTo>
                  <a:cubicBezTo>
                    <a:pt x="383" y="903"/>
                    <a:pt x="454" y="919"/>
                    <a:pt x="523" y="919"/>
                  </a:cubicBezTo>
                  <a:cubicBezTo>
                    <a:pt x="690" y="919"/>
                    <a:pt x="852" y="828"/>
                    <a:pt x="933" y="668"/>
                  </a:cubicBezTo>
                  <a:cubicBezTo>
                    <a:pt x="1048" y="441"/>
                    <a:pt x="958" y="166"/>
                    <a:pt x="732" y="51"/>
                  </a:cubicBezTo>
                  <a:cubicBezTo>
                    <a:pt x="666" y="17"/>
                    <a:pt x="594"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9"/>
            <p:cNvSpPr/>
            <p:nvPr/>
          </p:nvSpPr>
          <p:spPr>
            <a:xfrm>
              <a:off x="1410350" y="1637925"/>
              <a:ext cx="26150" cy="23025"/>
            </a:xfrm>
            <a:custGeom>
              <a:avLst/>
              <a:gdLst/>
              <a:ahLst/>
              <a:cxnLst/>
              <a:rect l="l" t="t" r="r" b="b"/>
              <a:pathLst>
                <a:path w="1046" h="921" extrusionOk="0">
                  <a:moveTo>
                    <a:pt x="524" y="1"/>
                  </a:moveTo>
                  <a:cubicBezTo>
                    <a:pt x="454" y="1"/>
                    <a:pt x="383" y="17"/>
                    <a:pt x="316" y="51"/>
                  </a:cubicBezTo>
                  <a:cubicBezTo>
                    <a:pt x="89" y="166"/>
                    <a:pt x="0" y="442"/>
                    <a:pt x="115" y="668"/>
                  </a:cubicBezTo>
                  <a:cubicBezTo>
                    <a:pt x="196" y="828"/>
                    <a:pt x="358" y="920"/>
                    <a:pt x="525" y="920"/>
                  </a:cubicBezTo>
                  <a:cubicBezTo>
                    <a:pt x="595" y="920"/>
                    <a:pt x="666" y="904"/>
                    <a:pt x="733" y="870"/>
                  </a:cubicBezTo>
                  <a:cubicBezTo>
                    <a:pt x="958" y="754"/>
                    <a:pt x="1046" y="478"/>
                    <a:pt x="933" y="252"/>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9"/>
            <p:cNvSpPr/>
            <p:nvPr/>
          </p:nvSpPr>
          <p:spPr>
            <a:xfrm>
              <a:off x="6071590" y="2333879"/>
              <a:ext cx="22975" cy="22950"/>
            </a:xfrm>
            <a:custGeom>
              <a:avLst/>
              <a:gdLst/>
              <a:ahLst/>
              <a:cxnLst/>
              <a:rect l="l" t="t" r="r" b="b"/>
              <a:pathLst>
                <a:path w="919" h="918" extrusionOk="0">
                  <a:moveTo>
                    <a:pt x="459" y="0"/>
                  </a:moveTo>
                  <a:cubicBezTo>
                    <a:pt x="207" y="0"/>
                    <a:pt x="1" y="206"/>
                    <a:pt x="1" y="459"/>
                  </a:cubicBezTo>
                  <a:cubicBezTo>
                    <a:pt x="1" y="712"/>
                    <a:pt x="207" y="918"/>
                    <a:pt x="459" y="918"/>
                  </a:cubicBezTo>
                  <a:cubicBezTo>
                    <a:pt x="713" y="918"/>
                    <a:pt x="919" y="712"/>
                    <a:pt x="919" y="459"/>
                  </a:cubicBezTo>
                  <a:cubicBezTo>
                    <a:pt x="919" y="205"/>
                    <a:pt x="713"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9"/>
            <p:cNvSpPr/>
            <p:nvPr/>
          </p:nvSpPr>
          <p:spPr>
            <a:xfrm>
              <a:off x="4703646" y="3886938"/>
              <a:ext cx="10475" cy="10525"/>
            </a:xfrm>
            <a:custGeom>
              <a:avLst/>
              <a:gdLst/>
              <a:ahLst/>
              <a:cxnLst/>
              <a:rect l="l" t="t" r="r" b="b"/>
              <a:pathLst>
                <a:path w="419" h="421" extrusionOk="0">
                  <a:moveTo>
                    <a:pt x="209" y="1"/>
                  </a:moveTo>
                  <a:cubicBezTo>
                    <a:pt x="94" y="1"/>
                    <a:pt x="0" y="95"/>
                    <a:pt x="0" y="211"/>
                  </a:cubicBezTo>
                  <a:cubicBezTo>
                    <a:pt x="0" y="326"/>
                    <a:pt x="94" y="420"/>
                    <a:pt x="209" y="420"/>
                  </a:cubicBezTo>
                  <a:cubicBezTo>
                    <a:pt x="326" y="420"/>
                    <a:pt x="419" y="326"/>
                    <a:pt x="419" y="211"/>
                  </a:cubicBezTo>
                  <a:cubicBezTo>
                    <a:pt x="419" y="95"/>
                    <a:pt x="326" y="3"/>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9"/>
            <p:cNvSpPr/>
            <p:nvPr/>
          </p:nvSpPr>
          <p:spPr>
            <a:xfrm>
              <a:off x="3244271" y="3049075"/>
              <a:ext cx="26200" cy="22975"/>
            </a:xfrm>
            <a:custGeom>
              <a:avLst/>
              <a:gdLst/>
              <a:ahLst/>
              <a:cxnLst/>
              <a:rect l="l" t="t" r="r" b="b"/>
              <a:pathLst>
                <a:path w="1048" h="919" extrusionOk="0">
                  <a:moveTo>
                    <a:pt x="524" y="1"/>
                  </a:moveTo>
                  <a:cubicBezTo>
                    <a:pt x="454" y="1"/>
                    <a:pt x="383" y="17"/>
                    <a:pt x="316" y="50"/>
                  </a:cubicBezTo>
                  <a:cubicBezTo>
                    <a:pt x="91" y="164"/>
                    <a:pt x="0" y="441"/>
                    <a:pt x="114" y="668"/>
                  </a:cubicBezTo>
                  <a:cubicBezTo>
                    <a:pt x="195" y="827"/>
                    <a:pt x="357" y="918"/>
                    <a:pt x="524" y="918"/>
                  </a:cubicBezTo>
                  <a:cubicBezTo>
                    <a:pt x="594" y="918"/>
                    <a:pt x="665" y="902"/>
                    <a:pt x="732" y="869"/>
                  </a:cubicBezTo>
                  <a:cubicBezTo>
                    <a:pt x="958" y="752"/>
                    <a:pt x="1048" y="476"/>
                    <a:pt x="932" y="251"/>
                  </a:cubicBezTo>
                  <a:cubicBezTo>
                    <a:pt x="852" y="92"/>
                    <a:pt x="691"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9"/>
            <p:cNvSpPr/>
            <p:nvPr/>
          </p:nvSpPr>
          <p:spPr>
            <a:xfrm>
              <a:off x="1766216" y="3163760"/>
              <a:ext cx="19600" cy="19625"/>
            </a:xfrm>
            <a:custGeom>
              <a:avLst/>
              <a:gdLst/>
              <a:ahLst/>
              <a:cxnLst/>
              <a:rect l="l" t="t" r="r" b="b"/>
              <a:pathLst>
                <a:path w="784" h="785" extrusionOk="0">
                  <a:moveTo>
                    <a:pt x="393" y="0"/>
                  </a:moveTo>
                  <a:cubicBezTo>
                    <a:pt x="177" y="0"/>
                    <a:pt x="1" y="175"/>
                    <a:pt x="1" y="392"/>
                  </a:cubicBezTo>
                  <a:cubicBezTo>
                    <a:pt x="1" y="609"/>
                    <a:pt x="177" y="784"/>
                    <a:pt x="393" y="784"/>
                  </a:cubicBezTo>
                  <a:cubicBezTo>
                    <a:pt x="609" y="784"/>
                    <a:pt x="784" y="610"/>
                    <a:pt x="784" y="392"/>
                  </a:cubicBezTo>
                  <a:cubicBezTo>
                    <a:pt x="784" y="175"/>
                    <a:pt x="609"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9"/>
            <p:cNvSpPr/>
            <p:nvPr/>
          </p:nvSpPr>
          <p:spPr>
            <a:xfrm>
              <a:off x="4142475" y="1427925"/>
              <a:ext cx="26175" cy="22975"/>
            </a:xfrm>
            <a:custGeom>
              <a:avLst/>
              <a:gdLst/>
              <a:ahLst/>
              <a:cxnLst/>
              <a:rect l="l" t="t" r="r" b="b"/>
              <a:pathLst>
                <a:path w="1047" h="919" extrusionOk="0">
                  <a:moveTo>
                    <a:pt x="523" y="1"/>
                  </a:moveTo>
                  <a:cubicBezTo>
                    <a:pt x="356" y="1"/>
                    <a:pt x="195" y="93"/>
                    <a:pt x="115" y="251"/>
                  </a:cubicBezTo>
                  <a:cubicBezTo>
                    <a:pt x="1" y="477"/>
                    <a:pt x="89" y="754"/>
                    <a:pt x="315" y="869"/>
                  </a:cubicBezTo>
                  <a:cubicBezTo>
                    <a:pt x="381" y="902"/>
                    <a:pt x="451" y="918"/>
                    <a:pt x="521" y="918"/>
                  </a:cubicBezTo>
                  <a:cubicBezTo>
                    <a:pt x="688" y="918"/>
                    <a:pt x="851" y="826"/>
                    <a:pt x="932" y="668"/>
                  </a:cubicBezTo>
                  <a:cubicBezTo>
                    <a:pt x="1047" y="442"/>
                    <a:pt x="956" y="165"/>
                    <a:pt x="730" y="51"/>
                  </a:cubicBezTo>
                  <a:cubicBezTo>
                    <a:pt x="664" y="17"/>
                    <a:pt x="593"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9"/>
            <p:cNvSpPr/>
            <p:nvPr/>
          </p:nvSpPr>
          <p:spPr>
            <a:xfrm>
              <a:off x="5653900" y="1336100"/>
              <a:ext cx="22925" cy="22975"/>
            </a:xfrm>
            <a:custGeom>
              <a:avLst/>
              <a:gdLst/>
              <a:ahLst/>
              <a:cxnLst/>
              <a:rect l="l" t="t" r="r" b="b"/>
              <a:pathLst>
                <a:path w="917" h="919" extrusionOk="0">
                  <a:moveTo>
                    <a:pt x="457" y="0"/>
                  </a:moveTo>
                  <a:cubicBezTo>
                    <a:pt x="205" y="0"/>
                    <a:pt x="0" y="206"/>
                    <a:pt x="0" y="460"/>
                  </a:cubicBezTo>
                  <a:cubicBezTo>
                    <a:pt x="0" y="712"/>
                    <a:pt x="205" y="918"/>
                    <a:pt x="457" y="918"/>
                  </a:cubicBezTo>
                  <a:cubicBezTo>
                    <a:pt x="711" y="918"/>
                    <a:pt x="917" y="712"/>
                    <a:pt x="917" y="460"/>
                  </a:cubicBezTo>
                  <a:cubicBezTo>
                    <a:pt x="917" y="206"/>
                    <a:pt x="711"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9"/>
            <p:cNvSpPr/>
            <p:nvPr/>
          </p:nvSpPr>
          <p:spPr>
            <a:xfrm>
              <a:off x="1423450" y="3006800"/>
              <a:ext cx="25325" cy="25300"/>
            </a:xfrm>
            <a:custGeom>
              <a:avLst/>
              <a:gdLst/>
              <a:ahLst/>
              <a:cxnLst/>
              <a:rect l="l" t="t" r="r" b="b"/>
              <a:pathLst>
                <a:path w="1013" h="1012" extrusionOk="0">
                  <a:moveTo>
                    <a:pt x="506" y="1"/>
                  </a:moveTo>
                  <a:cubicBezTo>
                    <a:pt x="227" y="1"/>
                    <a:pt x="0" y="227"/>
                    <a:pt x="0" y="505"/>
                  </a:cubicBezTo>
                  <a:cubicBezTo>
                    <a:pt x="0" y="787"/>
                    <a:pt x="227" y="1012"/>
                    <a:pt x="506" y="1012"/>
                  </a:cubicBezTo>
                  <a:cubicBezTo>
                    <a:pt x="786" y="1012"/>
                    <a:pt x="1012" y="787"/>
                    <a:pt x="1012" y="505"/>
                  </a:cubicBezTo>
                  <a:cubicBezTo>
                    <a:pt x="1012" y="227"/>
                    <a:pt x="786" y="1"/>
                    <a:pt x="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9"/>
            <p:cNvSpPr/>
            <p:nvPr/>
          </p:nvSpPr>
          <p:spPr>
            <a:xfrm>
              <a:off x="1896321" y="3460850"/>
              <a:ext cx="17775" cy="17775"/>
            </a:xfrm>
            <a:custGeom>
              <a:avLst/>
              <a:gdLst/>
              <a:ahLst/>
              <a:cxnLst/>
              <a:rect l="l" t="t" r="r" b="b"/>
              <a:pathLst>
                <a:path w="711" h="711" extrusionOk="0">
                  <a:moveTo>
                    <a:pt x="354" y="0"/>
                  </a:moveTo>
                  <a:cubicBezTo>
                    <a:pt x="160" y="0"/>
                    <a:pt x="0" y="160"/>
                    <a:pt x="0" y="356"/>
                  </a:cubicBezTo>
                  <a:cubicBezTo>
                    <a:pt x="0" y="552"/>
                    <a:pt x="159" y="711"/>
                    <a:pt x="354" y="711"/>
                  </a:cubicBezTo>
                  <a:cubicBezTo>
                    <a:pt x="552" y="711"/>
                    <a:pt x="710" y="552"/>
                    <a:pt x="710" y="356"/>
                  </a:cubicBezTo>
                  <a:cubicBezTo>
                    <a:pt x="710" y="160"/>
                    <a:pt x="552"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9"/>
            <p:cNvSpPr/>
            <p:nvPr/>
          </p:nvSpPr>
          <p:spPr>
            <a:xfrm>
              <a:off x="1789101" y="3101525"/>
              <a:ext cx="23025" cy="22975"/>
            </a:xfrm>
            <a:custGeom>
              <a:avLst/>
              <a:gdLst/>
              <a:ahLst/>
              <a:cxnLst/>
              <a:rect l="l" t="t" r="r" b="b"/>
              <a:pathLst>
                <a:path w="921" h="919" extrusionOk="0">
                  <a:moveTo>
                    <a:pt x="460" y="1"/>
                  </a:moveTo>
                  <a:cubicBezTo>
                    <a:pt x="205" y="1"/>
                    <a:pt x="1" y="207"/>
                    <a:pt x="1" y="459"/>
                  </a:cubicBezTo>
                  <a:cubicBezTo>
                    <a:pt x="1" y="714"/>
                    <a:pt x="205" y="919"/>
                    <a:pt x="460" y="919"/>
                  </a:cubicBezTo>
                  <a:cubicBezTo>
                    <a:pt x="714" y="919"/>
                    <a:pt x="921" y="714"/>
                    <a:pt x="921" y="459"/>
                  </a:cubicBezTo>
                  <a:cubicBezTo>
                    <a:pt x="921" y="207"/>
                    <a:pt x="714" y="1"/>
                    <a:pt x="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9"/>
            <p:cNvSpPr/>
            <p:nvPr/>
          </p:nvSpPr>
          <p:spPr>
            <a:xfrm>
              <a:off x="1817825" y="3254375"/>
              <a:ext cx="10675" cy="10700"/>
            </a:xfrm>
            <a:custGeom>
              <a:avLst/>
              <a:gdLst/>
              <a:ahLst/>
              <a:cxnLst/>
              <a:rect l="l" t="t" r="r" b="b"/>
              <a:pathLst>
                <a:path w="427" h="428" extrusionOk="0">
                  <a:moveTo>
                    <a:pt x="212" y="0"/>
                  </a:moveTo>
                  <a:cubicBezTo>
                    <a:pt x="97" y="0"/>
                    <a:pt x="1" y="96"/>
                    <a:pt x="1" y="214"/>
                  </a:cubicBezTo>
                  <a:cubicBezTo>
                    <a:pt x="1" y="332"/>
                    <a:pt x="97" y="428"/>
                    <a:pt x="212" y="428"/>
                  </a:cubicBezTo>
                  <a:cubicBezTo>
                    <a:pt x="332" y="428"/>
                    <a:pt x="426" y="332"/>
                    <a:pt x="426" y="214"/>
                  </a:cubicBezTo>
                  <a:cubicBezTo>
                    <a:pt x="426" y="96"/>
                    <a:pt x="3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9"/>
            <p:cNvSpPr/>
            <p:nvPr/>
          </p:nvSpPr>
          <p:spPr>
            <a:xfrm>
              <a:off x="2183675" y="3746563"/>
              <a:ext cx="18425" cy="18400"/>
            </a:xfrm>
            <a:custGeom>
              <a:avLst/>
              <a:gdLst/>
              <a:ahLst/>
              <a:cxnLst/>
              <a:rect l="l" t="t" r="r" b="b"/>
              <a:pathLst>
                <a:path w="737" h="736" extrusionOk="0">
                  <a:moveTo>
                    <a:pt x="371" y="0"/>
                  </a:moveTo>
                  <a:cubicBezTo>
                    <a:pt x="166" y="0"/>
                    <a:pt x="0" y="166"/>
                    <a:pt x="0" y="368"/>
                  </a:cubicBezTo>
                  <a:cubicBezTo>
                    <a:pt x="0" y="571"/>
                    <a:pt x="166" y="736"/>
                    <a:pt x="371" y="736"/>
                  </a:cubicBezTo>
                  <a:cubicBezTo>
                    <a:pt x="572" y="736"/>
                    <a:pt x="737" y="571"/>
                    <a:pt x="737" y="368"/>
                  </a:cubicBezTo>
                  <a:cubicBezTo>
                    <a:pt x="737" y="165"/>
                    <a:pt x="572"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9"/>
            <p:cNvSpPr/>
            <p:nvPr/>
          </p:nvSpPr>
          <p:spPr>
            <a:xfrm>
              <a:off x="2710975" y="1279300"/>
              <a:ext cx="10475" cy="10500"/>
            </a:xfrm>
            <a:custGeom>
              <a:avLst/>
              <a:gdLst/>
              <a:ahLst/>
              <a:cxnLst/>
              <a:rect l="l" t="t" r="r" b="b"/>
              <a:pathLst>
                <a:path w="419" h="420" extrusionOk="0">
                  <a:moveTo>
                    <a:pt x="209" y="1"/>
                  </a:moveTo>
                  <a:cubicBezTo>
                    <a:pt x="93" y="1"/>
                    <a:pt x="0" y="94"/>
                    <a:pt x="0" y="211"/>
                  </a:cubicBezTo>
                  <a:cubicBezTo>
                    <a:pt x="0" y="325"/>
                    <a:pt x="92" y="419"/>
                    <a:pt x="209" y="419"/>
                  </a:cubicBezTo>
                  <a:cubicBezTo>
                    <a:pt x="326" y="419"/>
                    <a:pt x="419" y="325"/>
                    <a:pt x="419" y="211"/>
                  </a:cubicBezTo>
                  <a:cubicBezTo>
                    <a:pt x="419" y="94"/>
                    <a:pt x="32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9"/>
            <p:cNvSpPr/>
            <p:nvPr/>
          </p:nvSpPr>
          <p:spPr>
            <a:xfrm>
              <a:off x="4745450" y="2392175"/>
              <a:ext cx="10475" cy="10500"/>
            </a:xfrm>
            <a:custGeom>
              <a:avLst/>
              <a:gdLst/>
              <a:ahLst/>
              <a:cxnLst/>
              <a:rect l="l" t="t" r="r" b="b"/>
              <a:pathLst>
                <a:path w="419" h="420" extrusionOk="0">
                  <a:moveTo>
                    <a:pt x="210" y="1"/>
                  </a:moveTo>
                  <a:cubicBezTo>
                    <a:pt x="94" y="1"/>
                    <a:pt x="1" y="94"/>
                    <a:pt x="1" y="210"/>
                  </a:cubicBezTo>
                  <a:cubicBezTo>
                    <a:pt x="1" y="326"/>
                    <a:pt x="94" y="419"/>
                    <a:pt x="210" y="419"/>
                  </a:cubicBezTo>
                  <a:cubicBezTo>
                    <a:pt x="326" y="419"/>
                    <a:pt x="419" y="326"/>
                    <a:pt x="419" y="210"/>
                  </a:cubicBezTo>
                  <a:cubicBezTo>
                    <a:pt x="419" y="96"/>
                    <a:pt x="326"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9"/>
            <p:cNvSpPr/>
            <p:nvPr/>
          </p:nvSpPr>
          <p:spPr>
            <a:xfrm>
              <a:off x="4566400" y="2150100"/>
              <a:ext cx="10500" cy="10475"/>
            </a:xfrm>
            <a:custGeom>
              <a:avLst/>
              <a:gdLst/>
              <a:ahLst/>
              <a:cxnLst/>
              <a:rect l="l" t="t" r="r" b="b"/>
              <a:pathLst>
                <a:path w="420" h="419" extrusionOk="0">
                  <a:moveTo>
                    <a:pt x="210" y="0"/>
                  </a:moveTo>
                  <a:cubicBezTo>
                    <a:pt x="93" y="0"/>
                    <a:pt x="0" y="95"/>
                    <a:pt x="0" y="210"/>
                  </a:cubicBezTo>
                  <a:cubicBezTo>
                    <a:pt x="0" y="326"/>
                    <a:pt x="95" y="419"/>
                    <a:pt x="210" y="419"/>
                  </a:cubicBezTo>
                  <a:cubicBezTo>
                    <a:pt x="326" y="419"/>
                    <a:pt x="420" y="326"/>
                    <a:pt x="420" y="210"/>
                  </a:cubicBezTo>
                  <a:cubicBezTo>
                    <a:pt x="420" y="94"/>
                    <a:pt x="326"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9"/>
            <p:cNvSpPr/>
            <p:nvPr/>
          </p:nvSpPr>
          <p:spPr>
            <a:xfrm>
              <a:off x="4468075" y="1613400"/>
              <a:ext cx="10475" cy="10500"/>
            </a:xfrm>
            <a:custGeom>
              <a:avLst/>
              <a:gdLst/>
              <a:ahLst/>
              <a:cxnLst/>
              <a:rect l="l" t="t" r="r" b="b"/>
              <a:pathLst>
                <a:path w="419" h="420" extrusionOk="0">
                  <a:moveTo>
                    <a:pt x="210" y="1"/>
                  </a:moveTo>
                  <a:cubicBezTo>
                    <a:pt x="94" y="1"/>
                    <a:pt x="0" y="96"/>
                    <a:pt x="0" y="210"/>
                  </a:cubicBezTo>
                  <a:cubicBezTo>
                    <a:pt x="0" y="326"/>
                    <a:pt x="94" y="419"/>
                    <a:pt x="210" y="419"/>
                  </a:cubicBezTo>
                  <a:cubicBezTo>
                    <a:pt x="325" y="419"/>
                    <a:pt x="419" y="327"/>
                    <a:pt x="419" y="210"/>
                  </a:cubicBezTo>
                  <a:cubicBezTo>
                    <a:pt x="419" y="96"/>
                    <a:pt x="325"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9"/>
            <p:cNvSpPr/>
            <p:nvPr/>
          </p:nvSpPr>
          <p:spPr>
            <a:xfrm>
              <a:off x="3967150" y="1571000"/>
              <a:ext cx="10475" cy="10475"/>
            </a:xfrm>
            <a:custGeom>
              <a:avLst/>
              <a:gdLst/>
              <a:ahLst/>
              <a:cxnLst/>
              <a:rect l="l" t="t" r="r" b="b"/>
              <a:pathLst>
                <a:path w="419" h="419" extrusionOk="0">
                  <a:moveTo>
                    <a:pt x="213" y="0"/>
                  </a:moveTo>
                  <a:cubicBezTo>
                    <a:pt x="212" y="0"/>
                    <a:pt x="211" y="0"/>
                    <a:pt x="211" y="0"/>
                  </a:cubicBezTo>
                  <a:cubicBezTo>
                    <a:pt x="94" y="0"/>
                    <a:pt x="1" y="94"/>
                    <a:pt x="1" y="209"/>
                  </a:cubicBezTo>
                  <a:cubicBezTo>
                    <a:pt x="1" y="326"/>
                    <a:pt x="95" y="419"/>
                    <a:pt x="211" y="419"/>
                  </a:cubicBezTo>
                  <a:cubicBezTo>
                    <a:pt x="325" y="419"/>
                    <a:pt x="418" y="325"/>
                    <a:pt x="418" y="209"/>
                  </a:cubicBezTo>
                  <a:cubicBezTo>
                    <a:pt x="418" y="94"/>
                    <a:pt x="328"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9"/>
            <p:cNvSpPr/>
            <p:nvPr/>
          </p:nvSpPr>
          <p:spPr>
            <a:xfrm>
              <a:off x="3343075" y="1559475"/>
              <a:ext cx="10500" cy="10500"/>
            </a:xfrm>
            <a:custGeom>
              <a:avLst/>
              <a:gdLst/>
              <a:ahLst/>
              <a:cxnLst/>
              <a:rect l="l" t="t" r="r" b="b"/>
              <a:pathLst>
                <a:path w="420" h="420" extrusionOk="0">
                  <a:moveTo>
                    <a:pt x="210" y="1"/>
                  </a:moveTo>
                  <a:cubicBezTo>
                    <a:pt x="94" y="1"/>
                    <a:pt x="0" y="95"/>
                    <a:pt x="0" y="210"/>
                  </a:cubicBezTo>
                  <a:cubicBezTo>
                    <a:pt x="0" y="326"/>
                    <a:pt x="94" y="419"/>
                    <a:pt x="210" y="419"/>
                  </a:cubicBezTo>
                  <a:cubicBezTo>
                    <a:pt x="327" y="419"/>
                    <a:pt x="420" y="325"/>
                    <a:pt x="420" y="210"/>
                  </a:cubicBezTo>
                  <a:cubicBezTo>
                    <a:pt x="420" y="95"/>
                    <a:pt x="327" y="2"/>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9"/>
            <p:cNvSpPr/>
            <p:nvPr/>
          </p:nvSpPr>
          <p:spPr>
            <a:xfrm>
              <a:off x="3788225" y="1417975"/>
              <a:ext cx="10525" cy="10500"/>
            </a:xfrm>
            <a:custGeom>
              <a:avLst/>
              <a:gdLst/>
              <a:ahLst/>
              <a:cxnLst/>
              <a:rect l="l" t="t" r="r" b="b"/>
              <a:pathLst>
                <a:path w="421" h="420" extrusionOk="0">
                  <a:moveTo>
                    <a:pt x="211" y="1"/>
                  </a:moveTo>
                  <a:cubicBezTo>
                    <a:pt x="94" y="1"/>
                    <a:pt x="1" y="93"/>
                    <a:pt x="1" y="209"/>
                  </a:cubicBezTo>
                  <a:cubicBezTo>
                    <a:pt x="1" y="326"/>
                    <a:pt x="94" y="419"/>
                    <a:pt x="211" y="419"/>
                  </a:cubicBezTo>
                  <a:cubicBezTo>
                    <a:pt x="327" y="419"/>
                    <a:pt x="420" y="324"/>
                    <a:pt x="420" y="209"/>
                  </a:cubicBezTo>
                  <a:cubicBezTo>
                    <a:pt x="420" y="94"/>
                    <a:pt x="327"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9"/>
            <p:cNvSpPr/>
            <p:nvPr/>
          </p:nvSpPr>
          <p:spPr>
            <a:xfrm>
              <a:off x="5692317" y="2480062"/>
              <a:ext cx="54725" cy="54725"/>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9"/>
            <p:cNvSpPr/>
            <p:nvPr/>
          </p:nvSpPr>
          <p:spPr>
            <a:xfrm>
              <a:off x="5520877" y="1900219"/>
              <a:ext cx="54750" cy="54750"/>
            </a:xfrm>
            <a:custGeom>
              <a:avLst/>
              <a:gdLst/>
              <a:ahLst/>
              <a:cxnLst/>
              <a:rect l="l" t="t" r="r" b="b"/>
              <a:pathLst>
                <a:path w="2190" h="2190" fill="none" extrusionOk="0">
                  <a:moveTo>
                    <a:pt x="2189" y="1095"/>
                  </a:moveTo>
                  <a:cubicBezTo>
                    <a:pt x="2189" y="1699"/>
                    <a:pt x="1698" y="2190"/>
                    <a:pt x="1095" y="2190"/>
                  </a:cubicBezTo>
                  <a:cubicBezTo>
                    <a:pt x="489" y="2190"/>
                    <a:pt x="1" y="1699"/>
                    <a:pt x="1" y="1095"/>
                  </a:cubicBezTo>
                  <a:cubicBezTo>
                    <a:pt x="1" y="491"/>
                    <a:pt x="490" y="1"/>
                    <a:pt x="1095" y="1"/>
                  </a:cubicBezTo>
                  <a:cubicBezTo>
                    <a:pt x="1699" y="1"/>
                    <a:pt x="2189" y="491"/>
                    <a:pt x="2189" y="1095"/>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9"/>
            <p:cNvSpPr/>
            <p:nvPr/>
          </p:nvSpPr>
          <p:spPr>
            <a:xfrm>
              <a:off x="2037637" y="1988981"/>
              <a:ext cx="54700" cy="54725"/>
            </a:xfrm>
            <a:custGeom>
              <a:avLst/>
              <a:gdLst/>
              <a:ahLst/>
              <a:cxnLst/>
              <a:rect l="l" t="t" r="r" b="b"/>
              <a:pathLst>
                <a:path w="2188" h="2189" fill="none" extrusionOk="0">
                  <a:moveTo>
                    <a:pt x="2188" y="1094"/>
                  </a:moveTo>
                  <a:cubicBezTo>
                    <a:pt x="2188" y="1701"/>
                    <a:pt x="1699" y="2189"/>
                    <a:pt x="1093" y="2189"/>
                  </a:cubicBezTo>
                  <a:cubicBezTo>
                    <a:pt x="489" y="2189"/>
                    <a:pt x="0" y="1699"/>
                    <a:pt x="0" y="1094"/>
                  </a:cubicBezTo>
                  <a:cubicBezTo>
                    <a:pt x="0" y="490"/>
                    <a:pt x="489" y="0"/>
                    <a:pt x="1093" y="0"/>
                  </a:cubicBezTo>
                  <a:cubicBezTo>
                    <a:pt x="1697" y="0"/>
                    <a:pt x="2188" y="490"/>
                    <a:pt x="2188"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3" name="Google Shape;1123;p9"/>
          <p:cNvSpPr/>
          <p:nvPr/>
        </p:nvSpPr>
        <p:spPr>
          <a:xfrm>
            <a:off x="842871" y="3829060"/>
            <a:ext cx="103293" cy="103293"/>
          </a:xfrm>
          <a:custGeom>
            <a:avLst/>
            <a:gdLst/>
            <a:ahLst/>
            <a:cxnLst/>
            <a:rect l="l" t="t" r="r" b="b"/>
            <a:pathLst>
              <a:path w="2189" h="2189" fill="none" extrusionOk="0">
                <a:moveTo>
                  <a:pt x="2189" y="1094"/>
                </a:moveTo>
                <a:cubicBezTo>
                  <a:pt x="2189" y="1700"/>
                  <a:pt x="1699" y="2188"/>
                  <a:pt x="1094" y="2188"/>
                </a:cubicBezTo>
                <a:cubicBezTo>
                  <a:pt x="489" y="2188"/>
                  <a:pt x="0" y="1700"/>
                  <a:pt x="0" y="1094"/>
                </a:cubicBezTo>
                <a:cubicBezTo>
                  <a:pt x="0" y="490"/>
                  <a:pt x="489" y="1"/>
                  <a:pt x="1094" y="1"/>
                </a:cubicBezTo>
                <a:cubicBezTo>
                  <a:pt x="1699" y="1"/>
                  <a:pt x="2189" y="490"/>
                  <a:pt x="2189" y="1094"/>
                </a:cubicBezTo>
                <a:close/>
              </a:path>
            </a:pathLst>
          </a:custGeom>
          <a:solidFill>
            <a:schemeClr val="dk1"/>
          </a:solidFill>
          <a:ln w="7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9"/>
          <p:cNvSpPr/>
          <p:nvPr/>
        </p:nvSpPr>
        <p:spPr>
          <a:xfrm>
            <a:off x="-922271" y="4143973"/>
            <a:ext cx="5666807" cy="1277399"/>
          </a:xfrm>
          <a:custGeom>
            <a:avLst/>
            <a:gdLst/>
            <a:ahLst/>
            <a:cxnLst/>
            <a:rect l="l" t="t" r="r" b="b"/>
            <a:pathLst>
              <a:path w="173642" h="39142" extrusionOk="0">
                <a:moveTo>
                  <a:pt x="8378" y="35324"/>
                </a:moveTo>
                <a:cubicBezTo>
                  <a:pt x="12123" y="30363"/>
                  <a:pt x="30022" y="12707"/>
                  <a:pt x="38144" y="9059"/>
                </a:cubicBezTo>
                <a:cubicBezTo>
                  <a:pt x="46267" y="5411"/>
                  <a:pt x="51131" y="14506"/>
                  <a:pt x="57113" y="13436"/>
                </a:cubicBezTo>
                <a:cubicBezTo>
                  <a:pt x="63096" y="12366"/>
                  <a:pt x="67667" y="4779"/>
                  <a:pt x="74039" y="2639"/>
                </a:cubicBezTo>
                <a:cubicBezTo>
                  <a:pt x="80411" y="499"/>
                  <a:pt x="88728" y="-766"/>
                  <a:pt x="95343" y="596"/>
                </a:cubicBezTo>
                <a:cubicBezTo>
                  <a:pt x="101958" y="1958"/>
                  <a:pt x="108135" y="9448"/>
                  <a:pt x="113728" y="10810"/>
                </a:cubicBezTo>
                <a:cubicBezTo>
                  <a:pt x="119321" y="12172"/>
                  <a:pt x="121607" y="6967"/>
                  <a:pt x="128903" y="8767"/>
                </a:cubicBezTo>
                <a:cubicBezTo>
                  <a:pt x="136199" y="10567"/>
                  <a:pt x="151764" y="17085"/>
                  <a:pt x="157503" y="21608"/>
                </a:cubicBezTo>
                <a:cubicBezTo>
                  <a:pt x="163242" y="26131"/>
                  <a:pt x="186977" y="33037"/>
                  <a:pt x="163339" y="35907"/>
                </a:cubicBezTo>
                <a:cubicBezTo>
                  <a:pt x="139701" y="38777"/>
                  <a:pt x="41500" y="38923"/>
                  <a:pt x="15673" y="38826"/>
                </a:cubicBezTo>
                <a:cubicBezTo>
                  <a:pt x="-10154" y="38729"/>
                  <a:pt x="4633" y="40285"/>
                  <a:pt x="8378" y="35324"/>
                </a:cubicBezTo>
                <a:close/>
              </a:path>
            </a:pathLst>
          </a:custGeom>
          <a:solidFill>
            <a:schemeClr val="accent5"/>
          </a:solidFill>
          <a:ln>
            <a:noFill/>
          </a:ln>
        </p:spPr>
      </p:sp>
      <p:grpSp>
        <p:nvGrpSpPr>
          <p:cNvPr id="1125" name="Google Shape;1125;p9"/>
          <p:cNvGrpSpPr/>
          <p:nvPr/>
        </p:nvGrpSpPr>
        <p:grpSpPr>
          <a:xfrm>
            <a:off x="269342" y="226106"/>
            <a:ext cx="8605316" cy="4691288"/>
            <a:chOff x="1303900" y="914125"/>
            <a:chExt cx="4873600" cy="2656900"/>
          </a:xfrm>
        </p:grpSpPr>
        <p:sp>
          <p:nvSpPr>
            <p:cNvPr id="1126" name="Google Shape;1126;p9"/>
            <p:cNvSpPr/>
            <p:nvPr/>
          </p:nvSpPr>
          <p:spPr>
            <a:xfrm>
              <a:off x="5704125" y="3097650"/>
              <a:ext cx="473350" cy="473375"/>
            </a:xfrm>
            <a:custGeom>
              <a:avLst/>
              <a:gdLst/>
              <a:ahLst/>
              <a:cxnLst/>
              <a:rect l="l" t="t" r="r" b="b"/>
              <a:pathLst>
                <a:path w="18934" h="18935" fill="none" extrusionOk="0">
                  <a:moveTo>
                    <a:pt x="4734" y="14202"/>
                  </a:moveTo>
                  <a:lnTo>
                    <a:pt x="1" y="14202"/>
                  </a:lnTo>
                  <a:lnTo>
                    <a:pt x="1" y="9469"/>
                  </a:lnTo>
                  <a:lnTo>
                    <a:pt x="18933" y="9469"/>
                  </a:lnTo>
                  <a:lnTo>
                    <a:pt x="18933" y="18934"/>
                  </a:lnTo>
                  <a:lnTo>
                    <a:pt x="9468" y="18934"/>
                  </a:lnTo>
                  <a:lnTo>
                    <a:pt x="9468" y="1"/>
                  </a:lnTo>
                  <a:lnTo>
                    <a:pt x="14201" y="1"/>
                  </a:lnTo>
                  <a:lnTo>
                    <a:pt x="14201" y="1420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9"/>
            <p:cNvSpPr/>
            <p:nvPr/>
          </p:nvSpPr>
          <p:spPr>
            <a:xfrm>
              <a:off x="1303900" y="3097650"/>
              <a:ext cx="473350" cy="473300"/>
            </a:xfrm>
            <a:custGeom>
              <a:avLst/>
              <a:gdLst/>
              <a:ahLst/>
              <a:cxnLst/>
              <a:rect l="l" t="t" r="r" b="b"/>
              <a:pathLst>
                <a:path w="18934" h="18932" fill="none" extrusionOk="0">
                  <a:moveTo>
                    <a:pt x="4732" y="4734"/>
                  </a:moveTo>
                  <a:lnTo>
                    <a:pt x="4732" y="1"/>
                  </a:lnTo>
                  <a:lnTo>
                    <a:pt x="9466" y="1"/>
                  </a:lnTo>
                  <a:lnTo>
                    <a:pt x="9465" y="18932"/>
                  </a:lnTo>
                  <a:lnTo>
                    <a:pt x="0" y="18932"/>
                  </a:lnTo>
                  <a:lnTo>
                    <a:pt x="0" y="9467"/>
                  </a:lnTo>
                  <a:lnTo>
                    <a:pt x="18934" y="9467"/>
                  </a:lnTo>
                  <a:lnTo>
                    <a:pt x="18934" y="14200"/>
                  </a:lnTo>
                  <a:lnTo>
                    <a:pt x="4732" y="14200"/>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9"/>
            <p:cNvSpPr/>
            <p:nvPr/>
          </p:nvSpPr>
          <p:spPr>
            <a:xfrm>
              <a:off x="1303900" y="2784675"/>
              <a:ext cx="118325" cy="118325"/>
            </a:xfrm>
            <a:custGeom>
              <a:avLst/>
              <a:gdLst/>
              <a:ahLst/>
              <a:cxnLst/>
              <a:rect l="l" t="t" r="r" b="b"/>
              <a:pathLst>
                <a:path w="4733" h="4733" fill="none" extrusionOk="0">
                  <a:moveTo>
                    <a:pt x="0" y="0"/>
                  </a:moveTo>
                  <a:lnTo>
                    <a:pt x="4732" y="0"/>
                  </a:lnTo>
                  <a:lnTo>
                    <a:pt x="4732" y="4732"/>
                  </a:lnTo>
                  <a:lnTo>
                    <a:pt x="0" y="4732"/>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9"/>
            <p:cNvSpPr/>
            <p:nvPr/>
          </p:nvSpPr>
          <p:spPr>
            <a:xfrm>
              <a:off x="1971900" y="3452600"/>
              <a:ext cx="118400" cy="118350"/>
            </a:xfrm>
            <a:custGeom>
              <a:avLst/>
              <a:gdLst/>
              <a:ahLst/>
              <a:cxnLst/>
              <a:rect l="l" t="t" r="r" b="b"/>
              <a:pathLst>
                <a:path w="4736" h="4734" fill="none" extrusionOk="0">
                  <a:moveTo>
                    <a:pt x="0" y="4734"/>
                  </a:moveTo>
                  <a:lnTo>
                    <a:pt x="4735" y="4734"/>
                  </a:lnTo>
                  <a:lnTo>
                    <a:pt x="4735" y="1"/>
                  </a:lnTo>
                  <a:lnTo>
                    <a:pt x="0" y="1"/>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9"/>
            <p:cNvSpPr/>
            <p:nvPr/>
          </p:nvSpPr>
          <p:spPr>
            <a:xfrm>
              <a:off x="6146875" y="1194775"/>
              <a:ext cx="0" cy="25"/>
            </a:xfrm>
            <a:custGeom>
              <a:avLst/>
              <a:gdLst/>
              <a:ahLst/>
              <a:cxnLst/>
              <a:rect l="l" t="t" r="r" b="b"/>
              <a:pathLst>
                <a:path h="1" fill="none" extrusionOk="0">
                  <a:moveTo>
                    <a:pt x="0" y="1"/>
                  </a:move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9"/>
            <p:cNvSpPr/>
            <p:nvPr/>
          </p:nvSpPr>
          <p:spPr>
            <a:xfrm>
              <a:off x="1303900" y="2696325"/>
              <a:ext cx="4873575" cy="874700"/>
            </a:xfrm>
            <a:custGeom>
              <a:avLst/>
              <a:gdLst/>
              <a:ahLst/>
              <a:cxnLst/>
              <a:rect l="l" t="t" r="r" b="b"/>
              <a:pathLst>
                <a:path w="194943" h="34988" fill="none" extrusionOk="0">
                  <a:moveTo>
                    <a:pt x="1224" y="0"/>
                  </a:moveTo>
                  <a:lnTo>
                    <a:pt x="4732" y="0"/>
                  </a:lnTo>
                  <a:lnTo>
                    <a:pt x="4732" y="3534"/>
                  </a:lnTo>
                  <a:lnTo>
                    <a:pt x="7114" y="3534"/>
                  </a:lnTo>
                  <a:lnTo>
                    <a:pt x="7114" y="11322"/>
                  </a:lnTo>
                  <a:lnTo>
                    <a:pt x="0" y="11322"/>
                  </a:lnTo>
                  <a:lnTo>
                    <a:pt x="0" y="20788"/>
                  </a:lnTo>
                  <a:lnTo>
                    <a:pt x="14201" y="20788"/>
                  </a:lnTo>
                  <a:lnTo>
                    <a:pt x="14201" y="34985"/>
                  </a:lnTo>
                  <a:lnTo>
                    <a:pt x="23668" y="34985"/>
                  </a:lnTo>
                  <a:lnTo>
                    <a:pt x="23668" y="27874"/>
                  </a:lnTo>
                  <a:lnTo>
                    <a:pt x="31455" y="27874"/>
                  </a:lnTo>
                  <a:lnTo>
                    <a:pt x="31455" y="30252"/>
                  </a:lnTo>
                  <a:lnTo>
                    <a:pt x="34988" y="30252"/>
                  </a:lnTo>
                  <a:lnTo>
                    <a:pt x="34988" y="33761"/>
                  </a:lnTo>
                  <a:lnTo>
                    <a:pt x="159958" y="33763"/>
                  </a:lnTo>
                  <a:lnTo>
                    <a:pt x="159958" y="30254"/>
                  </a:lnTo>
                  <a:lnTo>
                    <a:pt x="163489" y="30254"/>
                  </a:lnTo>
                  <a:lnTo>
                    <a:pt x="163489" y="27875"/>
                  </a:lnTo>
                  <a:lnTo>
                    <a:pt x="171278" y="27875"/>
                  </a:lnTo>
                  <a:lnTo>
                    <a:pt x="171278" y="34987"/>
                  </a:lnTo>
                  <a:lnTo>
                    <a:pt x="180745" y="34987"/>
                  </a:lnTo>
                  <a:lnTo>
                    <a:pt x="180745" y="20787"/>
                  </a:lnTo>
                  <a:lnTo>
                    <a:pt x="194942" y="20787"/>
                  </a:lnTo>
                  <a:lnTo>
                    <a:pt x="194942" y="11320"/>
                  </a:lnTo>
                  <a:lnTo>
                    <a:pt x="187831" y="11320"/>
                  </a:lnTo>
                  <a:lnTo>
                    <a:pt x="187831" y="3531"/>
                  </a:lnTo>
                  <a:lnTo>
                    <a:pt x="190208" y="3531"/>
                  </a:lnTo>
                  <a:lnTo>
                    <a:pt x="190208" y="0"/>
                  </a:lnTo>
                  <a:lnTo>
                    <a:pt x="193716" y="0"/>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9"/>
            <p:cNvSpPr/>
            <p:nvPr/>
          </p:nvSpPr>
          <p:spPr>
            <a:xfrm>
              <a:off x="5391125" y="3452650"/>
              <a:ext cx="118375" cy="118325"/>
            </a:xfrm>
            <a:custGeom>
              <a:avLst/>
              <a:gdLst/>
              <a:ahLst/>
              <a:cxnLst/>
              <a:rect l="l" t="t" r="r" b="b"/>
              <a:pathLst>
                <a:path w="4735" h="4733" fill="none" extrusionOk="0">
                  <a:moveTo>
                    <a:pt x="0" y="1"/>
                  </a:moveTo>
                  <a:lnTo>
                    <a:pt x="4734" y="1"/>
                  </a:lnTo>
                  <a:lnTo>
                    <a:pt x="4734" y="4733"/>
                  </a:lnTo>
                  <a:lnTo>
                    <a:pt x="0" y="4733"/>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9"/>
            <p:cNvSpPr/>
            <p:nvPr/>
          </p:nvSpPr>
          <p:spPr>
            <a:xfrm>
              <a:off x="6059075" y="2784600"/>
              <a:ext cx="118425" cy="118400"/>
            </a:xfrm>
            <a:custGeom>
              <a:avLst/>
              <a:gdLst/>
              <a:ahLst/>
              <a:cxnLst/>
              <a:rect l="l" t="t" r="r" b="b"/>
              <a:pathLst>
                <a:path w="4737" h="4736" fill="none" extrusionOk="0">
                  <a:moveTo>
                    <a:pt x="1" y="0"/>
                  </a:moveTo>
                  <a:lnTo>
                    <a:pt x="4736" y="0"/>
                  </a:lnTo>
                  <a:lnTo>
                    <a:pt x="4736" y="4735"/>
                  </a:lnTo>
                  <a:lnTo>
                    <a:pt x="1" y="4735"/>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9"/>
            <p:cNvSpPr/>
            <p:nvPr/>
          </p:nvSpPr>
          <p:spPr>
            <a:xfrm>
              <a:off x="5704125" y="914125"/>
              <a:ext cx="473350" cy="371800"/>
            </a:xfrm>
            <a:custGeom>
              <a:avLst/>
              <a:gdLst/>
              <a:ahLst/>
              <a:cxnLst/>
              <a:rect l="l" t="t" r="r" b="b"/>
              <a:pathLst>
                <a:path w="18934" h="14872" fill="none" extrusionOk="0">
                  <a:moveTo>
                    <a:pt x="4734" y="3717"/>
                  </a:moveTo>
                  <a:lnTo>
                    <a:pt x="1" y="3717"/>
                  </a:lnTo>
                  <a:lnTo>
                    <a:pt x="1" y="7435"/>
                  </a:lnTo>
                  <a:lnTo>
                    <a:pt x="18933" y="7435"/>
                  </a:lnTo>
                  <a:lnTo>
                    <a:pt x="18933" y="1"/>
                  </a:lnTo>
                  <a:lnTo>
                    <a:pt x="9468" y="1"/>
                  </a:lnTo>
                  <a:lnTo>
                    <a:pt x="9468" y="14871"/>
                  </a:lnTo>
                  <a:lnTo>
                    <a:pt x="14201" y="14871"/>
                  </a:lnTo>
                  <a:lnTo>
                    <a:pt x="14201"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9"/>
            <p:cNvSpPr/>
            <p:nvPr/>
          </p:nvSpPr>
          <p:spPr>
            <a:xfrm>
              <a:off x="1303900" y="914175"/>
              <a:ext cx="473350" cy="371750"/>
            </a:xfrm>
            <a:custGeom>
              <a:avLst/>
              <a:gdLst/>
              <a:ahLst/>
              <a:cxnLst/>
              <a:rect l="l" t="t" r="r" b="b"/>
              <a:pathLst>
                <a:path w="18934" h="14870" fill="none" extrusionOk="0">
                  <a:moveTo>
                    <a:pt x="4732" y="11152"/>
                  </a:moveTo>
                  <a:lnTo>
                    <a:pt x="4732" y="14869"/>
                  </a:lnTo>
                  <a:lnTo>
                    <a:pt x="9466" y="14869"/>
                  </a:lnTo>
                  <a:lnTo>
                    <a:pt x="9465" y="0"/>
                  </a:lnTo>
                  <a:lnTo>
                    <a:pt x="0" y="0"/>
                  </a:lnTo>
                  <a:lnTo>
                    <a:pt x="0" y="7434"/>
                  </a:lnTo>
                  <a:lnTo>
                    <a:pt x="18934" y="7434"/>
                  </a:lnTo>
                  <a:lnTo>
                    <a:pt x="18934" y="3717"/>
                  </a:lnTo>
                  <a:lnTo>
                    <a:pt x="4732"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9"/>
            <p:cNvSpPr/>
            <p:nvPr/>
          </p:nvSpPr>
          <p:spPr>
            <a:xfrm>
              <a:off x="1303900" y="1438775"/>
              <a:ext cx="118325" cy="92925"/>
            </a:xfrm>
            <a:custGeom>
              <a:avLst/>
              <a:gdLst/>
              <a:ahLst/>
              <a:cxnLst/>
              <a:rect l="l" t="t" r="r" b="b"/>
              <a:pathLst>
                <a:path w="4733" h="3717" fill="none" extrusionOk="0">
                  <a:moveTo>
                    <a:pt x="0" y="0"/>
                  </a:moveTo>
                  <a:lnTo>
                    <a:pt x="4732" y="0"/>
                  </a:lnTo>
                  <a:lnTo>
                    <a:pt x="4732"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9"/>
            <p:cNvSpPr/>
            <p:nvPr/>
          </p:nvSpPr>
          <p:spPr>
            <a:xfrm>
              <a:off x="1971900" y="914175"/>
              <a:ext cx="118400" cy="92975"/>
            </a:xfrm>
            <a:custGeom>
              <a:avLst/>
              <a:gdLst/>
              <a:ahLst/>
              <a:cxnLst/>
              <a:rect l="l" t="t" r="r" b="b"/>
              <a:pathLst>
                <a:path w="4736" h="3719" fill="none" extrusionOk="0">
                  <a:moveTo>
                    <a:pt x="0" y="0"/>
                  </a:moveTo>
                  <a:lnTo>
                    <a:pt x="4735" y="0"/>
                  </a:lnTo>
                  <a:lnTo>
                    <a:pt x="4735" y="3718"/>
                  </a:lnTo>
                  <a:lnTo>
                    <a:pt x="0"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9"/>
            <p:cNvSpPr/>
            <p:nvPr/>
          </p:nvSpPr>
          <p:spPr>
            <a:xfrm>
              <a:off x="1303900" y="914125"/>
              <a:ext cx="4873575" cy="1866200"/>
            </a:xfrm>
            <a:custGeom>
              <a:avLst/>
              <a:gdLst/>
              <a:ahLst/>
              <a:cxnLst/>
              <a:rect l="l" t="t" r="r" b="b"/>
              <a:pathLst>
                <a:path w="194943" h="74648" fill="none" extrusionOk="0">
                  <a:moveTo>
                    <a:pt x="1226" y="74645"/>
                  </a:moveTo>
                  <a:lnTo>
                    <a:pt x="1224" y="27478"/>
                  </a:lnTo>
                  <a:lnTo>
                    <a:pt x="4732" y="27478"/>
                  </a:lnTo>
                  <a:lnTo>
                    <a:pt x="4732" y="24704"/>
                  </a:lnTo>
                  <a:lnTo>
                    <a:pt x="7114" y="24704"/>
                  </a:lnTo>
                  <a:lnTo>
                    <a:pt x="7114" y="18588"/>
                  </a:lnTo>
                  <a:lnTo>
                    <a:pt x="0" y="18588"/>
                  </a:lnTo>
                  <a:lnTo>
                    <a:pt x="0" y="11153"/>
                  </a:lnTo>
                  <a:lnTo>
                    <a:pt x="14201" y="11153"/>
                  </a:lnTo>
                  <a:lnTo>
                    <a:pt x="14201" y="2"/>
                  </a:lnTo>
                  <a:lnTo>
                    <a:pt x="23668" y="2"/>
                  </a:lnTo>
                  <a:lnTo>
                    <a:pt x="23668" y="5588"/>
                  </a:lnTo>
                  <a:lnTo>
                    <a:pt x="31455" y="5588"/>
                  </a:lnTo>
                  <a:lnTo>
                    <a:pt x="31455" y="3720"/>
                  </a:lnTo>
                  <a:lnTo>
                    <a:pt x="34988" y="3720"/>
                  </a:lnTo>
                  <a:lnTo>
                    <a:pt x="34988" y="965"/>
                  </a:lnTo>
                  <a:lnTo>
                    <a:pt x="159958" y="963"/>
                  </a:lnTo>
                  <a:lnTo>
                    <a:pt x="159958" y="3717"/>
                  </a:lnTo>
                  <a:lnTo>
                    <a:pt x="163489" y="3717"/>
                  </a:lnTo>
                  <a:lnTo>
                    <a:pt x="163489" y="5588"/>
                  </a:lnTo>
                  <a:lnTo>
                    <a:pt x="171278" y="5588"/>
                  </a:lnTo>
                  <a:lnTo>
                    <a:pt x="171278" y="1"/>
                  </a:lnTo>
                  <a:lnTo>
                    <a:pt x="180745" y="1"/>
                  </a:lnTo>
                  <a:lnTo>
                    <a:pt x="180745" y="11154"/>
                  </a:lnTo>
                  <a:lnTo>
                    <a:pt x="194942" y="11154"/>
                  </a:lnTo>
                  <a:lnTo>
                    <a:pt x="194942" y="18588"/>
                  </a:lnTo>
                  <a:lnTo>
                    <a:pt x="187831" y="18588"/>
                  </a:lnTo>
                  <a:lnTo>
                    <a:pt x="187831" y="24706"/>
                  </a:lnTo>
                  <a:lnTo>
                    <a:pt x="190208" y="24706"/>
                  </a:lnTo>
                  <a:lnTo>
                    <a:pt x="190208" y="27478"/>
                  </a:lnTo>
                  <a:lnTo>
                    <a:pt x="193716" y="27478"/>
                  </a:lnTo>
                  <a:lnTo>
                    <a:pt x="193719" y="74648"/>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9"/>
            <p:cNvSpPr/>
            <p:nvPr/>
          </p:nvSpPr>
          <p:spPr>
            <a:xfrm>
              <a:off x="5391125" y="914125"/>
              <a:ext cx="118375" cy="92950"/>
            </a:xfrm>
            <a:custGeom>
              <a:avLst/>
              <a:gdLst/>
              <a:ahLst/>
              <a:cxnLst/>
              <a:rect l="l" t="t" r="r" b="b"/>
              <a:pathLst>
                <a:path w="4735" h="3718" fill="none" extrusionOk="0">
                  <a:moveTo>
                    <a:pt x="0" y="1"/>
                  </a:moveTo>
                  <a:lnTo>
                    <a:pt x="4734" y="1"/>
                  </a:lnTo>
                  <a:lnTo>
                    <a:pt x="4734" y="3717"/>
                  </a:lnTo>
                  <a:lnTo>
                    <a:pt x="0" y="3717"/>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9"/>
            <p:cNvSpPr/>
            <p:nvPr/>
          </p:nvSpPr>
          <p:spPr>
            <a:xfrm>
              <a:off x="6059075" y="1438775"/>
              <a:ext cx="118425" cy="92950"/>
            </a:xfrm>
            <a:custGeom>
              <a:avLst/>
              <a:gdLst/>
              <a:ahLst/>
              <a:cxnLst/>
              <a:rect l="l" t="t" r="r" b="b"/>
              <a:pathLst>
                <a:path w="4737" h="3718" fill="none" extrusionOk="0">
                  <a:moveTo>
                    <a:pt x="1" y="0"/>
                  </a:moveTo>
                  <a:lnTo>
                    <a:pt x="4736" y="0"/>
                  </a:lnTo>
                  <a:lnTo>
                    <a:pt x="4736" y="3718"/>
                  </a:lnTo>
                  <a:lnTo>
                    <a:pt x="1" y="3718"/>
                  </a:lnTo>
                  <a:close/>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41" name="Shape 1141"/>
        <p:cNvGrpSpPr/>
        <p:nvPr/>
      </p:nvGrpSpPr>
      <p:grpSpPr>
        <a:xfrm>
          <a:off x="0" y="0"/>
          <a:ext cx="0" cy="0"/>
          <a:chOff x="0" y="0"/>
          <a:chExt cx="0" cy="0"/>
        </a:xfrm>
      </p:grpSpPr>
      <p:sp>
        <p:nvSpPr>
          <p:cNvPr id="1142" name="Google Shape;1142;p10"/>
          <p:cNvSpPr txBox="1"/>
          <p:nvPr>
            <p:ph type="title"/>
          </p:nvPr>
        </p:nvSpPr>
        <p:spPr>
          <a:xfrm>
            <a:off x="720000" y="3381375"/>
            <a:ext cx="4756800" cy="12057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accent5"/>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5" Type="http://schemas.openxmlformats.org/officeDocument/2006/relationships/theme" Target="../theme/theme1.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829FD5"/>
            </a:gs>
            <a:gs pos="100000">
              <a:srgbClr val="00366A"/>
            </a:gs>
          </a:gsLst>
          <a:lin ang="16200038"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1pPr>
            <a:lvl2pPr lvl="1"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500"/>
              <a:buFont typeface="Fredoka One"/>
              <a:buNone/>
              <a:defRPr sz="3500">
                <a:solidFill>
                  <a:schemeClr val="dk1"/>
                </a:solidFill>
                <a:latin typeface="Fredoka One"/>
                <a:ea typeface="Fredoka One"/>
                <a:cs typeface="Fredoka One"/>
                <a:sym typeface="Fredoka One"/>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175" name="Shape 5175"/>
        <p:cNvGrpSpPr/>
        <p:nvPr/>
      </p:nvGrpSpPr>
      <p:grpSpPr>
        <a:xfrm>
          <a:off x="0" y="0"/>
          <a:ext cx="0" cy="0"/>
          <a:chOff x="0" y="0"/>
          <a:chExt cx="0" cy="0"/>
        </a:xfrm>
      </p:grpSpPr>
      <p:sp>
        <p:nvSpPr>
          <p:cNvPr id="5176" name="Google Shape;5176;p39"/>
          <p:cNvSpPr txBox="1"/>
          <p:nvPr>
            <p:ph type="ctrTitle"/>
          </p:nvPr>
        </p:nvSpPr>
        <p:spPr>
          <a:xfrm>
            <a:off x="639565" y="1376030"/>
            <a:ext cx="6544500" cy="140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Sentiment Analysis Using Twitter Data </a:t>
            </a:r>
            <a:endParaRPr lang="en-US" altLang="en-GB"/>
          </a:p>
        </p:txBody>
      </p:sp>
      <p:sp>
        <p:nvSpPr>
          <p:cNvPr id="5178" name="Google Shape;5178;p39"/>
          <p:cNvSpPr/>
          <p:nvPr/>
        </p:nvSpPr>
        <p:spPr>
          <a:xfrm>
            <a:off x="4200775" y="3802025"/>
            <a:ext cx="1665750" cy="95425"/>
          </a:xfrm>
          <a:custGeom>
            <a:avLst/>
            <a:gdLst/>
            <a:ahLst/>
            <a:cxnLst/>
            <a:rect l="l" t="t" r="r" b="b"/>
            <a:pathLst>
              <a:path w="66630" h="3817" extrusionOk="0">
                <a:moveTo>
                  <a:pt x="42501" y="1"/>
                </a:moveTo>
                <a:cubicBezTo>
                  <a:pt x="40738" y="1"/>
                  <a:pt x="39116" y="494"/>
                  <a:pt x="38307" y="1768"/>
                </a:cubicBezTo>
                <a:cubicBezTo>
                  <a:pt x="38215" y="1707"/>
                  <a:pt x="36752" y="1471"/>
                  <a:pt x="35939" y="1471"/>
                </a:cubicBezTo>
                <a:cubicBezTo>
                  <a:pt x="35840" y="1471"/>
                  <a:pt x="35750" y="1475"/>
                  <a:pt x="35674" y="1482"/>
                </a:cubicBezTo>
                <a:cubicBezTo>
                  <a:pt x="31238" y="1935"/>
                  <a:pt x="30674" y="2261"/>
                  <a:pt x="29697" y="2261"/>
                </a:cubicBezTo>
                <a:cubicBezTo>
                  <a:pt x="28999" y="2261"/>
                  <a:pt x="28091" y="2095"/>
                  <a:pt x="25414" y="1691"/>
                </a:cubicBezTo>
                <a:cubicBezTo>
                  <a:pt x="24897" y="1620"/>
                  <a:pt x="24439" y="1590"/>
                  <a:pt x="24020" y="1590"/>
                </a:cubicBezTo>
                <a:cubicBezTo>
                  <a:pt x="22012" y="1590"/>
                  <a:pt x="20921" y="2287"/>
                  <a:pt x="18699" y="2515"/>
                </a:cubicBezTo>
                <a:cubicBezTo>
                  <a:pt x="18543" y="2529"/>
                  <a:pt x="18389" y="2536"/>
                  <a:pt x="18236" y="2536"/>
                </a:cubicBezTo>
                <a:cubicBezTo>
                  <a:pt x="16883" y="2536"/>
                  <a:pt x="15643" y="2015"/>
                  <a:pt x="14410" y="2015"/>
                </a:cubicBezTo>
                <a:cubicBezTo>
                  <a:pt x="13845" y="2015"/>
                  <a:pt x="13280" y="2125"/>
                  <a:pt x="12707" y="2445"/>
                </a:cubicBezTo>
                <a:cubicBezTo>
                  <a:pt x="12075" y="2110"/>
                  <a:pt x="11478" y="1991"/>
                  <a:pt x="10880" y="1991"/>
                </a:cubicBezTo>
                <a:cubicBezTo>
                  <a:pt x="10011" y="1991"/>
                  <a:pt x="9141" y="2242"/>
                  <a:pt x="8161" y="2445"/>
                </a:cubicBezTo>
                <a:cubicBezTo>
                  <a:pt x="6954" y="2681"/>
                  <a:pt x="6272" y="3006"/>
                  <a:pt x="5422" y="3006"/>
                </a:cubicBezTo>
                <a:cubicBezTo>
                  <a:pt x="5037" y="3006"/>
                  <a:pt x="4617" y="2939"/>
                  <a:pt x="4098" y="2766"/>
                </a:cubicBezTo>
                <a:cubicBezTo>
                  <a:pt x="3693" y="2632"/>
                  <a:pt x="3275" y="2577"/>
                  <a:pt x="2857" y="2577"/>
                </a:cubicBezTo>
                <a:cubicBezTo>
                  <a:pt x="1831" y="2577"/>
                  <a:pt x="808" y="2907"/>
                  <a:pt x="1" y="3200"/>
                </a:cubicBezTo>
                <a:lnTo>
                  <a:pt x="66630" y="3816"/>
                </a:lnTo>
                <a:cubicBezTo>
                  <a:pt x="65493" y="3198"/>
                  <a:pt x="61568" y="2582"/>
                  <a:pt x="60225" y="2444"/>
                </a:cubicBezTo>
                <a:cubicBezTo>
                  <a:pt x="60095" y="2431"/>
                  <a:pt x="59967" y="2425"/>
                  <a:pt x="59839" y="2425"/>
                </a:cubicBezTo>
                <a:cubicBezTo>
                  <a:pt x="59032" y="2425"/>
                  <a:pt x="58260" y="2654"/>
                  <a:pt x="57515" y="2654"/>
                </a:cubicBezTo>
                <a:cubicBezTo>
                  <a:pt x="57157" y="2654"/>
                  <a:pt x="56805" y="2601"/>
                  <a:pt x="56458" y="2444"/>
                </a:cubicBezTo>
                <a:cubicBezTo>
                  <a:pt x="55844" y="2167"/>
                  <a:pt x="55000" y="1902"/>
                  <a:pt x="54058" y="1902"/>
                </a:cubicBezTo>
                <a:cubicBezTo>
                  <a:pt x="53553" y="1902"/>
                  <a:pt x="53019" y="1978"/>
                  <a:pt x="52478" y="2170"/>
                </a:cubicBezTo>
                <a:cubicBezTo>
                  <a:pt x="52334" y="1532"/>
                  <a:pt x="51676" y="1265"/>
                  <a:pt x="50962" y="1265"/>
                </a:cubicBezTo>
                <a:cubicBezTo>
                  <a:pt x="50140" y="1265"/>
                  <a:pt x="49242" y="1619"/>
                  <a:pt x="48965" y="2170"/>
                </a:cubicBezTo>
                <a:cubicBezTo>
                  <a:pt x="47813" y="1001"/>
                  <a:pt x="45013" y="1"/>
                  <a:pt x="42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1" name="Google Shape;5181;p39"/>
          <p:cNvSpPr/>
          <p:nvPr/>
        </p:nvSpPr>
        <p:spPr>
          <a:xfrm flipH="1">
            <a:off x="4611225" y="4496500"/>
            <a:ext cx="891325" cy="84450"/>
          </a:xfrm>
          <a:custGeom>
            <a:avLst/>
            <a:gdLst/>
            <a:ahLst/>
            <a:cxnLst/>
            <a:rect l="l" t="t" r="r" b="b"/>
            <a:pathLst>
              <a:path w="35653" h="3378" extrusionOk="0">
                <a:moveTo>
                  <a:pt x="29123" y="1"/>
                </a:moveTo>
                <a:cubicBezTo>
                  <a:pt x="28038" y="1"/>
                  <a:pt x="26607" y="315"/>
                  <a:pt x="26420" y="966"/>
                </a:cubicBezTo>
                <a:cubicBezTo>
                  <a:pt x="26250" y="943"/>
                  <a:pt x="26073" y="931"/>
                  <a:pt x="25896" y="931"/>
                </a:cubicBezTo>
                <a:cubicBezTo>
                  <a:pt x="25202" y="931"/>
                  <a:pt x="24508" y="1115"/>
                  <a:pt x="24242" y="1559"/>
                </a:cubicBezTo>
                <a:cubicBezTo>
                  <a:pt x="23929" y="1177"/>
                  <a:pt x="23318" y="993"/>
                  <a:pt x="22709" y="993"/>
                </a:cubicBezTo>
                <a:cubicBezTo>
                  <a:pt x="21901" y="993"/>
                  <a:pt x="21097" y="1316"/>
                  <a:pt x="21002" y="1930"/>
                </a:cubicBezTo>
                <a:cubicBezTo>
                  <a:pt x="20658" y="1701"/>
                  <a:pt x="20199" y="1611"/>
                  <a:pt x="19673" y="1611"/>
                </a:cubicBezTo>
                <a:cubicBezTo>
                  <a:pt x="17813" y="1611"/>
                  <a:pt x="15110" y="2741"/>
                  <a:pt x="13628" y="2857"/>
                </a:cubicBezTo>
                <a:cubicBezTo>
                  <a:pt x="12145" y="2974"/>
                  <a:pt x="10685" y="2999"/>
                  <a:pt x="9240" y="2999"/>
                </a:cubicBezTo>
                <a:cubicBezTo>
                  <a:pt x="8186" y="2999"/>
                  <a:pt x="7141" y="2986"/>
                  <a:pt x="6101" y="2986"/>
                </a:cubicBezTo>
                <a:cubicBezTo>
                  <a:pt x="4053" y="2986"/>
                  <a:pt x="2027" y="3037"/>
                  <a:pt x="0" y="3341"/>
                </a:cubicBezTo>
                <a:lnTo>
                  <a:pt x="35582" y="3377"/>
                </a:lnTo>
                <a:cubicBezTo>
                  <a:pt x="35652" y="3021"/>
                  <a:pt x="35130" y="2985"/>
                  <a:pt x="34525" y="2985"/>
                </a:cubicBezTo>
                <a:cubicBezTo>
                  <a:pt x="34368" y="2985"/>
                  <a:pt x="34205" y="2987"/>
                  <a:pt x="34045" y="2987"/>
                </a:cubicBezTo>
                <a:cubicBezTo>
                  <a:pt x="33859" y="2987"/>
                  <a:pt x="33677" y="2984"/>
                  <a:pt x="33515" y="2969"/>
                </a:cubicBezTo>
                <a:cubicBezTo>
                  <a:pt x="31950" y="2821"/>
                  <a:pt x="32285" y="2636"/>
                  <a:pt x="31950" y="1709"/>
                </a:cubicBezTo>
                <a:cubicBezTo>
                  <a:pt x="31615" y="892"/>
                  <a:pt x="31167" y="224"/>
                  <a:pt x="29716" y="38"/>
                </a:cubicBezTo>
                <a:cubicBezTo>
                  <a:pt x="29540" y="13"/>
                  <a:pt x="29338" y="1"/>
                  <a:pt x="29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3" name="Google Shape;5633;p39"/>
          <p:cNvSpPr/>
          <p:nvPr/>
        </p:nvSpPr>
        <p:spPr>
          <a:xfrm>
            <a:off x="8157990" y="1440501"/>
            <a:ext cx="157048" cy="156948"/>
          </a:xfrm>
          <a:custGeom>
            <a:avLst/>
            <a:gdLst/>
            <a:ahLst/>
            <a:cxnLst/>
            <a:rect l="l" t="t" r="r" b="b"/>
            <a:pathLst>
              <a:path w="3135" h="3133" extrusionOk="0">
                <a:moveTo>
                  <a:pt x="1591" y="0"/>
                </a:moveTo>
                <a:cubicBezTo>
                  <a:pt x="1522" y="0"/>
                  <a:pt x="1368" y="848"/>
                  <a:pt x="1298" y="1298"/>
                </a:cubicBezTo>
                <a:cubicBezTo>
                  <a:pt x="849" y="1367"/>
                  <a:pt x="0" y="1521"/>
                  <a:pt x="0" y="1591"/>
                </a:cubicBezTo>
                <a:cubicBezTo>
                  <a:pt x="0" y="1662"/>
                  <a:pt x="850" y="1787"/>
                  <a:pt x="1299" y="1843"/>
                </a:cubicBezTo>
                <a:cubicBezTo>
                  <a:pt x="1370" y="2295"/>
                  <a:pt x="1522" y="3132"/>
                  <a:pt x="1591" y="3132"/>
                </a:cubicBezTo>
                <a:cubicBezTo>
                  <a:pt x="1662" y="3132"/>
                  <a:pt x="1786" y="2293"/>
                  <a:pt x="1842" y="1842"/>
                </a:cubicBezTo>
                <a:cubicBezTo>
                  <a:pt x="2295" y="1786"/>
                  <a:pt x="3134" y="1662"/>
                  <a:pt x="3134" y="1591"/>
                </a:cubicBezTo>
                <a:cubicBezTo>
                  <a:pt x="3134" y="1521"/>
                  <a:pt x="2296" y="1369"/>
                  <a:pt x="1845" y="1299"/>
                </a:cubicBezTo>
                <a:cubicBezTo>
                  <a:pt x="1789" y="849"/>
                  <a:pt x="1663"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4" name="Google Shape;5634;p39"/>
          <p:cNvSpPr/>
          <p:nvPr/>
        </p:nvSpPr>
        <p:spPr>
          <a:xfrm>
            <a:off x="5115665" y="4118051"/>
            <a:ext cx="157048" cy="156948"/>
          </a:xfrm>
          <a:custGeom>
            <a:avLst/>
            <a:gdLst/>
            <a:ahLst/>
            <a:cxnLst/>
            <a:rect l="l" t="t" r="r" b="b"/>
            <a:pathLst>
              <a:path w="3135" h="3133" extrusionOk="0">
                <a:moveTo>
                  <a:pt x="1591" y="0"/>
                </a:moveTo>
                <a:cubicBezTo>
                  <a:pt x="1522" y="0"/>
                  <a:pt x="1368" y="848"/>
                  <a:pt x="1298" y="1298"/>
                </a:cubicBezTo>
                <a:cubicBezTo>
                  <a:pt x="849" y="1367"/>
                  <a:pt x="0" y="1521"/>
                  <a:pt x="0" y="1591"/>
                </a:cubicBezTo>
                <a:cubicBezTo>
                  <a:pt x="0" y="1662"/>
                  <a:pt x="850" y="1787"/>
                  <a:pt x="1299" y="1843"/>
                </a:cubicBezTo>
                <a:cubicBezTo>
                  <a:pt x="1370" y="2295"/>
                  <a:pt x="1522" y="3132"/>
                  <a:pt x="1591" y="3132"/>
                </a:cubicBezTo>
                <a:cubicBezTo>
                  <a:pt x="1662" y="3132"/>
                  <a:pt x="1786" y="2293"/>
                  <a:pt x="1842" y="1842"/>
                </a:cubicBezTo>
                <a:cubicBezTo>
                  <a:pt x="2295" y="1786"/>
                  <a:pt x="3134" y="1662"/>
                  <a:pt x="3134" y="1591"/>
                </a:cubicBezTo>
                <a:cubicBezTo>
                  <a:pt x="3134" y="1521"/>
                  <a:pt x="2296" y="1369"/>
                  <a:pt x="1845" y="1299"/>
                </a:cubicBezTo>
                <a:cubicBezTo>
                  <a:pt x="1789" y="849"/>
                  <a:pt x="1663"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5" name="Google Shape;5635;p39"/>
          <p:cNvSpPr/>
          <p:nvPr/>
        </p:nvSpPr>
        <p:spPr>
          <a:xfrm>
            <a:off x="3678390" y="2914251"/>
            <a:ext cx="157048" cy="156948"/>
          </a:xfrm>
          <a:custGeom>
            <a:avLst/>
            <a:gdLst/>
            <a:ahLst/>
            <a:cxnLst/>
            <a:rect l="l" t="t" r="r" b="b"/>
            <a:pathLst>
              <a:path w="3135" h="3133" extrusionOk="0">
                <a:moveTo>
                  <a:pt x="1591" y="0"/>
                </a:moveTo>
                <a:cubicBezTo>
                  <a:pt x="1522" y="0"/>
                  <a:pt x="1368" y="848"/>
                  <a:pt x="1298" y="1298"/>
                </a:cubicBezTo>
                <a:cubicBezTo>
                  <a:pt x="849" y="1367"/>
                  <a:pt x="0" y="1521"/>
                  <a:pt x="0" y="1591"/>
                </a:cubicBezTo>
                <a:cubicBezTo>
                  <a:pt x="0" y="1662"/>
                  <a:pt x="850" y="1787"/>
                  <a:pt x="1299" y="1843"/>
                </a:cubicBezTo>
                <a:cubicBezTo>
                  <a:pt x="1370" y="2295"/>
                  <a:pt x="1522" y="3132"/>
                  <a:pt x="1591" y="3132"/>
                </a:cubicBezTo>
                <a:cubicBezTo>
                  <a:pt x="1662" y="3132"/>
                  <a:pt x="1786" y="2293"/>
                  <a:pt x="1842" y="1842"/>
                </a:cubicBezTo>
                <a:cubicBezTo>
                  <a:pt x="2295" y="1786"/>
                  <a:pt x="3134" y="1662"/>
                  <a:pt x="3134" y="1591"/>
                </a:cubicBezTo>
                <a:cubicBezTo>
                  <a:pt x="3134" y="1521"/>
                  <a:pt x="2296" y="1369"/>
                  <a:pt x="1845" y="1299"/>
                </a:cubicBezTo>
                <a:cubicBezTo>
                  <a:pt x="1789" y="849"/>
                  <a:pt x="1663"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6" name="Google Shape;5636;p39"/>
          <p:cNvSpPr/>
          <p:nvPr/>
        </p:nvSpPr>
        <p:spPr>
          <a:xfrm>
            <a:off x="4539265" y="718226"/>
            <a:ext cx="157048" cy="156948"/>
          </a:xfrm>
          <a:custGeom>
            <a:avLst/>
            <a:gdLst/>
            <a:ahLst/>
            <a:cxnLst/>
            <a:rect l="l" t="t" r="r" b="b"/>
            <a:pathLst>
              <a:path w="3135" h="3133" extrusionOk="0">
                <a:moveTo>
                  <a:pt x="1591" y="0"/>
                </a:moveTo>
                <a:cubicBezTo>
                  <a:pt x="1522" y="0"/>
                  <a:pt x="1368" y="848"/>
                  <a:pt x="1298" y="1298"/>
                </a:cubicBezTo>
                <a:cubicBezTo>
                  <a:pt x="849" y="1367"/>
                  <a:pt x="0" y="1521"/>
                  <a:pt x="0" y="1591"/>
                </a:cubicBezTo>
                <a:cubicBezTo>
                  <a:pt x="0" y="1662"/>
                  <a:pt x="850" y="1787"/>
                  <a:pt x="1299" y="1843"/>
                </a:cubicBezTo>
                <a:cubicBezTo>
                  <a:pt x="1370" y="2295"/>
                  <a:pt x="1522" y="3132"/>
                  <a:pt x="1591" y="3132"/>
                </a:cubicBezTo>
                <a:cubicBezTo>
                  <a:pt x="1662" y="3132"/>
                  <a:pt x="1786" y="2293"/>
                  <a:pt x="1842" y="1842"/>
                </a:cubicBezTo>
                <a:cubicBezTo>
                  <a:pt x="2295" y="1786"/>
                  <a:pt x="3134" y="1662"/>
                  <a:pt x="3134" y="1591"/>
                </a:cubicBezTo>
                <a:cubicBezTo>
                  <a:pt x="3134" y="1521"/>
                  <a:pt x="2296" y="1369"/>
                  <a:pt x="1845" y="1299"/>
                </a:cubicBezTo>
                <a:cubicBezTo>
                  <a:pt x="1789" y="849"/>
                  <a:pt x="1663"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 name="Picture 9" descr="Logo&#10;&#10;Description automatically generated"/>
          <p:cNvPicPr>
            <a:picLocks noChangeAspect="1"/>
          </p:cNvPicPr>
          <p:nvPr/>
        </p:nvPicPr>
        <p:blipFill>
          <a:blip r:embed="rId1"/>
          <a:stretch>
            <a:fillRect/>
          </a:stretch>
        </p:blipFill>
        <p:spPr>
          <a:xfrm rot="20400000">
            <a:off x="897890" y="628015"/>
            <a:ext cx="1247775" cy="1050290"/>
          </a:xfrm>
          <a:prstGeom prst="rect">
            <a:avLst/>
          </a:prstGeom>
        </p:spPr>
      </p:pic>
      <p:sp>
        <p:nvSpPr>
          <p:cNvPr id="9225" name="Smiley Face 9224"/>
          <p:cNvSpPr/>
          <p:nvPr/>
        </p:nvSpPr>
        <p:spPr>
          <a:xfrm>
            <a:off x="5139055" y="2812415"/>
            <a:ext cx="533400" cy="533400"/>
          </a:xfrm>
          <a:prstGeom prst="smileyFace">
            <a:avLst>
              <a:gd name="adj" fmla="val 4653"/>
            </a:avLst>
          </a:prstGeom>
          <a:solidFill>
            <a:srgbClr val="339933"/>
          </a:solidFill>
          <a:ln w="38100" cap="flat" cmpd="sng">
            <a:solidFill>
              <a:schemeClr val="tx1"/>
            </a:solidFill>
            <a:prstDash val="solid"/>
            <a:headEnd type="none" w="med" len="med"/>
            <a:tailEnd type="none" w="med" len="med"/>
          </a:ln>
        </p:spPr>
        <p:txBody>
          <a:bodyPr/>
          <a:p>
            <a:endParaRPr lang="en-US"/>
          </a:p>
        </p:txBody>
      </p:sp>
      <p:sp>
        <p:nvSpPr>
          <p:cNvPr id="9230" name="Smiley Face 9229"/>
          <p:cNvSpPr/>
          <p:nvPr/>
        </p:nvSpPr>
        <p:spPr>
          <a:xfrm>
            <a:off x="5866765" y="2818765"/>
            <a:ext cx="487045" cy="527050"/>
          </a:xfrm>
          <a:prstGeom prst="smileyFace">
            <a:avLst>
              <a:gd name="adj" fmla="val -4653"/>
            </a:avLst>
          </a:prstGeom>
          <a:solidFill>
            <a:srgbClr val="FF9900"/>
          </a:solidFill>
          <a:ln w="38100" cap="flat" cmpd="sng">
            <a:solidFill>
              <a:schemeClr val="tx1"/>
            </a:solidFill>
            <a:prstDash val="solid"/>
            <a:headEnd type="none" w="med" len="med"/>
            <a:tailEnd type="none" w="med" len="med"/>
          </a:ln>
        </p:spPr>
        <p:txBody>
          <a:bodyPr/>
          <a:p>
            <a:endParaRPr lang="en-US"/>
          </a:p>
        </p:txBody>
      </p:sp>
      <p:sp>
        <p:nvSpPr>
          <p:cNvPr id="9229" name="Smiley Face 9228"/>
          <p:cNvSpPr/>
          <p:nvPr/>
        </p:nvSpPr>
        <p:spPr>
          <a:xfrm>
            <a:off x="6548120" y="2812415"/>
            <a:ext cx="533400" cy="533400"/>
          </a:xfrm>
          <a:prstGeom prst="smileyFace">
            <a:avLst>
              <a:gd name="adj" fmla="val -4653"/>
            </a:avLst>
          </a:prstGeom>
          <a:solidFill>
            <a:srgbClr val="FF3300"/>
          </a:solidFill>
          <a:ln w="38100" cap="flat" cmpd="sng">
            <a:solidFill>
              <a:schemeClr val="tx1"/>
            </a:solidFill>
            <a:prstDash val="solid"/>
            <a:headEnd type="none" w="med" len="med"/>
            <a:tailEnd type="none" w="med" len="med"/>
          </a:ln>
        </p:spPr>
        <p:txBody>
          <a:bodyPr/>
          <a:p>
            <a:endParaRPr lang="en-US"/>
          </a:p>
        </p:txBody>
      </p:sp>
      <p:sp>
        <p:nvSpPr>
          <p:cNvPr id="5177" name="Google Shape;5177;p39"/>
          <p:cNvSpPr txBox="1"/>
          <p:nvPr>
            <p:ph type="subTitle" idx="1"/>
          </p:nvPr>
        </p:nvSpPr>
        <p:spPr>
          <a:xfrm>
            <a:off x="878840" y="2931795"/>
            <a:ext cx="3018155" cy="1590675"/>
          </a:xfrm>
          <a:prstGeom prst="rect">
            <a:avLst/>
          </a:prstGeom>
          <a:ln>
            <a:noFill/>
          </a:ln>
          <a:effectLst>
            <a:softEdge rad="31750"/>
          </a:effectLst>
        </p:spPr>
        <p:txBody>
          <a:bodyPr spcFirstLastPara="1" wrap="square" lIns="182875" tIns="91425" rIns="91425" bIns="91425" anchor="t" anchorCtr="0">
            <a:noAutofit/>
          </a:bodyPr>
          <a:lstStyle/>
          <a:p>
            <a:pPr marL="0" lvl="0" indent="0" algn="r" rtl="0">
              <a:spcBef>
                <a:spcPts val="0"/>
              </a:spcBef>
              <a:spcAft>
                <a:spcPts val="0"/>
              </a:spcAft>
              <a:buNone/>
            </a:pPr>
            <a:r>
              <a:rPr lang="en-US" altLang="en-GB" sz="1600"/>
              <a:t>Harsh Deep Verma 2028202</a:t>
            </a:r>
            <a:endParaRPr lang="en-US" altLang="en-GB" sz="1600"/>
          </a:p>
          <a:p>
            <a:pPr marL="0" lvl="0" indent="0" algn="r" rtl="0">
              <a:spcBef>
                <a:spcPts val="0"/>
              </a:spcBef>
              <a:spcAft>
                <a:spcPts val="0"/>
              </a:spcAft>
              <a:buNone/>
            </a:pPr>
            <a:r>
              <a:rPr lang="en-US" altLang="en-GB" sz="1600"/>
              <a:t>Kumar Daniel 2028201</a:t>
            </a:r>
            <a:endParaRPr lang="en-US" altLang="en-GB" sz="1600"/>
          </a:p>
          <a:p>
            <a:pPr marL="0" lvl="0" indent="0" algn="r" rtl="0">
              <a:spcBef>
                <a:spcPts val="0"/>
              </a:spcBef>
              <a:spcAft>
                <a:spcPts val="0"/>
              </a:spcAft>
              <a:buNone/>
            </a:pPr>
            <a:r>
              <a:rPr lang="en-US" altLang="en-GB" sz="1600"/>
              <a:t>Saikat Patra 2028203</a:t>
            </a:r>
            <a:endParaRPr lang="en-US" altLang="en-GB" sz="1600"/>
          </a:p>
          <a:p>
            <a:pPr marL="0" lvl="0" indent="0" algn="r" rtl="0">
              <a:spcBef>
                <a:spcPts val="0"/>
              </a:spcBef>
              <a:spcAft>
                <a:spcPts val="0"/>
              </a:spcAft>
              <a:buNone/>
            </a:pPr>
            <a:r>
              <a:rPr lang="en-US" altLang="en-GB" sz="1600"/>
              <a:t>Saurav kumar 2028213</a:t>
            </a:r>
            <a:endParaRPr lang="en-US" altLang="en-GB" sz="1600"/>
          </a:p>
          <a:p>
            <a:pPr marL="0" lvl="0" indent="0" algn="r" rtl="0">
              <a:spcBef>
                <a:spcPts val="0"/>
              </a:spcBef>
              <a:spcAft>
                <a:spcPts val="0"/>
              </a:spcAft>
              <a:buNone/>
            </a:pPr>
            <a:r>
              <a:rPr lang="en-US" altLang="en-GB" sz="1600"/>
              <a:t>Ayush Raj 2028209 </a:t>
            </a:r>
            <a:endParaRPr lang="en-US" altLang="en-GB" sz="1600"/>
          </a:p>
          <a:p>
            <a:pPr marL="0" lvl="0" indent="0" algn="r" rtl="0">
              <a:spcBef>
                <a:spcPts val="0"/>
              </a:spcBef>
              <a:spcAft>
                <a:spcPts val="0"/>
              </a:spcAft>
              <a:buNone/>
            </a:pPr>
            <a:r>
              <a:rPr lang="en-US" altLang="en-GB" sz="1600"/>
              <a:t>Priyansh Pandey 2028186</a:t>
            </a:r>
            <a:endParaRPr lang="en-US" altLang="en-GB"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fade">
                                      <p:cBhvr>
                                        <p:cTn id="7" dur="500"/>
                                        <p:tgtEl>
                                          <p:spTgt spid="92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230"/>
                                        </p:tgtEl>
                                        <p:attrNameLst>
                                          <p:attrName>style.visibility</p:attrName>
                                        </p:attrNameLst>
                                      </p:cBhvr>
                                      <p:to>
                                        <p:strVal val="visible"/>
                                      </p:to>
                                    </p:set>
                                    <p:animEffect transition="in" filter="fade">
                                      <p:cBhvr>
                                        <p:cTn id="11" dur="500"/>
                                        <p:tgtEl>
                                          <p:spTgt spid="92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229"/>
                                        </p:tgtEl>
                                        <p:attrNameLst>
                                          <p:attrName>style.visibility</p:attrName>
                                        </p:attrNameLst>
                                      </p:cBhvr>
                                      <p:to>
                                        <p:strVal val="visible"/>
                                      </p:to>
                                    </p:set>
                                    <p:animEffect transition="in" filter="fade">
                                      <p:cBhvr>
                                        <p:cTn id="15"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70" name="Shape 5770"/>
        <p:cNvGrpSpPr/>
        <p:nvPr/>
      </p:nvGrpSpPr>
      <p:grpSpPr>
        <a:xfrm>
          <a:off x="0" y="0"/>
          <a:ext cx="0" cy="0"/>
          <a:chOff x="0" y="0"/>
          <a:chExt cx="0" cy="0"/>
        </a:xfrm>
      </p:grpSpPr>
      <p:sp>
        <p:nvSpPr>
          <p:cNvPr id="5771" name="Google Shape;5771;p43"/>
          <p:cNvSpPr txBox="1"/>
          <p:nvPr>
            <p:ph type="title" idx="2"/>
          </p:nvPr>
        </p:nvSpPr>
        <p:spPr>
          <a:xfrm>
            <a:off x="2051906" y="1420045"/>
            <a:ext cx="1244700" cy="841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a:t>0</a:t>
            </a:r>
            <a:r>
              <a:rPr lang="en-US" altLang="en-GB"/>
              <a:t>4</a:t>
            </a:r>
            <a:endParaRPr lang="en-US" altLang="en-GB"/>
          </a:p>
        </p:txBody>
      </p:sp>
      <p:sp>
        <p:nvSpPr>
          <p:cNvPr id="5773" name="Google Shape;5773;p43"/>
          <p:cNvSpPr/>
          <p:nvPr/>
        </p:nvSpPr>
        <p:spPr>
          <a:xfrm>
            <a:off x="856551" y="1217924"/>
            <a:ext cx="156948" cy="156998"/>
          </a:xfrm>
          <a:custGeom>
            <a:avLst/>
            <a:gdLst/>
            <a:ahLst/>
            <a:cxnLst/>
            <a:rect l="l" t="t" r="r" b="b"/>
            <a:pathLst>
              <a:path w="3133" h="3134" extrusionOk="0">
                <a:moveTo>
                  <a:pt x="1592" y="0"/>
                </a:moveTo>
                <a:cubicBezTo>
                  <a:pt x="1521" y="0"/>
                  <a:pt x="1367" y="848"/>
                  <a:pt x="1297" y="1298"/>
                </a:cubicBezTo>
                <a:cubicBezTo>
                  <a:pt x="848" y="1368"/>
                  <a:pt x="0" y="1522"/>
                  <a:pt x="0" y="1592"/>
                </a:cubicBezTo>
                <a:cubicBezTo>
                  <a:pt x="0" y="1662"/>
                  <a:pt x="850" y="1787"/>
                  <a:pt x="1298" y="1844"/>
                </a:cubicBezTo>
                <a:cubicBezTo>
                  <a:pt x="1369" y="2295"/>
                  <a:pt x="1522" y="3133"/>
                  <a:pt x="1593" y="3133"/>
                </a:cubicBezTo>
                <a:cubicBezTo>
                  <a:pt x="1663" y="3133"/>
                  <a:pt x="1787" y="2294"/>
                  <a:pt x="1843" y="1842"/>
                </a:cubicBezTo>
                <a:cubicBezTo>
                  <a:pt x="2294" y="1787"/>
                  <a:pt x="3132" y="1663"/>
                  <a:pt x="3132" y="1594"/>
                </a:cubicBezTo>
                <a:cubicBezTo>
                  <a:pt x="3132" y="1523"/>
                  <a:pt x="2295" y="1371"/>
                  <a:pt x="1843" y="1299"/>
                </a:cubicBezTo>
                <a:cubicBezTo>
                  <a:pt x="1787" y="850"/>
                  <a:pt x="1661" y="0"/>
                  <a:pt x="1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4" name="Google Shape;5774;p43"/>
          <p:cNvSpPr/>
          <p:nvPr/>
        </p:nvSpPr>
        <p:spPr>
          <a:xfrm>
            <a:off x="5318165" y="1374930"/>
            <a:ext cx="156898" cy="157048"/>
          </a:xfrm>
          <a:custGeom>
            <a:avLst/>
            <a:gdLst/>
            <a:ahLst/>
            <a:cxnLst/>
            <a:rect l="l" t="t" r="r" b="b"/>
            <a:pathLst>
              <a:path w="3132" h="3135" extrusionOk="0">
                <a:moveTo>
                  <a:pt x="1541" y="1"/>
                </a:moveTo>
                <a:cubicBezTo>
                  <a:pt x="1470" y="1"/>
                  <a:pt x="1347" y="840"/>
                  <a:pt x="1290" y="1291"/>
                </a:cubicBezTo>
                <a:cubicBezTo>
                  <a:pt x="838" y="1349"/>
                  <a:pt x="0" y="1473"/>
                  <a:pt x="0" y="1544"/>
                </a:cubicBezTo>
                <a:cubicBezTo>
                  <a:pt x="0" y="1613"/>
                  <a:pt x="836" y="1766"/>
                  <a:pt x="1289" y="1836"/>
                </a:cubicBezTo>
                <a:cubicBezTo>
                  <a:pt x="1346" y="2286"/>
                  <a:pt x="1470" y="3135"/>
                  <a:pt x="1541" y="3135"/>
                </a:cubicBezTo>
                <a:cubicBezTo>
                  <a:pt x="1612" y="3135"/>
                  <a:pt x="1766" y="2287"/>
                  <a:pt x="1836" y="1837"/>
                </a:cubicBezTo>
                <a:cubicBezTo>
                  <a:pt x="2286" y="1767"/>
                  <a:pt x="3132" y="1613"/>
                  <a:pt x="3132" y="1542"/>
                </a:cubicBezTo>
                <a:cubicBezTo>
                  <a:pt x="3132" y="1472"/>
                  <a:pt x="2284" y="1346"/>
                  <a:pt x="1834" y="1290"/>
                </a:cubicBezTo>
                <a:cubicBezTo>
                  <a:pt x="1762" y="839"/>
                  <a:pt x="1612" y="1"/>
                  <a:pt x="1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5" name="Google Shape;5775;p43"/>
          <p:cNvSpPr/>
          <p:nvPr/>
        </p:nvSpPr>
        <p:spPr>
          <a:xfrm>
            <a:off x="4635111" y="1952783"/>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6" name="Google Shape;5776;p43"/>
          <p:cNvSpPr/>
          <p:nvPr/>
        </p:nvSpPr>
        <p:spPr>
          <a:xfrm>
            <a:off x="7364471" y="90388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7" name="Google Shape;5777;p43"/>
          <p:cNvSpPr txBox="1"/>
          <p:nvPr>
            <p:ph type="title"/>
          </p:nvPr>
        </p:nvSpPr>
        <p:spPr>
          <a:xfrm>
            <a:off x="467100" y="2355875"/>
            <a:ext cx="4785000" cy="914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altLang="en-GB" sz="4800"/>
              <a:t>Implementation</a:t>
            </a:r>
            <a:endParaRPr lang="en-US" altLang="en-GB" sz="4800"/>
          </a:p>
        </p:txBody>
      </p:sp>
      <p:sp>
        <p:nvSpPr>
          <p:cNvPr id="2" name="Isosceles Triangle 1"/>
          <p:cNvSpPr/>
          <p:nvPr/>
        </p:nvSpPr>
        <p:spPr>
          <a:xfrm rot="10800000">
            <a:off x="5474970" y="1674495"/>
            <a:ext cx="2336800" cy="1617980"/>
          </a:xfrm>
          <a:prstGeom prst="triangle">
            <a:avLst>
              <a:gd name="adj" fmla="val 50000"/>
            </a:avLst>
          </a:prstGeom>
          <a:gradFill rotWithShape="1">
            <a:gsLst>
              <a:gs pos="0">
                <a:srgbClr val="FF0000"/>
              </a:gs>
              <a:gs pos="100000">
                <a:schemeClr val="folHlink"/>
              </a:gs>
            </a:gsLst>
            <a:lin ang="0" scaled="1"/>
            <a:tileRect/>
          </a:gradFill>
          <a:ln w="9525" cap="flat" cmpd="sng">
            <a:solidFill>
              <a:srgbClr val="FF0000"/>
            </a:solidFill>
            <a:prstDash val="solid"/>
            <a:miter/>
            <a:headEnd type="none" w="med" len="med"/>
            <a:tailEnd type="none" w="med" len="med"/>
          </a:ln>
        </p:spPr>
        <p:txBody>
          <a:bodyPr/>
          <a:p>
            <a:endParaRPr lang="en-US"/>
          </a:p>
        </p:txBody>
      </p:sp>
      <p:sp>
        <p:nvSpPr>
          <p:cNvPr id="217092" name="Straight Connector 217091"/>
          <p:cNvSpPr/>
          <p:nvPr/>
        </p:nvSpPr>
        <p:spPr>
          <a:xfrm>
            <a:off x="7684770" y="1903095"/>
            <a:ext cx="299720" cy="635"/>
          </a:xfrm>
          <a:prstGeom prst="line">
            <a:avLst/>
          </a:prstGeom>
          <a:ln w="9525" cap="flat" cmpd="sng">
            <a:solidFill>
              <a:schemeClr val="tx1"/>
            </a:solidFill>
            <a:prstDash val="solid"/>
            <a:headEnd type="none" w="med" len="med"/>
            <a:tailEnd type="none" w="med" len="med"/>
          </a:ln>
        </p:spPr>
      </p:sp>
      <p:sp>
        <p:nvSpPr>
          <p:cNvPr id="217093" name="Straight Connector 217092"/>
          <p:cNvSpPr/>
          <p:nvPr/>
        </p:nvSpPr>
        <p:spPr>
          <a:xfrm>
            <a:off x="5779770" y="1903095"/>
            <a:ext cx="299720" cy="635"/>
          </a:xfrm>
          <a:prstGeom prst="line">
            <a:avLst/>
          </a:prstGeom>
          <a:ln w="9525" cap="flat" cmpd="sng">
            <a:solidFill>
              <a:schemeClr val="tx1"/>
            </a:solidFill>
            <a:prstDash val="solid"/>
            <a:headEnd type="none" w="med" len="med"/>
            <a:tailEnd type="none" w="med" len="med"/>
          </a:ln>
        </p:spPr>
      </p:sp>
      <p:sp>
        <p:nvSpPr>
          <p:cNvPr id="217094" name="Straight Connector 217093"/>
          <p:cNvSpPr/>
          <p:nvPr/>
        </p:nvSpPr>
        <p:spPr>
          <a:xfrm>
            <a:off x="5932170" y="1750695"/>
            <a:ext cx="635" cy="240030"/>
          </a:xfrm>
          <a:prstGeom prst="line">
            <a:avLst/>
          </a:prstGeom>
          <a:ln w="9525" cap="flat" cmpd="sng">
            <a:solidFill>
              <a:schemeClr val="tx1"/>
            </a:solidFill>
            <a:prstDash val="solid"/>
            <a:headEnd type="none" w="med" len="med"/>
            <a:tailEnd type="none" w="med" len="med"/>
          </a:ln>
        </p:spPr>
      </p:sp>
      <p:sp>
        <p:nvSpPr>
          <p:cNvPr id="217095" name="Oval 217094"/>
          <p:cNvSpPr/>
          <p:nvPr/>
        </p:nvSpPr>
        <p:spPr>
          <a:xfrm>
            <a:off x="6846570" y="3655695"/>
            <a:ext cx="240030" cy="192405"/>
          </a:xfrm>
          <a:prstGeom prst="ellipse">
            <a:avLst/>
          </a:prstGeom>
          <a:noFill/>
          <a:ln w="9525" cap="flat" cmpd="sng">
            <a:solidFill>
              <a:schemeClr val="tx1"/>
            </a:solidFill>
            <a:prstDash val="solid"/>
            <a:headEnd type="none" w="med" len="med"/>
            <a:tailEnd type="none" w="med" len="med"/>
          </a:ln>
        </p:spPr>
        <p:txBody>
          <a:bodyPr/>
          <a:p>
            <a:endParaRPr lang="en-US"/>
          </a:p>
        </p:txBody>
      </p:sp>
      <p:sp>
        <p:nvSpPr>
          <p:cNvPr id="217098" name="Text Box 217097"/>
          <p:cNvSpPr txBox="1"/>
          <p:nvPr/>
        </p:nvSpPr>
        <p:spPr>
          <a:xfrm>
            <a:off x="5436235" y="1217295"/>
            <a:ext cx="894080" cy="306705"/>
          </a:xfrm>
          <a:prstGeom prst="rect">
            <a:avLst/>
          </a:prstGeom>
          <a:noFill/>
          <a:ln w="9525">
            <a:noFill/>
          </a:ln>
        </p:spPr>
        <p:txBody>
          <a:bodyPr wrap="square">
            <a:spAutoFit/>
          </a:bodyPr>
          <a:p>
            <a:pPr>
              <a:spcBef>
                <a:spcPct val="50000"/>
              </a:spcBef>
            </a:pPr>
            <a:r>
              <a:rPr>
                <a:latin typeface="Arial" panose="020B0604020202020204" pitchFamily="34" charset="0"/>
                <a:ea typeface="Latha" pitchFamily="2"/>
              </a:rPr>
              <a:t>Positive</a:t>
            </a:r>
            <a:endParaRPr>
              <a:latin typeface="Arial" panose="020B0604020202020204" pitchFamily="34" charset="0"/>
              <a:ea typeface="Latha" pitchFamily="2"/>
            </a:endParaRPr>
          </a:p>
        </p:txBody>
      </p:sp>
      <p:sp>
        <p:nvSpPr>
          <p:cNvPr id="217099" name="Text Box 217098"/>
          <p:cNvSpPr txBox="1"/>
          <p:nvPr/>
        </p:nvSpPr>
        <p:spPr>
          <a:xfrm>
            <a:off x="7608570" y="1217295"/>
            <a:ext cx="1019175" cy="306705"/>
          </a:xfrm>
          <a:prstGeom prst="rect">
            <a:avLst/>
          </a:prstGeom>
          <a:noFill/>
          <a:ln w="9525">
            <a:noFill/>
          </a:ln>
        </p:spPr>
        <p:txBody>
          <a:bodyPr wrap="square">
            <a:spAutoFit/>
          </a:bodyPr>
          <a:p>
            <a:pPr>
              <a:spcBef>
                <a:spcPct val="50000"/>
              </a:spcBef>
            </a:pPr>
            <a:r>
              <a:rPr>
                <a:latin typeface="Arial" panose="020B0604020202020204" pitchFamily="34" charset="0"/>
                <a:ea typeface="Latha" pitchFamily="2"/>
              </a:rPr>
              <a:t>Negative</a:t>
            </a:r>
            <a:endParaRPr>
              <a:latin typeface="Arial" panose="020B0604020202020204" pitchFamily="34" charset="0"/>
              <a:ea typeface="Latha" pitchFamily="2"/>
            </a:endParaRPr>
          </a:p>
        </p:txBody>
      </p:sp>
      <p:sp>
        <p:nvSpPr>
          <p:cNvPr id="217100" name="Oval 217099"/>
          <p:cNvSpPr/>
          <p:nvPr/>
        </p:nvSpPr>
        <p:spPr>
          <a:xfrm>
            <a:off x="7227570" y="2360295"/>
            <a:ext cx="299720" cy="240030"/>
          </a:xfrm>
          <a:prstGeom prst="ellipse">
            <a:avLst/>
          </a:prstGeom>
          <a:solidFill>
            <a:srgbClr val="9900CC"/>
          </a:solidFill>
          <a:ln w="9525">
            <a:noFill/>
          </a:ln>
        </p:spPr>
        <p:txBody>
          <a:bodyPr/>
          <a:p>
            <a:endParaRPr lang="en-US"/>
          </a:p>
        </p:txBody>
      </p:sp>
      <p:sp>
        <p:nvSpPr>
          <p:cNvPr id="217101" name="Straight Connector 217100"/>
          <p:cNvSpPr/>
          <p:nvPr/>
        </p:nvSpPr>
        <p:spPr>
          <a:xfrm flipH="1" flipV="1">
            <a:off x="7532370" y="2665095"/>
            <a:ext cx="539750" cy="575945"/>
          </a:xfrm>
          <a:prstGeom prst="line">
            <a:avLst/>
          </a:prstGeom>
          <a:ln w="38100" cap="flat" cmpd="sng">
            <a:solidFill>
              <a:schemeClr val="tx1"/>
            </a:solidFill>
            <a:prstDash val="solid"/>
            <a:headEnd type="none" w="med" len="med"/>
            <a:tailEnd type="triangle" w="med" len="med"/>
          </a:ln>
        </p:spPr>
      </p:sp>
      <p:sp>
        <p:nvSpPr>
          <p:cNvPr id="217097" name="Text Box 217096"/>
          <p:cNvSpPr txBox="1"/>
          <p:nvPr/>
        </p:nvSpPr>
        <p:spPr>
          <a:xfrm>
            <a:off x="7608570" y="2428240"/>
            <a:ext cx="1600200" cy="641350"/>
          </a:xfrm>
          <a:prstGeom prst="rect">
            <a:avLst/>
          </a:prstGeom>
          <a:noFill/>
          <a:ln w="9525">
            <a:noFill/>
          </a:ln>
        </p:spPr>
        <p:txBody>
          <a:bodyPr>
            <a:spAutoFit/>
          </a:bodyPr>
          <a:p>
            <a:pPr>
              <a:spcBef>
                <a:spcPct val="50000"/>
              </a:spcBef>
            </a:pPr>
            <a:r>
              <a:rPr>
                <a:latin typeface="Arial" panose="020B0604020202020204" pitchFamily="34" charset="0"/>
                <a:ea typeface="Latha" pitchFamily="2"/>
              </a:rPr>
              <a:t>Subjective Polarity</a:t>
            </a:r>
            <a:endParaRPr>
              <a:latin typeface="Arial" panose="020B0604020202020204" pitchFamily="34" charset="0"/>
              <a:ea typeface="Latha" pitchFamily="2"/>
            </a:endParaRPr>
          </a:p>
        </p:txBody>
      </p:sp>
      <p:sp>
        <p:nvSpPr>
          <p:cNvPr id="217102" name="Text Box 217101"/>
          <p:cNvSpPr txBox="1"/>
          <p:nvPr/>
        </p:nvSpPr>
        <p:spPr>
          <a:xfrm>
            <a:off x="7364730" y="3075940"/>
            <a:ext cx="1600200" cy="641350"/>
          </a:xfrm>
          <a:prstGeom prst="rect">
            <a:avLst/>
          </a:prstGeom>
          <a:noFill/>
          <a:ln w="9525">
            <a:noFill/>
          </a:ln>
        </p:spPr>
        <p:txBody>
          <a:bodyPr>
            <a:spAutoFit/>
          </a:bodyPr>
          <a:p>
            <a:pPr>
              <a:spcBef>
                <a:spcPct val="50000"/>
              </a:spcBef>
            </a:pPr>
            <a:r>
              <a:rPr>
                <a:latin typeface="Arial" panose="020B0604020202020204" pitchFamily="34" charset="0"/>
                <a:ea typeface="Latha" pitchFamily="2"/>
              </a:rPr>
              <a:t>Term sense position</a:t>
            </a:r>
            <a:endParaRPr>
              <a:latin typeface="Arial" panose="020B0604020202020204" pitchFamily="34" charset="0"/>
              <a:ea typeface="Latha" pitchFamily="2"/>
            </a:endParaRPr>
          </a:p>
        </p:txBody>
      </p:sp>
      <p:sp>
        <p:nvSpPr>
          <p:cNvPr id="217096" name="Text Box 217095"/>
          <p:cNvSpPr txBox="1"/>
          <p:nvPr/>
        </p:nvSpPr>
        <p:spPr>
          <a:xfrm>
            <a:off x="5436235" y="3220085"/>
            <a:ext cx="1600200" cy="641350"/>
          </a:xfrm>
          <a:prstGeom prst="rect">
            <a:avLst/>
          </a:prstGeom>
          <a:noFill/>
          <a:ln w="9525">
            <a:noFill/>
          </a:ln>
        </p:spPr>
        <p:txBody>
          <a:bodyPr>
            <a:spAutoFit/>
          </a:bodyPr>
          <a:p>
            <a:pPr>
              <a:spcBef>
                <a:spcPct val="50000"/>
              </a:spcBef>
            </a:pPr>
            <a:r>
              <a:rPr>
                <a:latin typeface="Arial" panose="020B0604020202020204" pitchFamily="34" charset="0"/>
                <a:ea typeface="Latha" pitchFamily="2"/>
              </a:rPr>
              <a:t>Objective Polarity</a:t>
            </a:r>
            <a:endParaRPr>
              <a:latin typeface="Arial" panose="020B0604020202020204" pitchFamily="34" charset="0"/>
              <a:ea typeface="Latha" pitchFamily="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814" name="Shape 6814"/>
        <p:cNvGrpSpPr/>
        <p:nvPr/>
      </p:nvGrpSpPr>
      <p:grpSpPr>
        <a:xfrm>
          <a:off x="0" y="0"/>
          <a:ext cx="0" cy="0"/>
          <a:chOff x="0" y="0"/>
          <a:chExt cx="0" cy="0"/>
        </a:xfrm>
      </p:grpSpPr>
      <p:sp>
        <p:nvSpPr>
          <p:cNvPr id="6815" name="Google Shape;6815;p62"/>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Implemenation Pipeline</a:t>
            </a:r>
            <a:endParaRPr lang="en-US" altLang="en-GB"/>
          </a:p>
        </p:txBody>
      </p:sp>
      <p:cxnSp>
        <p:nvCxnSpPr>
          <p:cNvPr id="6816" name="Google Shape;6816;p62"/>
          <p:cNvCxnSpPr/>
          <p:nvPr/>
        </p:nvCxnSpPr>
        <p:spPr>
          <a:xfrm rot="10800000">
            <a:off x="2054200" y="2621350"/>
            <a:ext cx="0" cy="279600"/>
          </a:xfrm>
          <a:prstGeom prst="straightConnector1">
            <a:avLst/>
          </a:prstGeom>
          <a:noFill/>
          <a:ln w="19050" cap="flat" cmpd="sng">
            <a:solidFill>
              <a:schemeClr val="dk1"/>
            </a:solidFill>
            <a:prstDash val="solid"/>
            <a:round/>
            <a:headEnd type="none" w="med" len="med"/>
            <a:tailEnd type="diamond" w="med" len="med"/>
          </a:ln>
        </p:spPr>
      </p:cxnSp>
      <p:sp>
        <p:nvSpPr>
          <p:cNvPr id="6817" name="Google Shape;6817;p62"/>
          <p:cNvSpPr txBox="1"/>
          <p:nvPr/>
        </p:nvSpPr>
        <p:spPr>
          <a:xfrm flipH="1">
            <a:off x="982600" y="2037145"/>
            <a:ext cx="2143200" cy="5760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solidFill>
                  <a:schemeClr val="accent5"/>
                </a:solidFill>
                <a:latin typeface="Fredoka One"/>
                <a:ea typeface="Fredoka One"/>
                <a:cs typeface="Fredoka One"/>
                <a:sym typeface="Fredoka One"/>
              </a:rPr>
              <a:t>Post request using React </a:t>
            </a:r>
            <a:endParaRPr lang="en-US" sz="1600">
              <a:solidFill>
                <a:schemeClr val="accent5"/>
              </a:solidFill>
              <a:latin typeface="Fredoka One"/>
              <a:ea typeface="Fredoka One"/>
              <a:cs typeface="Fredoka One"/>
              <a:sym typeface="Fredoka One"/>
            </a:endParaRPr>
          </a:p>
        </p:txBody>
      </p:sp>
      <p:sp>
        <p:nvSpPr>
          <p:cNvPr id="6818" name="Google Shape;6818;p62"/>
          <p:cNvSpPr txBox="1"/>
          <p:nvPr/>
        </p:nvSpPr>
        <p:spPr>
          <a:xfrm flipH="1">
            <a:off x="982602" y="1460679"/>
            <a:ext cx="21432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DM Sans"/>
                <a:ea typeface="DM Sans"/>
                <a:cs typeface="DM Sans"/>
                <a:sym typeface="DM Sans"/>
              </a:rPr>
              <a:t>User interface for client to enter the related hastag and number of query </a:t>
            </a:r>
            <a:endParaRPr lang="en-US" sz="1200">
              <a:solidFill>
                <a:schemeClr val="dk1"/>
              </a:solidFill>
              <a:latin typeface="DM Sans"/>
              <a:ea typeface="DM Sans"/>
              <a:cs typeface="DM Sans"/>
              <a:sym typeface="DM Sans"/>
            </a:endParaRPr>
          </a:p>
        </p:txBody>
      </p:sp>
      <p:sp>
        <p:nvSpPr>
          <p:cNvPr id="6819" name="Google Shape;6819;p62"/>
          <p:cNvSpPr txBox="1"/>
          <p:nvPr/>
        </p:nvSpPr>
        <p:spPr>
          <a:xfrm flipH="1">
            <a:off x="2661133" y="3188650"/>
            <a:ext cx="2143200" cy="5718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solidFill>
                  <a:schemeClr val="accent5"/>
                </a:solidFill>
                <a:latin typeface="Fredoka One"/>
                <a:ea typeface="Fredoka One"/>
                <a:cs typeface="Fredoka One"/>
                <a:sym typeface="Fredoka One"/>
              </a:rPr>
              <a:t>Endpoint using flask to recieve  </a:t>
            </a:r>
            <a:endParaRPr lang="en-US" sz="1600">
              <a:solidFill>
                <a:schemeClr val="accent5"/>
              </a:solidFill>
              <a:latin typeface="Fredoka One"/>
              <a:ea typeface="Fredoka One"/>
              <a:cs typeface="Fredoka One"/>
              <a:sym typeface="Fredoka One"/>
            </a:endParaRPr>
          </a:p>
        </p:txBody>
      </p:sp>
      <p:sp>
        <p:nvSpPr>
          <p:cNvPr id="6820" name="Google Shape;6820;p62"/>
          <p:cNvSpPr txBox="1"/>
          <p:nvPr/>
        </p:nvSpPr>
        <p:spPr>
          <a:xfrm flipH="1">
            <a:off x="2661135" y="3729940"/>
            <a:ext cx="21432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DM Sans"/>
                <a:ea typeface="DM Sans"/>
                <a:cs typeface="DM Sans"/>
                <a:sym typeface="DM Sans"/>
              </a:rPr>
              <a:t>Fetching data from user </a:t>
            </a:r>
            <a:endParaRPr lang="en-US">
              <a:solidFill>
                <a:schemeClr val="dk1"/>
              </a:solidFill>
              <a:latin typeface="DM Sans"/>
              <a:ea typeface="DM Sans"/>
              <a:cs typeface="DM Sans"/>
              <a:sym typeface="DM Sans"/>
            </a:endParaRPr>
          </a:p>
        </p:txBody>
      </p:sp>
      <p:cxnSp>
        <p:nvCxnSpPr>
          <p:cNvPr id="6821" name="Google Shape;6821;p62"/>
          <p:cNvCxnSpPr/>
          <p:nvPr/>
        </p:nvCxnSpPr>
        <p:spPr>
          <a:xfrm rot="10800000">
            <a:off x="3732725" y="2903054"/>
            <a:ext cx="0" cy="283500"/>
          </a:xfrm>
          <a:prstGeom prst="straightConnector1">
            <a:avLst/>
          </a:prstGeom>
          <a:noFill/>
          <a:ln w="19050" cap="flat" cmpd="sng">
            <a:solidFill>
              <a:schemeClr val="dk1"/>
            </a:solidFill>
            <a:prstDash val="solid"/>
            <a:round/>
            <a:headEnd type="diamond" w="med" len="med"/>
            <a:tailEnd type="none" w="med" len="med"/>
          </a:ln>
        </p:spPr>
      </p:cxnSp>
      <p:sp>
        <p:nvSpPr>
          <p:cNvPr id="6822" name="Google Shape;6822;p62"/>
          <p:cNvSpPr txBox="1"/>
          <p:nvPr/>
        </p:nvSpPr>
        <p:spPr>
          <a:xfrm flipH="1">
            <a:off x="4339667" y="2042225"/>
            <a:ext cx="2143200" cy="5760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solidFill>
                  <a:schemeClr val="accent5"/>
                </a:solidFill>
                <a:latin typeface="Fredoka One"/>
                <a:ea typeface="Fredoka One"/>
                <a:cs typeface="Fredoka One"/>
                <a:sym typeface="Fredoka One"/>
              </a:rPr>
              <a:t>Processing Data using Vadar  </a:t>
            </a:r>
            <a:endParaRPr lang="en-US" sz="1600">
              <a:solidFill>
                <a:schemeClr val="accent5"/>
              </a:solidFill>
              <a:latin typeface="Fredoka One"/>
              <a:ea typeface="Fredoka One"/>
              <a:cs typeface="Fredoka One"/>
              <a:sym typeface="Fredoka One"/>
            </a:endParaRPr>
          </a:p>
        </p:txBody>
      </p:sp>
      <p:sp>
        <p:nvSpPr>
          <p:cNvPr id="6823" name="Google Shape;6823;p62"/>
          <p:cNvSpPr txBox="1"/>
          <p:nvPr/>
        </p:nvSpPr>
        <p:spPr>
          <a:xfrm flipH="1">
            <a:off x="4339669" y="1460679"/>
            <a:ext cx="21432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DM Sans"/>
                <a:ea typeface="DM Sans"/>
                <a:cs typeface="DM Sans"/>
                <a:sym typeface="DM Sans"/>
              </a:rPr>
              <a:t>Fetching data at backend and </a:t>
            </a:r>
            <a:endParaRPr lang="en-US">
              <a:solidFill>
                <a:schemeClr val="dk1"/>
              </a:solidFill>
              <a:latin typeface="DM Sans"/>
              <a:ea typeface="DM Sans"/>
              <a:cs typeface="DM Sans"/>
              <a:sym typeface="DM Sans"/>
            </a:endParaRPr>
          </a:p>
        </p:txBody>
      </p:sp>
      <p:sp>
        <p:nvSpPr>
          <p:cNvPr id="6824" name="Google Shape;6824;p62"/>
          <p:cNvSpPr txBox="1"/>
          <p:nvPr/>
        </p:nvSpPr>
        <p:spPr>
          <a:xfrm flipH="1">
            <a:off x="6018200" y="3188650"/>
            <a:ext cx="2143200" cy="5718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accent5"/>
                </a:solidFill>
                <a:latin typeface="Fredoka One"/>
                <a:ea typeface="Fredoka One"/>
                <a:cs typeface="Fredoka One"/>
                <a:sym typeface="Fredoka One"/>
              </a:rPr>
              <a:t>Sending back it to React webapp  </a:t>
            </a:r>
            <a:endParaRPr lang="en-US">
              <a:solidFill>
                <a:schemeClr val="accent5"/>
              </a:solidFill>
              <a:latin typeface="Fredoka One"/>
              <a:ea typeface="Fredoka One"/>
              <a:cs typeface="Fredoka One"/>
              <a:sym typeface="Fredoka One"/>
            </a:endParaRPr>
          </a:p>
        </p:txBody>
      </p:sp>
      <p:sp>
        <p:nvSpPr>
          <p:cNvPr id="6825" name="Google Shape;6825;p62"/>
          <p:cNvSpPr txBox="1"/>
          <p:nvPr/>
        </p:nvSpPr>
        <p:spPr>
          <a:xfrm flipH="1">
            <a:off x="6018202" y="3729940"/>
            <a:ext cx="21432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DM Sans"/>
                <a:ea typeface="DM Sans"/>
                <a:cs typeface="DM Sans"/>
                <a:sym typeface="DM Sans"/>
              </a:rPr>
              <a:t>Visulization of outcome using histogram </a:t>
            </a:r>
            <a:endParaRPr lang="en-US">
              <a:solidFill>
                <a:schemeClr val="dk1"/>
              </a:solidFill>
              <a:latin typeface="DM Sans"/>
              <a:ea typeface="DM Sans"/>
              <a:cs typeface="DM Sans"/>
              <a:sym typeface="DM Sans"/>
            </a:endParaRPr>
          </a:p>
        </p:txBody>
      </p:sp>
      <p:cxnSp>
        <p:nvCxnSpPr>
          <p:cNvPr id="6826" name="Google Shape;6826;p62"/>
          <p:cNvCxnSpPr/>
          <p:nvPr/>
        </p:nvCxnSpPr>
        <p:spPr>
          <a:xfrm rot="10800000">
            <a:off x="5411275" y="2621350"/>
            <a:ext cx="0" cy="279600"/>
          </a:xfrm>
          <a:prstGeom prst="straightConnector1">
            <a:avLst/>
          </a:prstGeom>
          <a:noFill/>
          <a:ln w="19050" cap="flat" cmpd="sng">
            <a:solidFill>
              <a:schemeClr val="dk1"/>
            </a:solidFill>
            <a:prstDash val="solid"/>
            <a:round/>
            <a:headEnd type="none" w="med" len="med"/>
            <a:tailEnd type="diamond" w="med" len="med"/>
          </a:ln>
        </p:spPr>
      </p:cxnSp>
      <p:cxnSp>
        <p:nvCxnSpPr>
          <p:cNvPr id="6827" name="Google Shape;6827;p62"/>
          <p:cNvCxnSpPr/>
          <p:nvPr/>
        </p:nvCxnSpPr>
        <p:spPr>
          <a:xfrm rot="10800000">
            <a:off x="7089800" y="2903054"/>
            <a:ext cx="0" cy="283500"/>
          </a:xfrm>
          <a:prstGeom prst="straightConnector1">
            <a:avLst/>
          </a:prstGeom>
          <a:noFill/>
          <a:ln w="19050" cap="flat" cmpd="sng">
            <a:solidFill>
              <a:schemeClr val="dk1"/>
            </a:solidFill>
            <a:prstDash val="solid"/>
            <a:round/>
            <a:headEnd type="diamond" w="med" len="med"/>
            <a:tailEnd type="none" w="med" len="med"/>
          </a:ln>
        </p:spPr>
      </p:cxnSp>
      <p:cxnSp>
        <p:nvCxnSpPr>
          <p:cNvPr id="6828" name="Google Shape;6828;p62"/>
          <p:cNvCxnSpPr/>
          <p:nvPr/>
        </p:nvCxnSpPr>
        <p:spPr>
          <a:xfrm>
            <a:off x="706500" y="2900950"/>
            <a:ext cx="7731000" cy="0"/>
          </a:xfrm>
          <a:prstGeom prst="straightConnector1">
            <a:avLst/>
          </a:prstGeom>
          <a:noFill/>
          <a:ln w="19050" cap="flat" cmpd="sng">
            <a:solidFill>
              <a:schemeClr val="dk1"/>
            </a:solidFill>
            <a:prstDash val="solid"/>
            <a:round/>
            <a:headEnd type="none" w="med" len="med"/>
            <a:tailEnd type="none" w="med" len="med"/>
          </a:ln>
        </p:spPr>
      </p:cxnSp>
      <p:sp>
        <p:nvSpPr>
          <p:cNvPr id="6829" name="Google Shape;6829;p62"/>
          <p:cNvSpPr/>
          <p:nvPr/>
        </p:nvSpPr>
        <p:spPr>
          <a:xfrm>
            <a:off x="2346901" y="3301849"/>
            <a:ext cx="156948" cy="156998"/>
          </a:xfrm>
          <a:custGeom>
            <a:avLst/>
            <a:gdLst/>
            <a:ahLst/>
            <a:cxnLst/>
            <a:rect l="l" t="t" r="r" b="b"/>
            <a:pathLst>
              <a:path w="3133" h="3134" extrusionOk="0">
                <a:moveTo>
                  <a:pt x="1592" y="0"/>
                </a:moveTo>
                <a:cubicBezTo>
                  <a:pt x="1521" y="0"/>
                  <a:pt x="1367" y="848"/>
                  <a:pt x="1297" y="1298"/>
                </a:cubicBezTo>
                <a:cubicBezTo>
                  <a:pt x="848" y="1368"/>
                  <a:pt x="0" y="1522"/>
                  <a:pt x="0" y="1592"/>
                </a:cubicBezTo>
                <a:cubicBezTo>
                  <a:pt x="0" y="1662"/>
                  <a:pt x="850" y="1787"/>
                  <a:pt x="1298" y="1844"/>
                </a:cubicBezTo>
                <a:cubicBezTo>
                  <a:pt x="1369" y="2295"/>
                  <a:pt x="1522" y="3133"/>
                  <a:pt x="1593" y="3133"/>
                </a:cubicBezTo>
                <a:cubicBezTo>
                  <a:pt x="1663" y="3133"/>
                  <a:pt x="1787" y="2294"/>
                  <a:pt x="1843" y="1842"/>
                </a:cubicBezTo>
                <a:cubicBezTo>
                  <a:pt x="2294" y="1787"/>
                  <a:pt x="3132" y="1663"/>
                  <a:pt x="3132" y="1594"/>
                </a:cubicBezTo>
                <a:cubicBezTo>
                  <a:pt x="3132" y="1523"/>
                  <a:pt x="2295" y="1371"/>
                  <a:pt x="1843" y="1299"/>
                </a:cubicBezTo>
                <a:cubicBezTo>
                  <a:pt x="1787" y="850"/>
                  <a:pt x="1661" y="0"/>
                  <a:pt x="1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0" name="Google Shape;6830;p62"/>
          <p:cNvSpPr/>
          <p:nvPr/>
        </p:nvSpPr>
        <p:spPr>
          <a:xfrm>
            <a:off x="1591940" y="733230"/>
            <a:ext cx="156898" cy="157048"/>
          </a:xfrm>
          <a:custGeom>
            <a:avLst/>
            <a:gdLst/>
            <a:ahLst/>
            <a:cxnLst/>
            <a:rect l="l" t="t" r="r" b="b"/>
            <a:pathLst>
              <a:path w="3132" h="3135" extrusionOk="0">
                <a:moveTo>
                  <a:pt x="1541" y="1"/>
                </a:moveTo>
                <a:cubicBezTo>
                  <a:pt x="1470" y="1"/>
                  <a:pt x="1347" y="840"/>
                  <a:pt x="1290" y="1291"/>
                </a:cubicBezTo>
                <a:cubicBezTo>
                  <a:pt x="838" y="1349"/>
                  <a:pt x="0" y="1473"/>
                  <a:pt x="0" y="1544"/>
                </a:cubicBezTo>
                <a:cubicBezTo>
                  <a:pt x="0" y="1613"/>
                  <a:pt x="836" y="1766"/>
                  <a:pt x="1289" y="1836"/>
                </a:cubicBezTo>
                <a:cubicBezTo>
                  <a:pt x="1346" y="2286"/>
                  <a:pt x="1470" y="3135"/>
                  <a:pt x="1541" y="3135"/>
                </a:cubicBezTo>
                <a:cubicBezTo>
                  <a:pt x="1612" y="3135"/>
                  <a:pt x="1766" y="2287"/>
                  <a:pt x="1836" y="1837"/>
                </a:cubicBezTo>
                <a:cubicBezTo>
                  <a:pt x="2286" y="1767"/>
                  <a:pt x="3132" y="1613"/>
                  <a:pt x="3132" y="1542"/>
                </a:cubicBezTo>
                <a:cubicBezTo>
                  <a:pt x="3132" y="1472"/>
                  <a:pt x="2284" y="1346"/>
                  <a:pt x="1834" y="1290"/>
                </a:cubicBezTo>
                <a:cubicBezTo>
                  <a:pt x="1762" y="839"/>
                  <a:pt x="1612" y="1"/>
                  <a:pt x="1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1" name="Google Shape;6831;p62"/>
          <p:cNvSpPr/>
          <p:nvPr/>
        </p:nvSpPr>
        <p:spPr>
          <a:xfrm>
            <a:off x="3783111" y="2033271"/>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2" name="Google Shape;6832;p62"/>
          <p:cNvSpPr/>
          <p:nvPr/>
        </p:nvSpPr>
        <p:spPr>
          <a:xfrm>
            <a:off x="7364471" y="2486661"/>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4" name="Google Shape;6844;p62"/>
          <p:cNvSpPr/>
          <p:nvPr/>
        </p:nvSpPr>
        <p:spPr>
          <a:xfrm>
            <a:off x="6482875" y="723573"/>
            <a:ext cx="1765531" cy="167224"/>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904" name="Shape 5904"/>
        <p:cNvGrpSpPr/>
        <p:nvPr/>
      </p:nvGrpSpPr>
      <p:grpSpPr>
        <a:xfrm>
          <a:off x="0" y="0"/>
          <a:ext cx="0" cy="0"/>
          <a:chOff x="0" y="0"/>
          <a:chExt cx="0" cy="0"/>
        </a:xfrm>
      </p:grpSpPr>
      <p:sp>
        <p:nvSpPr>
          <p:cNvPr id="5905" name="Google Shape;5905;p45"/>
          <p:cNvSpPr txBox="1"/>
          <p:nvPr>
            <p:ph type="title"/>
          </p:nvPr>
        </p:nvSpPr>
        <p:spPr>
          <a:xfrm>
            <a:off x="720000" y="5395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React Implementation</a:t>
            </a:r>
            <a:endParaRPr lang="en-US" altLang="en-GB"/>
          </a:p>
        </p:txBody>
      </p:sp>
      <p:sp>
        <p:nvSpPr>
          <p:cNvPr id="5907" name="Google Shape;5907;p45"/>
          <p:cNvSpPr/>
          <p:nvPr/>
        </p:nvSpPr>
        <p:spPr>
          <a:xfrm>
            <a:off x="6791671" y="798461"/>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8" name="Google Shape;5908;p45"/>
          <p:cNvSpPr/>
          <p:nvPr/>
        </p:nvSpPr>
        <p:spPr>
          <a:xfrm>
            <a:off x="4607371" y="283313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9" name="Google Shape;5909;p45"/>
          <p:cNvSpPr/>
          <p:nvPr/>
        </p:nvSpPr>
        <p:spPr>
          <a:xfrm>
            <a:off x="1762046" y="1330261"/>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0" name="Google Shape;5910;p45"/>
          <p:cNvSpPr/>
          <p:nvPr/>
        </p:nvSpPr>
        <p:spPr>
          <a:xfrm>
            <a:off x="8273771" y="295718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11" name="Google Shape;5911;p45"/>
          <p:cNvGrpSpPr/>
          <p:nvPr/>
        </p:nvGrpSpPr>
        <p:grpSpPr>
          <a:xfrm>
            <a:off x="5062927" y="-13"/>
            <a:ext cx="3325611" cy="3801153"/>
            <a:chOff x="4991172" y="-13"/>
            <a:chExt cx="3325611" cy="3801153"/>
          </a:xfrm>
        </p:grpSpPr>
        <p:sp>
          <p:nvSpPr>
            <p:cNvPr id="5912" name="Google Shape;5912;p45"/>
            <p:cNvSpPr/>
            <p:nvPr/>
          </p:nvSpPr>
          <p:spPr>
            <a:xfrm>
              <a:off x="6028219" y="3619769"/>
              <a:ext cx="1914895" cy="181371"/>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13" name="Google Shape;5913;p45"/>
            <p:cNvGrpSpPr/>
            <p:nvPr/>
          </p:nvGrpSpPr>
          <p:grpSpPr>
            <a:xfrm>
              <a:off x="6134883" y="1818207"/>
              <a:ext cx="1664197" cy="1507086"/>
              <a:chOff x="3109500" y="1775775"/>
              <a:chExt cx="1429600" cy="1293525"/>
            </a:xfrm>
          </p:grpSpPr>
          <p:sp>
            <p:nvSpPr>
              <p:cNvPr id="5914" name="Google Shape;5914;p45"/>
              <p:cNvSpPr/>
              <p:nvPr/>
            </p:nvSpPr>
            <p:spPr>
              <a:xfrm>
                <a:off x="3109500" y="1775775"/>
                <a:ext cx="1429600" cy="1293525"/>
              </a:xfrm>
              <a:custGeom>
                <a:avLst/>
                <a:gdLst/>
                <a:ahLst/>
                <a:cxnLst/>
                <a:rect l="l" t="t" r="r" b="b"/>
                <a:pathLst>
                  <a:path w="57184" h="51741" extrusionOk="0">
                    <a:moveTo>
                      <a:pt x="28596" y="0"/>
                    </a:moveTo>
                    <a:cubicBezTo>
                      <a:pt x="21758" y="0"/>
                      <a:pt x="14933" y="2695"/>
                      <a:pt x="9848" y="8040"/>
                    </a:cubicBezTo>
                    <a:cubicBezTo>
                      <a:pt x="1" y="18394"/>
                      <a:pt x="410" y="34769"/>
                      <a:pt x="10762" y="44615"/>
                    </a:cubicBezTo>
                    <a:cubicBezTo>
                      <a:pt x="15769" y="49377"/>
                      <a:pt x="22184" y="51740"/>
                      <a:pt x="28587" y="51740"/>
                    </a:cubicBezTo>
                    <a:cubicBezTo>
                      <a:pt x="35426" y="51740"/>
                      <a:pt x="42252" y="49045"/>
                      <a:pt x="47337" y="43699"/>
                    </a:cubicBezTo>
                    <a:cubicBezTo>
                      <a:pt x="57183" y="33348"/>
                      <a:pt x="56774" y="16973"/>
                      <a:pt x="46422" y="7125"/>
                    </a:cubicBezTo>
                    <a:cubicBezTo>
                      <a:pt x="41415" y="2364"/>
                      <a:pt x="35000" y="0"/>
                      <a:pt x="28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5" name="Google Shape;5915;p45"/>
              <p:cNvSpPr/>
              <p:nvPr/>
            </p:nvSpPr>
            <p:spPr>
              <a:xfrm>
                <a:off x="4394450" y="2374525"/>
                <a:ext cx="53200" cy="76775"/>
              </a:xfrm>
              <a:custGeom>
                <a:avLst/>
                <a:gdLst/>
                <a:ahLst/>
                <a:cxnLst/>
                <a:rect l="l" t="t" r="r" b="b"/>
                <a:pathLst>
                  <a:path w="2128" h="3071" extrusionOk="0">
                    <a:moveTo>
                      <a:pt x="826" y="1"/>
                    </a:moveTo>
                    <a:cubicBezTo>
                      <a:pt x="749" y="1"/>
                      <a:pt x="672" y="12"/>
                      <a:pt x="598" y="35"/>
                    </a:cubicBezTo>
                    <a:cubicBezTo>
                      <a:pt x="0" y="225"/>
                      <a:pt x="125" y="866"/>
                      <a:pt x="109" y="1355"/>
                    </a:cubicBezTo>
                    <a:cubicBezTo>
                      <a:pt x="86" y="2011"/>
                      <a:pt x="236" y="3071"/>
                      <a:pt x="914" y="3071"/>
                    </a:cubicBezTo>
                    <a:cubicBezTo>
                      <a:pt x="1062" y="3071"/>
                      <a:pt x="1235" y="3020"/>
                      <a:pt x="1437" y="2905"/>
                    </a:cubicBezTo>
                    <a:cubicBezTo>
                      <a:pt x="2120" y="2511"/>
                      <a:pt x="2128" y="1356"/>
                      <a:pt x="1864" y="723"/>
                    </a:cubicBezTo>
                    <a:cubicBezTo>
                      <a:pt x="1707" y="348"/>
                      <a:pt x="1260"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6" name="Google Shape;5916;p45"/>
              <p:cNvSpPr/>
              <p:nvPr/>
            </p:nvSpPr>
            <p:spPr>
              <a:xfrm>
                <a:off x="4397275" y="2475975"/>
                <a:ext cx="39975" cy="42175"/>
              </a:xfrm>
              <a:custGeom>
                <a:avLst/>
                <a:gdLst/>
                <a:ahLst/>
                <a:cxnLst/>
                <a:rect l="l" t="t" r="r" b="b"/>
                <a:pathLst>
                  <a:path w="1599" h="1687" extrusionOk="0">
                    <a:moveTo>
                      <a:pt x="795" y="1"/>
                    </a:moveTo>
                    <a:cubicBezTo>
                      <a:pt x="742" y="1"/>
                      <a:pt x="693" y="11"/>
                      <a:pt x="647" y="31"/>
                    </a:cubicBezTo>
                    <a:cubicBezTo>
                      <a:pt x="110" y="261"/>
                      <a:pt x="0" y="1687"/>
                      <a:pt x="809" y="1687"/>
                    </a:cubicBezTo>
                    <a:cubicBezTo>
                      <a:pt x="839" y="1687"/>
                      <a:pt x="871" y="1685"/>
                      <a:pt x="904" y="1681"/>
                    </a:cubicBezTo>
                    <a:cubicBezTo>
                      <a:pt x="1598" y="1591"/>
                      <a:pt x="1578" y="402"/>
                      <a:pt x="1060" y="85"/>
                    </a:cubicBezTo>
                    <a:cubicBezTo>
                      <a:pt x="965" y="27"/>
                      <a:pt x="876"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7" name="Google Shape;5917;p45"/>
              <p:cNvSpPr/>
              <p:nvPr/>
            </p:nvSpPr>
            <p:spPr>
              <a:xfrm>
                <a:off x="4335075" y="2409200"/>
                <a:ext cx="60425" cy="88475"/>
              </a:xfrm>
              <a:custGeom>
                <a:avLst/>
                <a:gdLst/>
                <a:ahLst/>
                <a:cxnLst/>
                <a:rect l="l" t="t" r="r" b="b"/>
                <a:pathLst>
                  <a:path w="2417" h="3539" extrusionOk="0">
                    <a:moveTo>
                      <a:pt x="875" y="1"/>
                    </a:moveTo>
                    <a:cubicBezTo>
                      <a:pt x="235" y="1"/>
                      <a:pt x="0" y="1420"/>
                      <a:pt x="100" y="2014"/>
                    </a:cubicBezTo>
                    <a:cubicBezTo>
                      <a:pt x="228" y="2778"/>
                      <a:pt x="687" y="3539"/>
                      <a:pt x="1212" y="3539"/>
                    </a:cubicBezTo>
                    <a:cubicBezTo>
                      <a:pt x="1485" y="3539"/>
                      <a:pt x="1775" y="3334"/>
                      <a:pt x="2045" y="2818"/>
                    </a:cubicBezTo>
                    <a:cubicBezTo>
                      <a:pt x="2416" y="2113"/>
                      <a:pt x="1979" y="883"/>
                      <a:pt x="1473" y="344"/>
                    </a:cubicBezTo>
                    <a:cubicBezTo>
                      <a:pt x="1244" y="101"/>
                      <a:pt x="1045" y="1"/>
                      <a:pt x="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8" name="Google Shape;5918;p45"/>
              <p:cNvSpPr/>
              <p:nvPr/>
            </p:nvSpPr>
            <p:spPr>
              <a:xfrm>
                <a:off x="3385175" y="1964750"/>
                <a:ext cx="112750" cy="107725"/>
              </a:xfrm>
              <a:custGeom>
                <a:avLst/>
                <a:gdLst/>
                <a:ahLst/>
                <a:cxnLst/>
                <a:rect l="l" t="t" r="r" b="b"/>
                <a:pathLst>
                  <a:path w="4510" h="4309" extrusionOk="0">
                    <a:moveTo>
                      <a:pt x="2979" y="1"/>
                    </a:moveTo>
                    <a:cubicBezTo>
                      <a:pt x="2083" y="1"/>
                      <a:pt x="1014" y="1133"/>
                      <a:pt x="647" y="1868"/>
                    </a:cubicBezTo>
                    <a:cubicBezTo>
                      <a:pt x="0" y="3164"/>
                      <a:pt x="754" y="4308"/>
                      <a:pt x="1881" y="4308"/>
                    </a:cubicBezTo>
                    <a:cubicBezTo>
                      <a:pt x="2191" y="4308"/>
                      <a:pt x="2529" y="4222"/>
                      <a:pt x="2875" y="4027"/>
                    </a:cubicBezTo>
                    <a:cubicBezTo>
                      <a:pt x="3961" y="3418"/>
                      <a:pt x="4510" y="1899"/>
                      <a:pt x="3967" y="745"/>
                    </a:cubicBezTo>
                    <a:cubicBezTo>
                      <a:pt x="3716" y="209"/>
                      <a:pt x="3363" y="1"/>
                      <a:pt x="2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9" name="Google Shape;5919;p45"/>
              <p:cNvSpPr/>
              <p:nvPr/>
            </p:nvSpPr>
            <p:spPr>
              <a:xfrm>
                <a:off x="3497900" y="1942525"/>
                <a:ext cx="56125" cy="51800"/>
              </a:xfrm>
              <a:custGeom>
                <a:avLst/>
                <a:gdLst/>
                <a:ahLst/>
                <a:cxnLst/>
                <a:rect l="l" t="t" r="r" b="b"/>
                <a:pathLst>
                  <a:path w="2245" h="2072" extrusionOk="0">
                    <a:moveTo>
                      <a:pt x="1260" y="0"/>
                    </a:moveTo>
                    <a:cubicBezTo>
                      <a:pt x="959" y="0"/>
                      <a:pt x="612" y="210"/>
                      <a:pt x="450" y="408"/>
                    </a:cubicBezTo>
                    <a:cubicBezTo>
                      <a:pt x="63" y="879"/>
                      <a:pt x="1" y="1958"/>
                      <a:pt x="774" y="2067"/>
                    </a:cubicBezTo>
                    <a:cubicBezTo>
                      <a:pt x="798" y="2070"/>
                      <a:pt x="821" y="2072"/>
                      <a:pt x="845" y="2072"/>
                    </a:cubicBezTo>
                    <a:cubicBezTo>
                      <a:pt x="1606" y="2072"/>
                      <a:pt x="2245" y="368"/>
                      <a:pt x="1464" y="39"/>
                    </a:cubicBezTo>
                    <a:cubicBezTo>
                      <a:pt x="1401" y="12"/>
                      <a:pt x="1332" y="0"/>
                      <a:pt x="1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0" name="Google Shape;5920;p45"/>
              <p:cNvSpPr/>
              <p:nvPr/>
            </p:nvSpPr>
            <p:spPr>
              <a:xfrm>
                <a:off x="3503900" y="2019225"/>
                <a:ext cx="50450" cy="32125"/>
              </a:xfrm>
              <a:custGeom>
                <a:avLst/>
                <a:gdLst/>
                <a:ahLst/>
                <a:cxnLst/>
                <a:rect l="l" t="t" r="r" b="b"/>
                <a:pathLst>
                  <a:path w="2018" h="1285" extrusionOk="0">
                    <a:moveTo>
                      <a:pt x="1000" y="0"/>
                    </a:moveTo>
                    <a:cubicBezTo>
                      <a:pt x="771" y="0"/>
                      <a:pt x="544" y="76"/>
                      <a:pt x="394" y="245"/>
                    </a:cubicBezTo>
                    <a:cubicBezTo>
                      <a:pt x="374" y="270"/>
                      <a:pt x="353" y="295"/>
                      <a:pt x="335" y="322"/>
                    </a:cubicBezTo>
                    <a:cubicBezTo>
                      <a:pt x="0" y="831"/>
                      <a:pt x="594" y="1284"/>
                      <a:pt x="1133" y="1284"/>
                    </a:cubicBezTo>
                    <a:cubicBezTo>
                      <a:pt x="1398" y="1284"/>
                      <a:pt x="1649" y="1175"/>
                      <a:pt x="1770" y="910"/>
                    </a:cubicBezTo>
                    <a:cubicBezTo>
                      <a:pt x="2018" y="365"/>
                      <a:pt x="1502"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1" name="Google Shape;5921;p45"/>
              <p:cNvSpPr/>
              <p:nvPr/>
            </p:nvSpPr>
            <p:spPr>
              <a:xfrm>
                <a:off x="4163325" y="1954150"/>
                <a:ext cx="112100" cy="51900"/>
              </a:xfrm>
              <a:custGeom>
                <a:avLst/>
                <a:gdLst/>
                <a:ahLst/>
                <a:cxnLst/>
                <a:rect l="l" t="t" r="r" b="b"/>
                <a:pathLst>
                  <a:path w="4484" h="2076" extrusionOk="0">
                    <a:moveTo>
                      <a:pt x="1607" y="0"/>
                    </a:moveTo>
                    <a:cubicBezTo>
                      <a:pt x="0" y="0"/>
                      <a:pt x="1129" y="2075"/>
                      <a:pt x="2369" y="2075"/>
                    </a:cubicBezTo>
                    <a:cubicBezTo>
                      <a:pt x="2379" y="2075"/>
                      <a:pt x="2390" y="2075"/>
                      <a:pt x="2400" y="2075"/>
                    </a:cubicBezTo>
                    <a:cubicBezTo>
                      <a:pt x="4483" y="2015"/>
                      <a:pt x="3108" y="121"/>
                      <a:pt x="1792" y="9"/>
                    </a:cubicBezTo>
                    <a:cubicBezTo>
                      <a:pt x="1727" y="3"/>
                      <a:pt x="1665"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2" name="Google Shape;5922;p45"/>
              <p:cNvSpPr/>
              <p:nvPr/>
            </p:nvSpPr>
            <p:spPr>
              <a:xfrm>
                <a:off x="4123350" y="2766175"/>
                <a:ext cx="71575" cy="55975"/>
              </a:xfrm>
              <a:custGeom>
                <a:avLst/>
                <a:gdLst/>
                <a:ahLst/>
                <a:cxnLst/>
                <a:rect l="l" t="t" r="r" b="b"/>
                <a:pathLst>
                  <a:path w="2863" h="2239" extrusionOk="0">
                    <a:moveTo>
                      <a:pt x="1793" y="0"/>
                    </a:moveTo>
                    <a:cubicBezTo>
                      <a:pt x="1744" y="0"/>
                      <a:pt x="1692" y="5"/>
                      <a:pt x="1636" y="15"/>
                    </a:cubicBezTo>
                    <a:cubicBezTo>
                      <a:pt x="815" y="162"/>
                      <a:pt x="1" y="1606"/>
                      <a:pt x="916" y="2126"/>
                    </a:cubicBezTo>
                    <a:cubicBezTo>
                      <a:pt x="1053" y="2204"/>
                      <a:pt x="1185" y="2238"/>
                      <a:pt x="1310" y="2238"/>
                    </a:cubicBezTo>
                    <a:cubicBezTo>
                      <a:pt x="2316" y="2238"/>
                      <a:pt x="2862" y="0"/>
                      <a:pt x="1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3" name="Google Shape;5923;p45"/>
              <p:cNvSpPr/>
              <p:nvPr/>
            </p:nvSpPr>
            <p:spPr>
              <a:xfrm>
                <a:off x="3251450" y="2483050"/>
                <a:ext cx="51950" cy="65550"/>
              </a:xfrm>
              <a:custGeom>
                <a:avLst/>
                <a:gdLst/>
                <a:ahLst/>
                <a:cxnLst/>
                <a:rect l="l" t="t" r="r" b="b"/>
                <a:pathLst>
                  <a:path w="2078" h="2622" extrusionOk="0">
                    <a:moveTo>
                      <a:pt x="902" y="0"/>
                    </a:moveTo>
                    <a:cubicBezTo>
                      <a:pt x="54" y="0"/>
                      <a:pt x="0" y="2621"/>
                      <a:pt x="880" y="2621"/>
                    </a:cubicBezTo>
                    <a:cubicBezTo>
                      <a:pt x="1066" y="2621"/>
                      <a:pt x="1295" y="2503"/>
                      <a:pt x="1567" y="2217"/>
                    </a:cubicBezTo>
                    <a:cubicBezTo>
                      <a:pt x="2077" y="1680"/>
                      <a:pt x="1918" y="733"/>
                      <a:pt x="1399" y="250"/>
                    </a:cubicBezTo>
                    <a:cubicBezTo>
                      <a:pt x="1211" y="75"/>
                      <a:pt x="1045"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24" name="Google Shape;5924;p45"/>
            <p:cNvSpPr/>
            <p:nvPr/>
          </p:nvSpPr>
          <p:spPr>
            <a:xfrm flipH="1">
              <a:off x="4991172" y="3141435"/>
              <a:ext cx="1914895" cy="181371"/>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25" name="Google Shape;5925;p45"/>
            <p:cNvGrpSpPr/>
            <p:nvPr/>
          </p:nvGrpSpPr>
          <p:grpSpPr>
            <a:xfrm>
              <a:off x="7696990" y="-13"/>
              <a:ext cx="619794" cy="2401601"/>
              <a:chOff x="778375" y="539500"/>
              <a:chExt cx="527125" cy="2042525"/>
            </a:xfrm>
          </p:grpSpPr>
          <p:sp>
            <p:nvSpPr>
              <p:cNvPr id="5926" name="Google Shape;5926;p45"/>
              <p:cNvSpPr/>
              <p:nvPr/>
            </p:nvSpPr>
            <p:spPr>
              <a:xfrm>
                <a:off x="796800" y="1674725"/>
                <a:ext cx="490300" cy="60525"/>
              </a:xfrm>
              <a:custGeom>
                <a:avLst/>
                <a:gdLst/>
                <a:ahLst/>
                <a:cxnLst/>
                <a:rect l="l" t="t" r="r" b="b"/>
                <a:pathLst>
                  <a:path w="19612" h="2421" extrusionOk="0">
                    <a:moveTo>
                      <a:pt x="0" y="0"/>
                    </a:moveTo>
                    <a:lnTo>
                      <a:pt x="1628" y="2420"/>
                    </a:lnTo>
                    <a:lnTo>
                      <a:pt x="17984" y="2420"/>
                    </a:lnTo>
                    <a:lnTo>
                      <a:pt x="19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7" name="Google Shape;5927;p45"/>
              <p:cNvSpPr/>
              <p:nvPr/>
            </p:nvSpPr>
            <p:spPr>
              <a:xfrm>
                <a:off x="796800" y="1608075"/>
                <a:ext cx="490300" cy="66675"/>
              </a:xfrm>
              <a:custGeom>
                <a:avLst/>
                <a:gdLst/>
                <a:ahLst/>
                <a:cxnLst/>
                <a:rect l="l" t="t" r="r" b="b"/>
                <a:pathLst>
                  <a:path w="19612" h="2667" extrusionOk="0">
                    <a:moveTo>
                      <a:pt x="529" y="1"/>
                    </a:moveTo>
                    <a:lnTo>
                      <a:pt x="0" y="2666"/>
                    </a:lnTo>
                    <a:lnTo>
                      <a:pt x="19612" y="2666"/>
                    </a:lnTo>
                    <a:lnTo>
                      <a:pt x="190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8" name="Google Shape;5928;p45"/>
              <p:cNvSpPr/>
              <p:nvPr/>
            </p:nvSpPr>
            <p:spPr>
              <a:xfrm>
                <a:off x="838675" y="1735225"/>
                <a:ext cx="406550" cy="76400"/>
              </a:xfrm>
              <a:custGeom>
                <a:avLst/>
                <a:gdLst/>
                <a:ahLst/>
                <a:cxnLst/>
                <a:rect l="l" t="t" r="r" b="b"/>
                <a:pathLst>
                  <a:path w="16262" h="3056" extrusionOk="0">
                    <a:moveTo>
                      <a:pt x="0" y="0"/>
                    </a:moveTo>
                    <a:lnTo>
                      <a:pt x="432" y="3055"/>
                    </a:lnTo>
                    <a:lnTo>
                      <a:pt x="15829" y="3055"/>
                    </a:lnTo>
                    <a:lnTo>
                      <a:pt x="16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9" name="Google Shape;5929;p45"/>
              <p:cNvSpPr/>
              <p:nvPr/>
            </p:nvSpPr>
            <p:spPr>
              <a:xfrm>
                <a:off x="849450" y="1811600"/>
                <a:ext cx="384950" cy="42925"/>
              </a:xfrm>
              <a:custGeom>
                <a:avLst/>
                <a:gdLst/>
                <a:ahLst/>
                <a:cxnLst/>
                <a:rect l="l" t="t" r="r" b="b"/>
                <a:pathLst>
                  <a:path w="15398" h="1717" extrusionOk="0">
                    <a:moveTo>
                      <a:pt x="1" y="0"/>
                    </a:moveTo>
                    <a:lnTo>
                      <a:pt x="2596" y="1617"/>
                    </a:lnTo>
                    <a:lnTo>
                      <a:pt x="12863" y="1716"/>
                    </a:lnTo>
                    <a:lnTo>
                      <a:pt x="153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0" name="Google Shape;5930;p45"/>
              <p:cNvSpPr/>
              <p:nvPr/>
            </p:nvSpPr>
            <p:spPr>
              <a:xfrm>
                <a:off x="778375" y="1542300"/>
                <a:ext cx="527125" cy="65800"/>
              </a:xfrm>
              <a:custGeom>
                <a:avLst/>
                <a:gdLst/>
                <a:ahLst/>
                <a:cxnLst/>
                <a:rect l="l" t="t" r="r" b="b"/>
                <a:pathLst>
                  <a:path w="21085" h="2632" extrusionOk="0">
                    <a:moveTo>
                      <a:pt x="0" y="0"/>
                    </a:moveTo>
                    <a:lnTo>
                      <a:pt x="1266" y="2632"/>
                    </a:lnTo>
                    <a:lnTo>
                      <a:pt x="19820" y="2632"/>
                    </a:lnTo>
                    <a:lnTo>
                      <a:pt x="21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1" name="Google Shape;5931;p45"/>
              <p:cNvSpPr/>
              <p:nvPr/>
            </p:nvSpPr>
            <p:spPr>
              <a:xfrm>
                <a:off x="778375" y="1476450"/>
                <a:ext cx="527125" cy="65875"/>
              </a:xfrm>
              <a:custGeom>
                <a:avLst/>
                <a:gdLst/>
                <a:ahLst/>
                <a:cxnLst/>
                <a:rect l="l" t="t" r="r" b="b"/>
                <a:pathLst>
                  <a:path w="21085" h="2635" extrusionOk="0">
                    <a:moveTo>
                      <a:pt x="1157" y="1"/>
                    </a:moveTo>
                    <a:lnTo>
                      <a:pt x="0" y="2634"/>
                    </a:lnTo>
                    <a:lnTo>
                      <a:pt x="21084" y="2634"/>
                    </a:lnTo>
                    <a:lnTo>
                      <a:pt x="19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2" name="Google Shape;5932;p45"/>
              <p:cNvSpPr/>
              <p:nvPr/>
            </p:nvSpPr>
            <p:spPr>
              <a:xfrm>
                <a:off x="796800" y="1409825"/>
                <a:ext cx="490300" cy="66650"/>
              </a:xfrm>
              <a:custGeom>
                <a:avLst/>
                <a:gdLst/>
                <a:ahLst/>
                <a:cxnLst/>
                <a:rect l="l" t="t" r="r" b="b"/>
                <a:pathLst>
                  <a:path w="19612" h="2666" extrusionOk="0">
                    <a:moveTo>
                      <a:pt x="0" y="0"/>
                    </a:moveTo>
                    <a:lnTo>
                      <a:pt x="420" y="2666"/>
                    </a:lnTo>
                    <a:lnTo>
                      <a:pt x="19192" y="2666"/>
                    </a:lnTo>
                    <a:lnTo>
                      <a:pt x="19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3" name="Google Shape;5933;p45"/>
              <p:cNvSpPr/>
              <p:nvPr/>
            </p:nvSpPr>
            <p:spPr>
              <a:xfrm>
                <a:off x="796800" y="1349350"/>
                <a:ext cx="490300" cy="60500"/>
              </a:xfrm>
              <a:custGeom>
                <a:avLst/>
                <a:gdLst/>
                <a:ahLst/>
                <a:cxnLst/>
                <a:rect l="l" t="t" r="r" b="b"/>
                <a:pathLst>
                  <a:path w="19612" h="2420" extrusionOk="0">
                    <a:moveTo>
                      <a:pt x="1628" y="0"/>
                    </a:moveTo>
                    <a:lnTo>
                      <a:pt x="0" y="2419"/>
                    </a:lnTo>
                    <a:lnTo>
                      <a:pt x="19612" y="2419"/>
                    </a:lnTo>
                    <a:lnTo>
                      <a:pt x="179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4" name="Google Shape;5934;p45"/>
              <p:cNvSpPr/>
              <p:nvPr/>
            </p:nvSpPr>
            <p:spPr>
              <a:xfrm>
                <a:off x="838675" y="1272950"/>
                <a:ext cx="406550" cy="76425"/>
              </a:xfrm>
              <a:custGeom>
                <a:avLst/>
                <a:gdLst/>
                <a:ahLst/>
                <a:cxnLst/>
                <a:rect l="l" t="t" r="r" b="b"/>
                <a:pathLst>
                  <a:path w="16262" h="3057" extrusionOk="0">
                    <a:moveTo>
                      <a:pt x="432" y="0"/>
                    </a:moveTo>
                    <a:lnTo>
                      <a:pt x="0" y="3056"/>
                    </a:lnTo>
                    <a:lnTo>
                      <a:pt x="16262" y="3056"/>
                    </a:lnTo>
                    <a:lnTo>
                      <a:pt x="15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5" name="Google Shape;5935;p45"/>
              <p:cNvSpPr/>
              <p:nvPr/>
            </p:nvSpPr>
            <p:spPr>
              <a:xfrm>
                <a:off x="849450" y="1230125"/>
                <a:ext cx="384950" cy="42850"/>
              </a:xfrm>
              <a:custGeom>
                <a:avLst/>
                <a:gdLst/>
                <a:ahLst/>
                <a:cxnLst/>
                <a:rect l="l" t="t" r="r" b="b"/>
                <a:pathLst>
                  <a:path w="15398" h="1714" extrusionOk="0">
                    <a:moveTo>
                      <a:pt x="2596" y="0"/>
                    </a:moveTo>
                    <a:lnTo>
                      <a:pt x="1" y="1713"/>
                    </a:lnTo>
                    <a:lnTo>
                      <a:pt x="15398" y="1713"/>
                    </a:lnTo>
                    <a:lnTo>
                      <a:pt x="12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6" name="Google Shape;5936;p45"/>
              <p:cNvSpPr/>
              <p:nvPr/>
            </p:nvSpPr>
            <p:spPr>
              <a:xfrm>
                <a:off x="810100" y="1604875"/>
                <a:ext cx="463775" cy="6425"/>
              </a:xfrm>
              <a:custGeom>
                <a:avLst/>
                <a:gdLst/>
                <a:ahLst/>
                <a:cxnLst/>
                <a:rect l="l" t="t" r="r" b="b"/>
                <a:pathLst>
                  <a:path w="18551" h="257" extrusionOk="0">
                    <a:moveTo>
                      <a:pt x="9275" y="1"/>
                    </a:moveTo>
                    <a:cubicBezTo>
                      <a:pt x="7730" y="1"/>
                      <a:pt x="6183" y="9"/>
                      <a:pt x="4637" y="28"/>
                    </a:cubicBezTo>
                    <a:cubicBezTo>
                      <a:pt x="3092" y="48"/>
                      <a:pt x="1546" y="76"/>
                      <a:pt x="0" y="129"/>
                    </a:cubicBezTo>
                    <a:cubicBezTo>
                      <a:pt x="1545" y="182"/>
                      <a:pt x="3091" y="211"/>
                      <a:pt x="4637" y="230"/>
                    </a:cubicBezTo>
                    <a:cubicBezTo>
                      <a:pt x="6182" y="248"/>
                      <a:pt x="7728" y="257"/>
                      <a:pt x="9275" y="257"/>
                    </a:cubicBezTo>
                    <a:cubicBezTo>
                      <a:pt x="10820" y="256"/>
                      <a:pt x="12366" y="248"/>
                      <a:pt x="13912" y="229"/>
                    </a:cubicBezTo>
                    <a:cubicBezTo>
                      <a:pt x="14685" y="220"/>
                      <a:pt x="15459" y="209"/>
                      <a:pt x="16231" y="191"/>
                    </a:cubicBezTo>
                    <a:cubicBezTo>
                      <a:pt x="17005" y="174"/>
                      <a:pt x="17778" y="157"/>
                      <a:pt x="18551" y="129"/>
                    </a:cubicBezTo>
                    <a:cubicBezTo>
                      <a:pt x="17777" y="101"/>
                      <a:pt x="17005" y="84"/>
                      <a:pt x="16231" y="66"/>
                    </a:cubicBezTo>
                    <a:cubicBezTo>
                      <a:pt x="15459" y="51"/>
                      <a:pt x="14685" y="40"/>
                      <a:pt x="13912" y="29"/>
                    </a:cubicBezTo>
                    <a:cubicBezTo>
                      <a:pt x="12367" y="10"/>
                      <a:pt x="10821" y="1"/>
                      <a:pt x="9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7" name="Google Shape;5937;p45"/>
              <p:cNvSpPr/>
              <p:nvPr/>
            </p:nvSpPr>
            <p:spPr>
              <a:xfrm>
                <a:off x="796800" y="1671525"/>
                <a:ext cx="490275" cy="6425"/>
              </a:xfrm>
              <a:custGeom>
                <a:avLst/>
                <a:gdLst/>
                <a:ahLst/>
                <a:cxnLst/>
                <a:rect l="l" t="t" r="r" b="b"/>
                <a:pathLst>
                  <a:path w="19611" h="257" extrusionOk="0">
                    <a:moveTo>
                      <a:pt x="9806" y="0"/>
                    </a:moveTo>
                    <a:cubicBezTo>
                      <a:pt x="8172" y="1"/>
                      <a:pt x="6538" y="10"/>
                      <a:pt x="4903" y="29"/>
                    </a:cubicBezTo>
                    <a:cubicBezTo>
                      <a:pt x="4087" y="37"/>
                      <a:pt x="3269" y="49"/>
                      <a:pt x="2452" y="66"/>
                    </a:cubicBezTo>
                    <a:cubicBezTo>
                      <a:pt x="1634" y="83"/>
                      <a:pt x="818" y="101"/>
                      <a:pt x="0" y="128"/>
                    </a:cubicBezTo>
                    <a:cubicBezTo>
                      <a:pt x="818" y="157"/>
                      <a:pt x="1634" y="173"/>
                      <a:pt x="2452" y="191"/>
                    </a:cubicBezTo>
                    <a:cubicBezTo>
                      <a:pt x="3269" y="206"/>
                      <a:pt x="4087" y="218"/>
                      <a:pt x="4903" y="229"/>
                    </a:cubicBezTo>
                    <a:cubicBezTo>
                      <a:pt x="6537" y="247"/>
                      <a:pt x="8171" y="256"/>
                      <a:pt x="9806" y="256"/>
                    </a:cubicBezTo>
                    <a:cubicBezTo>
                      <a:pt x="11439" y="256"/>
                      <a:pt x="13073" y="249"/>
                      <a:pt x="14708" y="230"/>
                    </a:cubicBezTo>
                    <a:cubicBezTo>
                      <a:pt x="16341" y="209"/>
                      <a:pt x="17977" y="182"/>
                      <a:pt x="19611" y="128"/>
                    </a:cubicBezTo>
                    <a:cubicBezTo>
                      <a:pt x="17978" y="75"/>
                      <a:pt x="16342" y="46"/>
                      <a:pt x="14708" y="27"/>
                    </a:cubicBezTo>
                    <a:cubicBezTo>
                      <a:pt x="13075" y="10"/>
                      <a:pt x="11440" y="0"/>
                      <a:pt x="9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8" name="Google Shape;5938;p45"/>
              <p:cNvSpPr/>
              <p:nvPr/>
            </p:nvSpPr>
            <p:spPr>
              <a:xfrm>
                <a:off x="838750" y="1732025"/>
                <a:ext cx="406475" cy="6400"/>
              </a:xfrm>
              <a:custGeom>
                <a:avLst/>
                <a:gdLst/>
                <a:ahLst/>
                <a:cxnLst/>
                <a:rect l="l" t="t" r="r" b="b"/>
                <a:pathLst>
                  <a:path w="16259" h="256" extrusionOk="0">
                    <a:moveTo>
                      <a:pt x="8129" y="0"/>
                    </a:moveTo>
                    <a:cubicBezTo>
                      <a:pt x="6775" y="0"/>
                      <a:pt x="5419" y="7"/>
                      <a:pt x="4064" y="27"/>
                    </a:cubicBezTo>
                    <a:cubicBezTo>
                      <a:pt x="2710" y="47"/>
                      <a:pt x="1354" y="74"/>
                      <a:pt x="0" y="128"/>
                    </a:cubicBezTo>
                    <a:cubicBezTo>
                      <a:pt x="1354" y="181"/>
                      <a:pt x="2710" y="210"/>
                      <a:pt x="4064" y="229"/>
                    </a:cubicBezTo>
                    <a:cubicBezTo>
                      <a:pt x="5419" y="247"/>
                      <a:pt x="6775" y="256"/>
                      <a:pt x="8129" y="256"/>
                    </a:cubicBezTo>
                    <a:cubicBezTo>
                      <a:pt x="9483" y="255"/>
                      <a:pt x="10839" y="247"/>
                      <a:pt x="12194" y="227"/>
                    </a:cubicBezTo>
                    <a:cubicBezTo>
                      <a:pt x="12872" y="219"/>
                      <a:pt x="13548" y="208"/>
                      <a:pt x="14227" y="191"/>
                    </a:cubicBezTo>
                    <a:cubicBezTo>
                      <a:pt x="14904" y="173"/>
                      <a:pt x="15580" y="157"/>
                      <a:pt x="16259" y="128"/>
                    </a:cubicBezTo>
                    <a:cubicBezTo>
                      <a:pt x="15580" y="98"/>
                      <a:pt x="14903" y="82"/>
                      <a:pt x="14227" y="66"/>
                    </a:cubicBezTo>
                    <a:cubicBezTo>
                      <a:pt x="13548" y="50"/>
                      <a:pt x="12872" y="38"/>
                      <a:pt x="12194" y="28"/>
                    </a:cubicBezTo>
                    <a:cubicBezTo>
                      <a:pt x="10839" y="9"/>
                      <a:pt x="9483" y="0"/>
                      <a:pt x="8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9" name="Google Shape;5939;p45"/>
              <p:cNvSpPr/>
              <p:nvPr/>
            </p:nvSpPr>
            <p:spPr>
              <a:xfrm>
                <a:off x="849450" y="1808400"/>
                <a:ext cx="385000" cy="6425"/>
              </a:xfrm>
              <a:custGeom>
                <a:avLst/>
                <a:gdLst/>
                <a:ahLst/>
                <a:cxnLst/>
                <a:rect l="l" t="t" r="r" b="b"/>
                <a:pathLst>
                  <a:path w="15400" h="257" extrusionOk="0">
                    <a:moveTo>
                      <a:pt x="7700" y="0"/>
                    </a:moveTo>
                    <a:cubicBezTo>
                      <a:pt x="6417" y="2"/>
                      <a:pt x="5133" y="10"/>
                      <a:pt x="3850" y="29"/>
                    </a:cubicBezTo>
                    <a:cubicBezTo>
                      <a:pt x="3209" y="38"/>
                      <a:pt x="2567" y="50"/>
                      <a:pt x="1926" y="66"/>
                    </a:cubicBezTo>
                    <a:cubicBezTo>
                      <a:pt x="1283" y="84"/>
                      <a:pt x="642" y="101"/>
                      <a:pt x="1" y="128"/>
                    </a:cubicBezTo>
                    <a:cubicBezTo>
                      <a:pt x="642" y="158"/>
                      <a:pt x="1285" y="174"/>
                      <a:pt x="1926" y="192"/>
                    </a:cubicBezTo>
                    <a:cubicBezTo>
                      <a:pt x="2567" y="207"/>
                      <a:pt x="3209" y="218"/>
                      <a:pt x="3850" y="229"/>
                    </a:cubicBezTo>
                    <a:cubicBezTo>
                      <a:pt x="5133" y="248"/>
                      <a:pt x="6417" y="256"/>
                      <a:pt x="7700" y="256"/>
                    </a:cubicBezTo>
                    <a:cubicBezTo>
                      <a:pt x="8982" y="256"/>
                      <a:pt x="10267" y="249"/>
                      <a:pt x="11550" y="230"/>
                    </a:cubicBezTo>
                    <a:cubicBezTo>
                      <a:pt x="12833" y="209"/>
                      <a:pt x="14117" y="183"/>
                      <a:pt x="15400" y="128"/>
                    </a:cubicBezTo>
                    <a:cubicBezTo>
                      <a:pt x="14117" y="75"/>
                      <a:pt x="12833" y="46"/>
                      <a:pt x="11550" y="28"/>
                    </a:cubicBezTo>
                    <a:cubicBezTo>
                      <a:pt x="10267" y="10"/>
                      <a:pt x="8982" y="0"/>
                      <a:pt x="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0" name="Google Shape;5940;p45"/>
              <p:cNvSpPr/>
              <p:nvPr/>
            </p:nvSpPr>
            <p:spPr>
              <a:xfrm>
                <a:off x="807300" y="1473250"/>
                <a:ext cx="469325" cy="6425"/>
              </a:xfrm>
              <a:custGeom>
                <a:avLst/>
                <a:gdLst/>
                <a:ahLst/>
                <a:cxnLst/>
                <a:rect l="l" t="t" r="r" b="b"/>
                <a:pathLst>
                  <a:path w="18773" h="257" extrusionOk="0">
                    <a:moveTo>
                      <a:pt x="9386" y="1"/>
                    </a:moveTo>
                    <a:cubicBezTo>
                      <a:pt x="7822" y="1"/>
                      <a:pt x="6257" y="8"/>
                      <a:pt x="4693" y="27"/>
                    </a:cubicBezTo>
                    <a:cubicBezTo>
                      <a:pt x="3129" y="48"/>
                      <a:pt x="1565" y="74"/>
                      <a:pt x="1" y="129"/>
                    </a:cubicBezTo>
                    <a:cubicBezTo>
                      <a:pt x="1565" y="182"/>
                      <a:pt x="3130" y="210"/>
                      <a:pt x="4693" y="229"/>
                    </a:cubicBezTo>
                    <a:cubicBezTo>
                      <a:pt x="6257" y="247"/>
                      <a:pt x="7822" y="256"/>
                      <a:pt x="9386" y="256"/>
                    </a:cubicBezTo>
                    <a:cubicBezTo>
                      <a:pt x="10950" y="254"/>
                      <a:pt x="12514" y="247"/>
                      <a:pt x="14079" y="228"/>
                    </a:cubicBezTo>
                    <a:cubicBezTo>
                      <a:pt x="14861" y="219"/>
                      <a:pt x="15643" y="207"/>
                      <a:pt x="16426" y="191"/>
                    </a:cubicBezTo>
                    <a:cubicBezTo>
                      <a:pt x="17209" y="174"/>
                      <a:pt x="17989" y="156"/>
                      <a:pt x="18772" y="129"/>
                    </a:cubicBezTo>
                    <a:cubicBezTo>
                      <a:pt x="17989" y="100"/>
                      <a:pt x="17209" y="83"/>
                      <a:pt x="16426" y="65"/>
                    </a:cubicBezTo>
                    <a:cubicBezTo>
                      <a:pt x="15643" y="50"/>
                      <a:pt x="14861" y="38"/>
                      <a:pt x="14079" y="28"/>
                    </a:cubicBezTo>
                    <a:cubicBezTo>
                      <a:pt x="12514" y="9"/>
                      <a:pt x="10950" y="1"/>
                      <a:pt x="9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1" name="Google Shape;5941;p45"/>
              <p:cNvSpPr/>
              <p:nvPr/>
            </p:nvSpPr>
            <p:spPr>
              <a:xfrm>
                <a:off x="778375" y="1539100"/>
                <a:ext cx="527125" cy="6425"/>
              </a:xfrm>
              <a:custGeom>
                <a:avLst/>
                <a:gdLst/>
                <a:ahLst/>
                <a:cxnLst/>
                <a:rect l="l" t="t" r="r" b="b"/>
                <a:pathLst>
                  <a:path w="21085" h="257" extrusionOk="0">
                    <a:moveTo>
                      <a:pt x="10542" y="0"/>
                    </a:moveTo>
                    <a:cubicBezTo>
                      <a:pt x="8787" y="1"/>
                      <a:pt x="7030" y="8"/>
                      <a:pt x="5272" y="28"/>
                    </a:cubicBezTo>
                    <a:cubicBezTo>
                      <a:pt x="4394" y="37"/>
                      <a:pt x="3515" y="48"/>
                      <a:pt x="2636" y="65"/>
                    </a:cubicBezTo>
                    <a:cubicBezTo>
                      <a:pt x="1757" y="83"/>
                      <a:pt x="879" y="100"/>
                      <a:pt x="0" y="128"/>
                    </a:cubicBezTo>
                    <a:cubicBezTo>
                      <a:pt x="879" y="156"/>
                      <a:pt x="1757" y="172"/>
                      <a:pt x="2636" y="191"/>
                    </a:cubicBezTo>
                    <a:cubicBezTo>
                      <a:pt x="3515" y="206"/>
                      <a:pt x="4393" y="217"/>
                      <a:pt x="5272" y="227"/>
                    </a:cubicBezTo>
                    <a:cubicBezTo>
                      <a:pt x="7028" y="247"/>
                      <a:pt x="8786" y="256"/>
                      <a:pt x="10542" y="256"/>
                    </a:cubicBezTo>
                    <a:cubicBezTo>
                      <a:pt x="12299" y="256"/>
                      <a:pt x="14056" y="248"/>
                      <a:pt x="15814" y="228"/>
                    </a:cubicBezTo>
                    <a:cubicBezTo>
                      <a:pt x="17570" y="208"/>
                      <a:pt x="19326" y="181"/>
                      <a:pt x="21084" y="128"/>
                    </a:cubicBezTo>
                    <a:cubicBezTo>
                      <a:pt x="19328" y="74"/>
                      <a:pt x="17571" y="46"/>
                      <a:pt x="15814" y="27"/>
                    </a:cubicBezTo>
                    <a:cubicBezTo>
                      <a:pt x="14058" y="8"/>
                      <a:pt x="12300" y="0"/>
                      <a:pt x="10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2" name="Google Shape;5942;p45"/>
              <p:cNvSpPr/>
              <p:nvPr/>
            </p:nvSpPr>
            <p:spPr>
              <a:xfrm>
                <a:off x="838650" y="1346150"/>
                <a:ext cx="407750" cy="6425"/>
              </a:xfrm>
              <a:custGeom>
                <a:avLst/>
                <a:gdLst/>
                <a:ahLst/>
                <a:cxnLst/>
                <a:rect l="l" t="t" r="r" b="b"/>
                <a:pathLst>
                  <a:path w="16310" h="257" extrusionOk="0">
                    <a:moveTo>
                      <a:pt x="8155" y="0"/>
                    </a:moveTo>
                    <a:cubicBezTo>
                      <a:pt x="6795" y="0"/>
                      <a:pt x="5437" y="8"/>
                      <a:pt x="4077" y="27"/>
                    </a:cubicBezTo>
                    <a:cubicBezTo>
                      <a:pt x="2718" y="47"/>
                      <a:pt x="1360" y="74"/>
                      <a:pt x="0" y="128"/>
                    </a:cubicBezTo>
                    <a:cubicBezTo>
                      <a:pt x="1360" y="181"/>
                      <a:pt x="2718" y="210"/>
                      <a:pt x="4077" y="230"/>
                    </a:cubicBezTo>
                    <a:cubicBezTo>
                      <a:pt x="5437" y="247"/>
                      <a:pt x="6795" y="256"/>
                      <a:pt x="8155" y="256"/>
                    </a:cubicBezTo>
                    <a:cubicBezTo>
                      <a:pt x="9515" y="255"/>
                      <a:pt x="10872" y="247"/>
                      <a:pt x="12232" y="228"/>
                    </a:cubicBezTo>
                    <a:cubicBezTo>
                      <a:pt x="12912" y="219"/>
                      <a:pt x="13592" y="208"/>
                      <a:pt x="14272" y="191"/>
                    </a:cubicBezTo>
                    <a:cubicBezTo>
                      <a:pt x="14950" y="173"/>
                      <a:pt x="15630" y="157"/>
                      <a:pt x="16310" y="128"/>
                    </a:cubicBezTo>
                    <a:cubicBezTo>
                      <a:pt x="15629" y="101"/>
                      <a:pt x="14950" y="83"/>
                      <a:pt x="14272" y="66"/>
                    </a:cubicBezTo>
                    <a:cubicBezTo>
                      <a:pt x="13592" y="51"/>
                      <a:pt x="12912" y="38"/>
                      <a:pt x="12232" y="28"/>
                    </a:cubicBezTo>
                    <a:cubicBezTo>
                      <a:pt x="10872" y="10"/>
                      <a:pt x="9515" y="0"/>
                      <a:pt x="8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3" name="Google Shape;5943;p45"/>
              <p:cNvSpPr/>
              <p:nvPr/>
            </p:nvSpPr>
            <p:spPr>
              <a:xfrm>
                <a:off x="796800" y="1406625"/>
                <a:ext cx="490275" cy="6400"/>
              </a:xfrm>
              <a:custGeom>
                <a:avLst/>
                <a:gdLst/>
                <a:ahLst/>
                <a:cxnLst/>
                <a:rect l="l" t="t" r="r" b="b"/>
                <a:pathLst>
                  <a:path w="19611" h="256" extrusionOk="0">
                    <a:moveTo>
                      <a:pt x="9806" y="0"/>
                    </a:moveTo>
                    <a:cubicBezTo>
                      <a:pt x="8172" y="1"/>
                      <a:pt x="6538" y="9"/>
                      <a:pt x="4903" y="28"/>
                    </a:cubicBezTo>
                    <a:cubicBezTo>
                      <a:pt x="4087" y="37"/>
                      <a:pt x="3269" y="48"/>
                      <a:pt x="2452" y="66"/>
                    </a:cubicBezTo>
                    <a:cubicBezTo>
                      <a:pt x="1634" y="83"/>
                      <a:pt x="818" y="99"/>
                      <a:pt x="0" y="128"/>
                    </a:cubicBezTo>
                    <a:cubicBezTo>
                      <a:pt x="818" y="156"/>
                      <a:pt x="1634" y="173"/>
                      <a:pt x="2452" y="191"/>
                    </a:cubicBezTo>
                    <a:cubicBezTo>
                      <a:pt x="3269" y="206"/>
                      <a:pt x="4087" y="217"/>
                      <a:pt x="4903" y="227"/>
                    </a:cubicBezTo>
                    <a:cubicBezTo>
                      <a:pt x="6537" y="247"/>
                      <a:pt x="8171" y="256"/>
                      <a:pt x="9806" y="256"/>
                    </a:cubicBezTo>
                    <a:cubicBezTo>
                      <a:pt x="11439" y="256"/>
                      <a:pt x="13073" y="248"/>
                      <a:pt x="14708" y="229"/>
                    </a:cubicBezTo>
                    <a:cubicBezTo>
                      <a:pt x="16341" y="209"/>
                      <a:pt x="17977" y="181"/>
                      <a:pt x="19611" y="128"/>
                    </a:cubicBezTo>
                    <a:cubicBezTo>
                      <a:pt x="17978" y="74"/>
                      <a:pt x="16342" y="46"/>
                      <a:pt x="14708" y="27"/>
                    </a:cubicBezTo>
                    <a:cubicBezTo>
                      <a:pt x="13075" y="9"/>
                      <a:pt x="11440" y="0"/>
                      <a:pt x="9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4" name="Google Shape;5944;p45"/>
              <p:cNvSpPr/>
              <p:nvPr/>
            </p:nvSpPr>
            <p:spPr>
              <a:xfrm>
                <a:off x="849450" y="1269750"/>
                <a:ext cx="385000" cy="6400"/>
              </a:xfrm>
              <a:custGeom>
                <a:avLst/>
                <a:gdLst/>
                <a:ahLst/>
                <a:cxnLst/>
                <a:rect l="l" t="t" r="r" b="b"/>
                <a:pathLst>
                  <a:path w="15400" h="256" extrusionOk="0">
                    <a:moveTo>
                      <a:pt x="7700" y="0"/>
                    </a:moveTo>
                    <a:cubicBezTo>
                      <a:pt x="6417" y="1"/>
                      <a:pt x="5133" y="8"/>
                      <a:pt x="3850" y="28"/>
                    </a:cubicBezTo>
                    <a:cubicBezTo>
                      <a:pt x="3209" y="37"/>
                      <a:pt x="2567" y="48"/>
                      <a:pt x="1926" y="65"/>
                    </a:cubicBezTo>
                    <a:cubicBezTo>
                      <a:pt x="1283" y="83"/>
                      <a:pt x="642" y="99"/>
                      <a:pt x="1" y="128"/>
                    </a:cubicBezTo>
                    <a:cubicBezTo>
                      <a:pt x="642" y="156"/>
                      <a:pt x="1285" y="172"/>
                      <a:pt x="1926" y="190"/>
                    </a:cubicBezTo>
                    <a:cubicBezTo>
                      <a:pt x="2567" y="206"/>
                      <a:pt x="3209" y="217"/>
                      <a:pt x="3850" y="227"/>
                    </a:cubicBezTo>
                    <a:cubicBezTo>
                      <a:pt x="5133" y="247"/>
                      <a:pt x="6417" y="256"/>
                      <a:pt x="7700" y="256"/>
                    </a:cubicBezTo>
                    <a:cubicBezTo>
                      <a:pt x="8982" y="256"/>
                      <a:pt x="10267" y="248"/>
                      <a:pt x="11550" y="228"/>
                    </a:cubicBezTo>
                    <a:cubicBezTo>
                      <a:pt x="12833" y="208"/>
                      <a:pt x="14117" y="181"/>
                      <a:pt x="15400" y="128"/>
                    </a:cubicBezTo>
                    <a:cubicBezTo>
                      <a:pt x="14117" y="74"/>
                      <a:pt x="12833" y="46"/>
                      <a:pt x="11550" y="27"/>
                    </a:cubicBezTo>
                    <a:cubicBezTo>
                      <a:pt x="10267" y="8"/>
                      <a:pt x="8982" y="0"/>
                      <a:pt x="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5" name="Google Shape;5945;p45"/>
              <p:cNvSpPr/>
              <p:nvPr/>
            </p:nvSpPr>
            <p:spPr>
              <a:xfrm>
                <a:off x="918500" y="1150525"/>
                <a:ext cx="261075" cy="84450"/>
              </a:xfrm>
              <a:custGeom>
                <a:avLst/>
                <a:gdLst/>
                <a:ahLst/>
                <a:cxnLst/>
                <a:rect l="l" t="t" r="r" b="b"/>
                <a:pathLst>
                  <a:path w="10443" h="3378" extrusionOk="0">
                    <a:moveTo>
                      <a:pt x="10392" y="0"/>
                    </a:moveTo>
                    <a:lnTo>
                      <a:pt x="0" y="162"/>
                    </a:lnTo>
                    <a:lnTo>
                      <a:pt x="51" y="3378"/>
                    </a:lnTo>
                    <a:lnTo>
                      <a:pt x="10442" y="3216"/>
                    </a:lnTo>
                    <a:lnTo>
                      <a:pt x="103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6" name="Google Shape;5946;p45"/>
              <p:cNvSpPr/>
              <p:nvPr/>
            </p:nvSpPr>
            <p:spPr>
              <a:xfrm>
                <a:off x="1043375" y="539500"/>
                <a:ext cx="12425" cy="593625"/>
              </a:xfrm>
              <a:custGeom>
                <a:avLst/>
                <a:gdLst/>
                <a:ahLst/>
                <a:cxnLst/>
                <a:rect l="l" t="t" r="r" b="b"/>
                <a:pathLst>
                  <a:path w="497" h="23745" extrusionOk="0">
                    <a:moveTo>
                      <a:pt x="1" y="0"/>
                    </a:moveTo>
                    <a:lnTo>
                      <a:pt x="240" y="23618"/>
                    </a:lnTo>
                    <a:lnTo>
                      <a:pt x="240" y="23619"/>
                    </a:lnTo>
                    <a:cubicBezTo>
                      <a:pt x="241" y="23689"/>
                      <a:pt x="297" y="23744"/>
                      <a:pt x="366" y="23744"/>
                    </a:cubicBezTo>
                    <a:cubicBezTo>
                      <a:pt x="368" y="23744"/>
                      <a:pt x="369" y="23744"/>
                      <a:pt x="370" y="23744"/>
                    </a:cubicBezTo>
                    <a:cubicBezTo>
                      <a:pt x="441" y="23743"/>
                      <a:pt x="497" y="23685"/>
                      <a:pt x="496" y="23614"/>
                    </a:cubicBezTo>
                    <a:lnTo>
                      <a:pt x="1" y="0"/>
                    </a:ln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7" name="Google Shape;5947;p45"/>
              <p:cNvSpPr/>
              <p:nvPr/>
            </p:nvSpPr>
            <p:spPr>
              <a:xfrm>
                <a:off x="1018350" y="1109300"/>
                <a:ext cx="62900" cy="41250"/>
              </a:xfrm>
              <a:custGeom>
                <a:avLst/>
                <a:gdLst/>
                <a:ahLst/>
                <a:cxnLst/>
                <a:rect l="l" t="t" r="r" b="b"/>
                <a:pathLst>
                  <a:path w="2516" h="1650" extrusionOk="0">
                    <a:moveTo>
                      <a:pt x="1472" y="1"/>
                    </a:moveTo>
                    <a:cubicBezTo>
                      <a:pt x="1399" y="1"/>
                      <a:pt x="1323" y="2"/>
                      <a:pt x="1246" y="3"/>
                    </a:cubicBezTo>
                    <a:cubicBezTo>
                      <a:pt x="559" y="13"/>
                      <a:pt x="1" y="49"/>
                      <a:pt x="7" y="430"/>
                    </a:cubicBezTo>
                    <a:lnTo>
                      <a:pt x="20" y="1258"/>
                    </a:lnTo>
                    <a:cubicBezTo>
                      <a:pt x="26" y="1599"/>
                      <a:pt x="466" y="1650"/>
                      <a:pt x="1046" y="1650"/>
                    </a:cubicBezTo>
                    <a:cubicBezTo>
                      <a:pt x="1119" y="1650"/>
                      <a:pt x="1195" y="1649"/>
                      <a:pt x="1272" y="1648"/>
                    </a:cubicBezTo>
                    <a:cubicBezTo>
                      <a:pt x="1958" y="1638"/>
                      <a:pt x="2516" y="1604"/>
                      <a:pt x="2510" y="1220"/>
                    </a:cubicBezTo>
                    <a:lnTo>
                      <a:pt x="2497" y="393"/>
                    </a:lnTo>
                    <a:cubicBezTo>
                      <a:pt x="2492" y="52"/>
                      <a:pt x="2052" y="1"/>
                      <a:pt x="1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8" name="Google Shape;5948;p45"/>
              <p:cNvSpPr/>
              <p:nvPr/>
            </p:nvSpPr>
            <p:spPr>
              <a:xfrm>
                <a:off x="1042800" y="1903550"/>
                <a:ext cx="6400" cy="273350"/>
              </a:xfrm>
              <a:custGeom>
                <a:avLst/>
                <a:gdLst/>
                <a:ahLst/>
                <a:cxnLst/>
                <a:rect l="l" t="t" r="r" b="b"/>
                <a:pathLst>
                  <a:path w="256" h="10934" extrusionOk="0">
                    <a:moveTo>
                      <a:pt x="128" y="1"/>
                    </a:moveTo>
                    <a:cubicBezTo>
                      <a:pt x="76" y="911"/>
                      <a:pt x="48" y="1822"/>
                      <a:pt x="29" y="2735"/>
                    </a:cubicBezTo>
                    <a:cubicBezTo>
                      <a:pt x="9" y="3645"/>
                      <a:pt x="0" y="4557"/>
                      <a:pt x="0" y="5468"/>
                    </a:cubicBezTo>
                    <a:cubicBezTo>
                      <a:pt x="0" y="6378"/>
                      <a:pt x="8" y="7290"/>
                      <a:pt x="27" y="8201"/>
                    </a:cubicBezTo>
                    <a:cubicBezTo>
                      <a:pt x="47" y="9111"/>
                      <a:pt x="75" y="10023"/>
                      <a:pt x="128" y="10933"/>
                    </a:cubicBezTo>
                    <a:cubicBezTo>
                      <a:pt x="182" y="10023"/>
                      <a:pt x="210" y="9111"/>
                      <a:pt x="229" y="8201"/>
                    </a:cubicBezTo>
                    <a:cubicBezTo>
                      <a:pt x="248" y="7290"/>
                      <a:pt x="256" y="6378"/>
                      <a:pt x="256" y="5468"/>
                    </a:cubicBezTo>
                    <a:cubicBezTo>
                      <a:pt x="255" y="4557"/>
                      <a:pt x="248" y="3645"/>
                      <a:pt x="228" y="2735"/>
                    </a:cubicBezTo>
                    <a:cubicBezTo>
                      <a:pt x="209" y="1824"/>
                      <a:pt x="180" y="911"/>
                      <a:pt x="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9" name="Google Shape;5949;p45"/>
              <p:cNvSpPr/>
              <p:nvPr/>
            </p:nvSpPr>
            <p:spPr>
              <a:xfrm>
                <a:off x="1080125" y="1909525"/>
                <a:ext cx="25" cy="164075"/>
              </a:xfrm>
              <a:custGeom>
                <a:avLst/>
                <a:gdLst/>
                <a:ahLst/>
                <a:cxnLst/>
                <a:rect l="l" t="t" r="r" b="b"/>
                <a:pathLst>
                  <a:path w="1" h="6563" fill="none" extrusionOk="0">
                    <a:moveTo>
                      <a:pt x="1" y="0"/>
                    </a:moveTo>
                    <a:lnTo>
                      <a:pt x="1"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0" name="Google Shape;5950;p45"/>
              <p:cNvSpPr/>
              <p:nvPr/>
            </p:nvSpPr>
            <p:spPr>
              <a:xfrm>
                <a:off x="1114275" y="1909525"/>
                <a:ext cx="25" cy="95200"/>
              </a:xfrm>
              <a:custGeom>
                <a:avLst/>
                <a:gdLst/>
                <a:ahLst/>
                <a:cxnLst/>
                <a:rect l="l" t="t" r="r" b="b"/>
                <a:pathLst>
                  <a:path w="1" h="3808" fill="none" extrusionOk="0">
                    <a:moveTo>
                      <a:pt x="1" y="0"/>
                    </a:moveTo>
                    <a:lnTo>
                      <a:pt x="1"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1" name="Google Shape;5951;p45"/>
              <p:cNvSpPr/>
              <p:nvPr/>
            </p:nvSpPr>
            <p:spPr>
              <a:xfrm>
                <a:off x="1011850"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2" name="Google Shape;5952;p45"/>
              <p:cNvSpPr/>
              <p:nvPr/>
            </p:nvSpPr>
            <p:spPr>
              <a:xfrm>
                <a:off x="943525"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3" name="Google Shape;5953;p45"/>
              <p:cNvSpPr/>
              <p:nvPr/>
            </p:nvSpPr>
            <p:spPr>
              <a:xfrm>
                <a:off x="977700" y="1909525"/>
                <a:ext cx="25" cy="95200"/>
              </a:xfrm>
              <a:custGeom>
                <a:avLst/>
                <a:gdLst/>
                <a:ahLst/>
                <a:cxnLst/>
                <a:rect l="l" t="t" r="r" b="b"/>
                <a:pathLst>
                  <a:path w="1" h="3808" fill="none" extrusionOk="0">
                    <a:moveTo>
                      <a:pt x="0" y="0"/>
                    </a:moveTo>
                    <a:lnTo>
                      <a:pt x="0"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4" name="Google Shape;5954;p45"/>
              <p:cNvSpPr/>
              <p:nvPr/>
            </p:nvSpPr>
            <p:spPr>
              <a:xfrm>
                <a:off x="914325" y="1852000"/>
                <a:ext cx="259850" cy="80450"/>
              </a:xfrm>
              <a:custGeom>
                <a:avLst/>
                <a:gdLst/>
                <a:ahLst/>
                <a:cxnLst/>
                <a:rect l="l" t="t" r="r" b="b"/>
                <a:pathLst>
                  <a:path w="10394" h="3218" extrusionOk="0">
                    <a:moveTo>
                      <a:pt x="1" y="1"/>
                    </a:moveTo>
                    <a:lnTo>
                      <a:pt x="1" y="3218"/>
                    </a:lnTo>
                    <a:lnTo>
                      <a:pt x="10393" y="3218"/>
                    </a:lnTo>
                    <a:lnTo>
                      <a:pt x="103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5" name="Google Shape;5955;p45"/>
              <p:cNvSpPr/>
              <p:nvPr/>
            </p:nvSpPr>
            <p:spPr>
              <a:xfrm>
                <a:off x="1014875" y="2085400"/>
                <a:ext cx="62275" cy="62275"/>
              </a:xfrm>
              <a:custGeom>
                <a:avLst/>
                <a:gdLst/>
                <a:ahLst/>
                <a:cxnLst/>
                <a:rect l="l" t="t" r="r" b="b"/>
                <a:pathLst>
                  <a:path w="2491" h="2491" extrusionOk="0">
                    <a:moveTo>
                      <a:pt x="1245" y="1"/>
                    </a:moveTo>
                    <a:cubicBezTo>
                      <a:pt x="557" y="1"/>
                      <a:pt x="1" y="558"/>
                      <a:pt x="1" y="1245"/>
                    </a:cubicBezTo>
                    <a:cubicBezTo>
                      <a:pt x="1" y="1933"/>
                      <a:pt x="558" y="2491"/>
                      <a:pt x="1245" y="2491"/>
                    </a:cubicBezTo>
                    <a:cubicBezTo>
                      <a:pt x="1934" y="2491"/>
                      <a:pt x="2490" y="1933"/>
                      <a:pt x="2490" y="1245"/>
                    </a:cubicBezTo>
                    <a:cubicBezTo>
                      <a:pt x="2490" y="558"/>
                      <a:pt x="1934" y="1"/>
                      <a:pt x="1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6" name="Google Shape;5956;p45"/>
              <p:cNvSpPr/>
              <p:nvPr/>
            </p:nvSpPr>
            <p:spPr>
              <a:xfrm>
                <a:off x="1031500" y="2187575"/>
                <a:ext cx="32375" cy="108100"/>
              </a:xfrm>
              <a:custGeom>
                <a:avLst/>
                <a:gdLst/>
                <a:ahLst/>
                <a:cxnLst/>
                <a:rect l="l" t="t" r="r" b="b"/>
                <a:pathLst>
                  <a:path w="1295" h="4324" extrusionOk="0">
                    <a:moveTo>
                      <a:pt x="1294" y="0"/>
                    </a:moveTo>
                    <a:lnTo>
                      <a:pt x="1294" y="0"/>
                    </a:lnTo>
                    <a:cubicBezTo>
                      <a:pt x="1258" y="160"/>
                      <a:pt x="1225" y="319"/>
                      <a:pt x="1194" y="480"/>
                    </a:cubicBezTo>
                    <a:cubicBezTo>
                      <a:pt x="1163" y="640"/>
                      <a:pt x="1133" y="800"/>
                      <a:pt x="1104" y="961"/>
                    </a:cubicBezTo>
                    <a:cubicBezTo>
                      <a:pt x="1045" y="1280"/>
                      <a:pt x="989" y="1602"/>
                      <a:pt x="937" y="1924"/>
                    </a:cubicBezTo>
                    <a:lnTo>
                      <a:pt x="899" y="2165"/>
                    </a:lnTo>
                    <a:lnTo>
                      <a:pt x="861" y="2407"/>
                    </a:lnTo>
                    <a:cubicBezTo>
                      <a:pt x="836" y="2568"/>
                      <a:pt x="813" y="2729"/>
                      <a:pt x="790" y="2891"/>
                    </a:cubicBezTo>
                    <a:cubicBezTo>
                      <a:pt x="770" y="3032"/>
                      <a:pt x="751" y="3175"/>
                      <a:pt x="731" y="3317"/>
                    </a:cubicBezTo>
                    <a:lnTo>
                      <a:pt x="731" y="3317"/>
                    </a:lnTo>
                    <a:cubicBezTo>
                      <a:pt x="696" y="3190"/>
                      <a:pt x="665" y="3060"/>
                      <a:pt x="634" y="2931"/>
                    </a:cubicBezTo>
                    <a:cubicBezTo>
                      <a:pt x="597" y="2775"/>
                      <a:pt x="564" y="2620"/>
                      <a:pt x="529" y="2463"/>
                    </a:cubicBezTo>
                    <a:lnTo>
                      <a:pt x="430" y="1994"/>
                    </a:lnTo>
                    <a:cubicBezTo>
                      <a:pt x="363" y="1680"/>
                      <a:pt x="298" y="1366"/>
                      <a:pt x="229" y="1053"/>
                    </a:cubicBezTo>
                    <a:cubicBezTo>
                      <a:pt x="194" y="896"/>
                      <a:pt x="158" y="739"/>
                      <a:pt x="122" y="583"/>
                    </a:cubicBezTo>
                    <a:cubicBezTo>
                      <a:pt x="84" y="427"/>
                      <a:pt x="45" y="271"/>
                      <a:pt x="1" y="117"/>
                    </a:cubicBezTo>
                    <a:lnTo>
                      <a:pt x="1" y="117"/>
                    </a:lnTo>
                    <a:cubicBezTo>
                      <a:pt x="35" y="436"/>
                      <a:pt x="68" y="756"/>
                      <a:pt x="109" y="1070"/>
                    </a:cubicBezTo>
                    <a:cubicBezTo>
                      <a:pt x="148" y="1389"/>
                      <a:pt x="189" y="1708"/>
                      <a:pt x="236" y="2026"/>
                    </a:cubicBezTo>
                    <a:cubicBezTo>
                      <a:pt x="260" y="2186"/>
                      <a:pt x="285" y="2344"/>
                      <a:pt x="312" y="2503"/>
                    </a:cubicBezTo>
                    <a:cubicBezTo>
                      <a:pt x="339" y="2661"/>
                      <a:pt x="368" y="2820"/>
                      <a:pt x="400" y="2979"/>
                    </a:cubicBezTo>
                    <a:lnTo>
                      <a:pt x="425" y="3097"/>
                    </a:lnTo>
                    <a:lnTo>
                      <a:pt x="451" y="3217"/>
                    </a:lnTo>
                    <a:lnTo>
                      <a:pt x="480" y="3336"/>
                    </a:lnTo>
                    <a:lnTo>
                      <a:pt x="510" y="3454"/>
                    </a:lnTo>
                    <a:cubicBezTo>
                      <a:pt x="521" y="3494"/>
                      <a:pt x="531" y="3534"/>
                      <a:pt x="543" y="3573"/>
                    </a:cubicBezTo>
                    <a:lnTo>
                      <a:pt x="562" y="3632"/>
                    </a:lnTo>
                    <a:lnTo>
                      <a:pt x="580" y="3691"/>
                    </a:lnTo>
                    <a:cubicBezTo>
                      <a:pt x="608" y="3771"/>
                      <a:pt x="636" y="3849"/>
                      <a:pt x="675" y="3930"/>
                    </a:cubicBezTo>
                    <a:lnTo>
                      <a:pt x="864" y="4323"/>
                    </a:lnTo>
                    <a:lnTo>
                      <a:pt x="917" y="3889"/>
                    </a:lnTo>
                    <a:lnTo>
                      <a:pt x="976" y="3404"/>
                    </a:lnTo>
                    <a:lnTo>
                      <a:pt x="1032" y="2920"/>
                    </a:lnTo>
                    <a:cubicBezTo>
                      <a:pt x="1050" y="2759"/>
                      <a:pt x="1069" y="2598"/>
                      <a:pt x="1085" y="2435"/>
                    </a:cubicBezTo>
                    <a:lnTo>
                      <a:pt x="1112" y="2192"/>
                    </a:lnTo>
                    <a:lnTo>
                      <a:pt x="1138" y="1949"/>
                    </a:lnTo>
                    <a:cubicBezTo>
                      <a:pt x="1171" y="1626"/>
                      <a:pt x="1202" y="1301"/>
                      <a:pt x="1229" y="976"/>
                    </a:cubicBezTo>
                    <a:cubicBezTo>
                      <a:pt x="1242" y="814"/>
                      <a:pt x="1254" y="651"/>
                      <a:pt x="1266" y="488"/>
                    </a:cubicBezTo>
                    <a:cubicBezTo>
                      <a:pt x="1278" y="327"/>
                      <a:pt x="1286" y="164"/>
                      <a:pt x="1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7" name="Google Shape;5957;p45"/>
              <p:cNvSpPr/>
              <p:nvPr/>
            </p:nvSpPr>
            <p:spPr>
              <a:xfrm>
                <a:off x="1046825" y="2316900"/>
                <a:ext cx="7325" cy="265125"/>
              </a:xfrm>
              <a:custGeom>
                <a:avLst/>
                <a:gdLst/>
                <a:ahLst/>
                <a:cxnLst/>
                <a:rect l="l" t="t" r="r" b="b"/>
                <a:pathLst>
                  <a:path w="293" h="10605" extrusionOk="0">
                    <a:moveTo>
                      <a:pt x="131" y="0"/>
                    </a:moveTo>
                    <a:cubicBezTo>
                      <a:pt x="130" y="0"/>
                      <a:pt x="129" y="0"/>
                      <a:pt x="129" y="0"/>
                    </a:cubicBezTo>
                    <a:cubicBezTo>
                      <a:pt x="57" y="1"/>
                      <a:pt x="1" y="60"/>
                      <a:pt x="2" y="129"/>
                    </a:cubicBezTo>
                    <a:cubicBezTo>
                      <a:pt x="25" y="1881"/>
                      <a:pt x="117" y="3625"/>
                      <a:pt x="163" y="5371"/>
                    </a:cubicBezTo>
                    <a:cubicBezTo>
                      <a:pt x="185" y="6243"/>
                      <a:pt x="196" y="7117"/>
                      <a:pt x="181" y="7989"/>
                    </a:cubicBezTo>
                    <a:cubicBezTo>
                      <a:pt x="166" y="8862"/>
                      <a:pt x="124" y="9735"/>
                      <a:pt x="39" y="10605"/>
                    </a:cubicBezTo>
                    <a:cubicBezTo>
                      <a:pt x="145" y="9737"/>
                      <a:pt x="207" y="8865"/>
                      <a:pt x="245" y="7991"/>
                    </a:cubicBezTo>
                    <a:cubicBezTo>
                      <a:pt x="282" y="7118"/>
                      <a:pt x="292" y="6243"/>
                      <a:pt x="291" y="5370"/>
                    </a:cubicBezTo>
                    <a:cubicBezTo>
                      <a:pt x="287" y="3621"/>
                      <a:pt x="237" y="1874"/>
                      <a:pt x="258" y="131"/>
                    </a:cubicBezTo>
                    <a:lnTo>
                      <a:pt x="258" y="127"/>
                    </a:lnTo>
                    <a:cubicBezTo>
                      <a:pt x="257" y="56"/>
                      <a:pt x="200" y="0"/>
                      <a:pt x="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8" name="Google Shape;5958;p45"/>
              <p:cNvSpPr/>
              <p:nvPr/>
            </p:nvSpPr>
            <p:spPr>
              <a:xfrm>
                <a:off x="1020775" y="2319775"/>
                <a:ext cx="28300" cy="228775"/>
              </a:xfrm>
              <a:custGeom>
                <a:avLst/>
                <a:gdLst/>
                <a:ahLst/>
                <a:cxnLst/>
                <a:rect l="l" t="t" r="r" b="b"/>
                <a:pathLst>
                  <a:path w="1132" h="9151" extrusionOk="0">
                    <a:moveTo>
                      <a:pt x="990" y="0"/>
                    </a:moveTo>
                    <a:cubicBezTo>
                      <a:pt x="932" y="0"/>
                      <a:pt x="881" y="39"/>
                      <a:pt x="866" y="98"/>
                    </a:cubicBezTo>
                    <a:cubicBezTo>
                      <a:pt x="822" y="284"/>
                      <a:pt x="780" y="473"/>
                      <a:pt x="746" y="661"/>
                    </a:cubicBezTo>
                    <a:cubicBezTo>
                      <a:pt x="712" y="850"/>
                      <a:pt x="682" y="1038"/>
                      <a:pt x="658" y="1227"/>
                    </a:cubicBezTo>
                    <a:cubicBezTo>
                      <a:pt x="633" y="1416"/>
                      <a:pt x="610" y="1605"/>
                      <a:pt x="593" y="1795"/>
                    </a:cubicBezTo>
                    <a:cubicBezTo>
                      <a:pt x="573" y="1984"/>
                      <a:pt x="558" y="2173"/>
                      <a:pt x="542" y="2363"/>
                    </a:cubicBezTo>
                    <a:cubicBezTo>
                      <a:pt x="512" y="2741"/>
                      <a:pt x="488" y="3119"/>
                      <a:pt x="455" y="3495"/>
                    </a:cubicBezTo>
                    <a:cubicBezTo>
                      <a:pt x="424" y="3871"/>
                      <a:pt x="386" y="4247"/>
                      <a:pt x="345" y="4623"/>
                    </a:cubicBezTo>
                    <a:cubicBezTo>
                      <a:pt x="266" y="5375"/>
                      <a:pt x="178" y="6127"/>
                      <a:pt x="110" y="6882"/>
                    </a:cubicBezTo>
                    <a:cubicBezTo>
                      <a:pt x="77" y="7258"/>
                      <a:pt x="47" y="7636"/>
                      <a:pt x="28" y="8015"/>
                    </a:cubicBezTo>
                    <a:cubicBezTo>
                      <a:pt x="10" y="8393"/>
                      <a:pt x="0" y="8772"/>
                      <a:pt x="1" y="9150"/>
                    </a:cubicBezTo>
                    <a:cubicBezTo>
                      <a:pt x="10" y="8772"/>
                      <a:pt x="31" y="8394"/>
                      <a:pt x="61" y="8018"/>
                    </a:cubicBezTo>
                    <a:cubicBezTo>
                      <a:pt x="91" y="7641"/>
                      <a:pt x="130" y="7266"/>
                      <a:pt x="174" y="6889"/>
                    </a:cubicBezTo>
                    <a:cubicBezTo>
                      <a:pt x="263" y="6138"/>
                      <a:pt x="373" y="5390"/>
                      <a:pt x="473" y="4639"/>
                    </a:cubicBezTo>
                    <a:cubicBezTo>
                      <a:pt x="524" y="4264"/>
                      <a:pt x="573" y="3889"/>
                      <a:pt x="615" y="3512"/>
                    </a:cubicBezTo>
                    <a:cubicBezTo>
                      <a:pt x="659" y="3134"/>
                      <a:pt x="694" y="2759"/>
                      <a:pt x="735" y="2382"/>
                    </a:cubicBezTo>
                    <a:cubicBezTo>
                      <a:pt x="754" y="2194"/>
                      <a:pt x="775" y="2007"/>
                      <a:pt x="799" y="1820"/>
                    </a:cubicBezTo>
                    <a:cubicBezTo>
                      <a:pt x="824" y="1634"/>
                      <a:pt x="850" y="1449"/>
                      <a:pt x="880" y="1263"/>
                    </a:cubicBezTo>
                    <a:cubicBezTo>
                      <a:pt x="910" y="1077"/>
                      <a:pt x="945" y="893"/>
                      <a:pt x="982" y="710"/>
                    </a:cubicBezTo>
                    <a:cubicBezTo>
                      <a:pt x="1021" y="528"/>
                      <a:pt x="1067" y="346"/>
                      <a:pt x="1115" y="167"/>
                    </a:cubicBezTo>
                    <a:lnTo>
                      <a:pt x="1113" y="162"/>
                    </a:lnTo>
                    <a:cubicBezTo>
                      <a:pt x="1114" y="162"/>
                      <a:pt x="1114" y="161"/>
                      <a:pt x="1114" y="160"/>
                    </a:cubicBezTo>
                    <a:cubicBezTo>
                      <a:pt x="1132" y="90"/>
                      <a:pt x="1090" y="21"/>
                      <a:pt x="1021" y="4"/>
                    </a:cubicBezTo>
                    <a:cubicBezTo>
                      <a:pt x="1011" y="1"/>
                      <a:pt x="1000" y="0"/>
                      <a:pt x="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9" name="Google Shape;5959;p45"/>
              <p:cNvSpPr/>
              <p:nvPr/>
            </p:nvSpPr>
            <p:spPr>
              <a:xfrm>
                <a:off x="1042675" y="2322550"/>
                <a:ext cx="9100" cy="226150"/>
              </a:xfrm>
              <a:custGeom>
                <a:avLst/>
                <a:gdLst/>
                <a:ahLst/>
                <a:cxnLst/>
                <a:rect l="l" t="t" r="r" b="b"/>
                <a:pathLst>
                  <a:path w="364" h="9046" extrusionOk="0">
                    <a:moveTo>
                      <a:pt x="210" y="0"/>
                    </a:moveTo>
                    <a:cubicBezTo>
                      <a:pt x="208" y="0"/>
                      <a:pt x="207" y="0"/>
                      <a:pt x="206" y="1"/>
                    </a:cubicBezTo>
                    <a:cubicBezTo>
                      <a:pt x="136" y="4"/>
                      <a:pt x="82" y="64"/>
                      <a:pt x="85" y="134"/>
                    </a:cubicBezTo>
                    <a:cubicBezTo>
                      <a:pt x="151" y="1616"/>
                      <a:pt x="149" y="3103"/>
                      <a:pt x="122" y="4588"/>
                    </a:cubicBezTo>
                    <a:cubicBezTo>
                      <a:pt x="116" y="4960"/>
                      <a:pt x="101" y="5330"/>
                      <a:pt x="85" y="5702"/>
                    </a:cubicBezTo>
                    <a:cubicBezTo>
                      <a:pt x="67" y="6072"/>
                      <a:pt x="48" y="6444"/>
                      <a:pt x="31" y="6815"/>
                    </a:cubicBezTo>
                    <a:cubicBezTo>
                      <a:pt x="14" y="7186"/>
                      <a:pt x="3" y="7559"/>
                      <a:pt x="1" y="7930"/>
                    </a:cubicBezTo>
                    <a:cubicBezTo>
                      <a:pt x="0" y="8303"/>
                      <a:pt x="9" y="8675"/>
                      <a:pt x="31" y="9046"/>
                    </a:cubicBezTo>
                    <a:cubicBezTo>
                      <a:pt x="19" y="8674"/>
                      <a:pt x="22" y="8302"/>
                      <a:pt x="34" y="7930"/>
                    </a:cubicBezTo>
                    <a:cubicBezTo>
                      <a:pt x="46" y="7560"/>
                      <a:pt x="69" y="7188"/>
                      <a:pt x="95" y="6818"/>
                    </a:cubicBezTo>
                    <a:cubicBezTo>
                      <a:pt x="121" y="6447"/>
                      <a:pt x="151" y="6076"/>
                      <a:pt x="179" y="5705"/>
                    </a:cubicBezTo>
                    <a:cubicBezTo>
                      <a:pt x="206" y="5334"/>
                      <a:pt x="230" y="4962"/>
                      <a:pt x="249" y="4590"/>
                    </a:cubicBezTo>
                    <a:cubicBezTo>
                      <a:pt x="320" y="3104"/>
                      <a:pt x="363" y="1615"/>
                      <a:pt x="339" y="123"/>
                    </a:cubicBezTo>
                    <a:lnTo>
                      <a:pt x="339" y="122"/>
                    </a:lnTo>
                    <a:cubicBezTo>
                      <a:pt x="337" y="53"/>
                      <a:pt x="279" y="0"/>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0" name="Google Shape;5960;p45"/>
              <p:cNvSpPr/>
              <p:nvPr/>
            </p:nvSpPr>
            <p:spPr>
              <a:xfrm>
                <a:off x="1016350" y="2319950"/>
                <a:ext cx="30250" cy="212850"/>
              </a:xfrm>
              <a:custGeom>
                <a:avLst/>
                <a:gdLst/>
                <a:ahLst/>
                <a:cxnLst/>
                <a:rect l="l" t="t" r="r" b="b"/>
                <a:pathLst>
                  <a:path w="1210" h="8514" extrusionOk="0">
                    <a:moveTo>
                      <a:pt x="1080" y="0"/>
                    </a:moveTo>
                    <a:cubicBezTo>
                      <a:pt x="1078" y="0"/>
                      <a:pt x="1076" y="0"/>
                      <a:pt x="1075" y="0"/>
                    </a:cubicBezTo>
                    <a:cubicBezTo>
                      <a:pt x="1005" y="2"/>
                      <a:pt x="951" y="63"/>
                      <a:pt x="954" y="133"/>
                    </a:cubicBezTo>
                    <a:cubicBezTo>
                      <a:pt x="960" y="298"/>
                      <a:pt x="945" y="466"/>
                      <a:pt x="915" y="632"/>
                    </a:cubicBezTo>
                    <a:cubicBezTo>
                      <a:pt x="885" y="800"/>
                      <a:pt x="842" y="968"/>
                      <a:pt x="795" y="1137"/>
                    </a:cubicBezTo>
                    <a:cubicBezTo>
                      <a:pt x="746" y="1306"/>
                      <a:pt x="695" y="1476"/>
                      <a:pt x="648" y="1649"/>
                    </a:cubicBezTo>
                    <a:cubicBezTo>
                      <a:pt x="635" y="1691"/>
                      <a:pt x="624" y="1735"/>
                      <a:pt x="613" y="1778"/>
                    </a:cubicBezTo>
                    <a:cubicBezTo>
                      <a:pt x="602" y="1822"/>
                      <a:pt x="593" y="1867"/>
                      <a:pt x="582" y="1910"/>
                    </a:cubicBezTo>
                    <a:cubicBezTo>
                      <a:pt x="577" y="1932"/>
                      <a:pt x="572" y="1954"/>
                      <a:pt x="568" y="1976"/>
                    </a:cubicBezTo>
                    <a:lnTo>
                      <a:pt x="556" y="2041"/>
                    </a:lnTo>
                    <a:lnTo>
                      <a:pt x="529" y="2171"/>
                    </a:lnTo>
                    <a:cubicBezTo>
                      <a:pt x="493" y="2344"/>
                      <a:pt x="464" y="2519"/>
                      <a:pt x="432" y="2694"/>
                    </a:cubicBezTo>
                    <a:lnTo>
                      <a:pt x="420" y="2760"/>
                    </a:lnTo>
                    <a:lnTo>
                      <a:pt x="409" y="2825"/>
                    </a:lnTo>
                    <a:lnTo>
                      <a:pt x="389" y="2957"/>
                    </a:lnTo>
                    <a:lnTo>
                      <a:pt x="369" y="3088"/>
                    </a:lnTo>
                    <a:cubicBezTo>
                      <a:pt x="362" y="3132"/>
                      <a:pt x="356" y="3177"/>
                      <a:pt x="350" y="3220"/>
                    </a:cubicBezTo>
                    <a:cubicBezTo>
                      <a:pt x="326" y="3395"/>
                      <a:pt x="300" y="3571"/>
                      <a:pt x="279" y="3747"/>
                    </a:cubicBezTo>
                    <a:cubicBezTo>
                      <a:pt x="269" y="3834"/>
                      <a:pt x="258" y="3922"/>
                      <a:pt x="248" y="4011"/>
                    </a:cubicBezTo>
                    <a:lnTo>
                      <a:pt x="219" y="4275"/>
                    </a:lnTo>
                    <a:lnTo>
                      <a:pt x="205" y="4407"/>
                    </a:lnTo>
                    <a:lnTo>
                      <a:pt x="194" y="4539"/>
                    </a:lnTo>
                    <a:lnTo>
                      <a:pt x="169" y="4804"/>
                    </a:lnTo>
                    <a:lnTo>
                      <a:pt x="149" y="5068"/>
                    </a:lnTo>
                    <a:lnTo>
                      <a:pt x="138" y="5200"/>
                    </a:lnTo>
                    <a:lnTo>
                      <a:pt x="130" y="5333"/>
                    </a:lnTo>
                    <a:lnTo>
                      <a:pt x="112" y="5598"/>
                    </a:lnTo>
                    <a:lnTo>
                      <a:pt x="96" y="5863"/>
                    </a:lnTo>
                    <a:cubicBezTo>
                      <a:pt x="86" y="6039"/>
                      <a:pt x="79" y="6216"/>
                      <a:pt x="70" y="6392"/>
                    </a:cubicBezTo>
                    <a:cubicBezTo>
                      <a:pt x="38" y="7099"/>
                      <a:pt x="20" y="7805"/>
                      <a:pt x="0" y="8513"/>
                    </a:cubicBezTo>
                    <a:cubicBezTo>
                      <a:pt x="40" y="7807"/>
                      <a:pt x="80" y="7101"/>
                      <a:pt x="132" y="6396"/>
                    </a:cubicBezTo>
                    <a:cubicBezTo>
                      <a:pt x="146" y="6219"/>
                      <a:pt x="160" y="6044"/>
                      <a:pt x="175" y="5868"/>
                    </a:cubicBezTo>
                    <a:lnTo>
                      <a:pt x="198" y="5604"/>
                    </a:lnTo>
                    <a:lnTo>
                      <a:pt x="223" y="5341"/>
                    </a:lnTo>
                    <a:lnTo>
                      <a:pt x="237" y="5209"/>
                    </a:lnTo>
                    <a:lnTo>
                      <a:pt x="250" y="5077"/>
                    </a:lnTo>
                    <a:lnTo>
                      <a:pt x="278" y="4814"/>
                    </a:lnTo>
                    <a:lnTo>
                      <a:pt x="310" y="4551"/>
                    </a:lnTo>
                    <a:lnTo>
                      <a:pt x="326" y="4420"/>
                    </a:lnTo>
                    <a:lnTo>
                      <a:pt x="343" y="4289"/>
                    </a:lnTo>
                    <a:lnTo>
                      <a:pt x="380" y="4027"/>
                    </a:lnTo>
                    <a:cubicBezTo>
                      <a:pt x="392" y="3940"/>
                      <a:pt x="406" y="3853"/>
                      <a:pt x="419" y="3767"/>
                    </a:cubicBezTo>
                    <a:cubicBezTo>
                      <a:pt x="444" y="3592"/>
                      <a:pt x="475" y="3419"/>
                      <a:pt x="505" y="3245"/>
                    </a:cubicBezTo>
                    <a:cubicBezTo>
                      <a:pt x="511" y="3201"/>
                      <a:pt x="520" y="3158"/>
                      <a:pt x="528" y="3114"/>
                    </a:cubicBezTo>
                    <a:lnTo>
                      <a:pt x="552" y="2985"/>
                    </a:lnTo>
                    <a:lnTo>
                      <a:pt x="576" y="2856"/>
                    </a:lnTo>
                    <a:lnTo>
                      <a:pt x="590" y="2790"/>
                    </a:lnTo>
                    <a:lnTo>
                      <a:pt x="603" y="2725"/>
                    </a:lnTo>
                    <a:cubicBezTo>
                      <a:pt x="641" y="2554"/>
                      <a:pt x="674" y="2381"/>
                      <a:pt x="715" y="2210"/>
                    </a:cubicBezTo>
                    <a:lnTo>
                      <a:pt x="745" y="2082"/>
                    </a:lnTo>
                    <a:lnTo>
                      <a:pt x="760" y="2018"/>
                    </a:lnTo>
                    <a:cubicBezTo>
                      <a:pt x="766" y="1996"/>
                      <a:pt x="771" y="1975"/>
                      <a:pt x="776" y="1954"/>
                    </a:cubicBezTo>
                    <a:cubicBezTo>
                      <a:pt x="786" y="1911"/>
                      <a:pt x="796" y="1871"/>
                      <a:pt x="810" y="1829"/>
                    </a:cubicBezTo>
                    <a:cubicBezTo>
                      <a:pt x="822" y="1787"/>
                      <a:pt x="833" y="1746"/>
                      <a:pt x="846" y="1704"/>
                    </a:cubicBezTo>
                    <a:cubicBezTo>
                      <a:pt x="898" y="1536"/>
                      <a:pt x="954" y="1369"/>
                      <a:pt x="1007" y="1199"/>
                    </a:cubicBezTo>
                    <a:cubicBezTo>
                      <a:pt x="1061" y="1029"/>
                      <a:pt x="1112" y="856"/>
                      <a:pt x="1149" y="676"/>
                    </a:cubicBezTo>
                    <a:cubicBezTo>
                      <a:pt x="1186" y="497"/>
                      <a:pt x="1210" y="312"/>
                      <a:pt x="1207" y="123"/>
                    </a:cubicBezTo>
                    <a:cubicBezTo>
                      <a:pt x="1207" y="122"/>
                      <a:pt x="1207" y="121"/>
                      <a:pt x="1207" y="121"/>
                    </a:cubicBezTo>
                    <a:cubicBezTo>
                      <a:pt x="1207" y="121"/>
                      <a:pt x="1207" y="121"/>
                      <a:pt x="1208" y="121"/>
                    </a:cubicBezTo>
                    <a:cubicBezTo>
                      <a:pt x="1206" y="53"/>
                      <a:pt x="1148" y="0"/>
                      <a:pt x="1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1" name="Google Shape;5961;p45"/>
              <p:cNvSpPr/>
              <p:nvPr/>
            </p:nvSpPr>
            <p:spPr>
              <a:xfrm>
                <a:off x="1032075" y="2319850"/>
                <a:ext cx="17925" cy="230700"/>
              </a:xfrm>
              <a:custGeom>
                <a:avLst/>
                <a:gdLst/>
                <a:ahLst/>
                <a:cxnLst/>
                <a:rect l="l" t="t" r="r" b="b"/>
                <a:pathLst>
                  <a:path w="717" h="9228" extrusionOk="0">
                    <a:moveTo>
                      <a:pt x="585" y="1"/>
                    </a:moveTo>
                    <a:cubicBezTo>
                      <a:pt x="519" y="1"/>
                      <a:pt x="463" y="52"/>
                      <a:pt x="458" y="119"/>
                    </a:cubicBezTo>
                    <a:cubicBezTo>
                      <a:pt x="337" y="1637"/>
                      <a:pt x="275" y="3157"/>
                      <a:pt x="215" y="4675"/>
                    </a:cubicBezTo>
                    <a:cubicBezTo>
                      <a:pt x="158" y="6192"/>
                      <a:pt x="103" y="7711"/>
                      <a:pt x="0" y="9227"/>
                    </a:cubicBezTo>
                    <a:cubicBezTo>
                      <a:pt x="146" y="7714"/>
                      <a:pt x="243" y="6196"/>
                      <a:pt x="343" y="4681"/>
                    </a:cubicBezTo>
                    <a:cubicBezTo>
                      <a:pt x="444" y="3165"/>
                      <a:pt x="550" y="1650"/>
                      <a:pt x="712" y="142"/>
                    </a:cubicBezTo>
                    <a:lnTo>
                      <a:pt x="712" y="138"/>
                    </a:lnTo>
                    <a:cubicBezTo>
                      <a:pt x="717" y="68"/>
                      <a:pt x="664" y="6"/>
                      <a:pt x="594" y="1"/>
                    </a:cubicBezTo>
                    <a:cubicBezTo>
                      <a:pt x="591" y="1"/>
                      <a:pt x="588" y="1"/>
                      <a:pt x="5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2" name="Google Shape;5962;p45"/>
              <p:cNvSpPr/>
              <p:nvPr/>
            </p:nvSpPr>
            <p:spPr>
              <a:xfrm>
                <a:off x="1049000" y="2320975"/>
                <a:ext cx="20875" cy="255225"/>
              </a:xfrm>
              <a:custGeom>
                <a:avLst/>
                <a:gdLst/>
                <a:ahLst/>
                <a:cxnLst/>
                <a:rect l="l" t="t" r="r" b="b"/>
                <a:pathLst>
                  <a:path w="835" h="10209" extrusionOk="0">
                    <a:moveTo>
                      <a:pt x="136" y="0"/>
                    </a:moveTo>
                    <a:cubicBezTo>
                      <a:pt x="65" y="0"/>
                      <a:pt x="8" y="56"/>
                      <a:pt x="7" y="126"/>
                    </a:cubicBezTo>
                    <a:cubicBezTo>
                      <a:pt x="1" y="555"/>
                      <a:pt x="31" y="982"/>
                      <a:pt x="79" y="1404"/>
                    </a:cubicBezTo>
                    <a:cubicBezTo>
                      <a:pt x="129" y="1826"/>
                      <a:pt x="193" y="2244"/>
                      <a:pt x="260" y="2661"/>
                    </a:cubicBezTo>
                    <a:cubicBezTo>
                      <a:pt x="326" y="3078"/>
                      <a:pt x="393" y="3492"/>
                      <a:pt x="444" y="3910"/>
                    </a:cubicBezTo>
                    <a:cubicBezTo>
                      <a:pt x="452" y="3962"/>
                      <a:pt x="456" y="4013"/>
                      <a:pt x="462" y="4065"/>
                    </a:cubicBezTo>
                    <a:lnTo>
                      <a:pt x="479" y="4222"/>
                    </a:lnTo>
                    <a:lnTo>
                      <a:pt x="510" y="4536"/>
                    </a:lnTo>
                    <a:lnTo>
                      <a:pt x="575" y="5165"/>
                    </a:lnTo>
                    <a:cubicBezTo>
                      <a:pt x="617" y="5585"/>
                      <a:pt x="658" y="6004"/>
                      <a:pt x="692" y="6424"/>
                    </a:cubicBezTo>
                    <a:cubicBezTo>
                      <a:pt x="725" y="6843"/>
                      <a:pt x="753" y="7265"/>
                      <a:pt x="769" y="7685"/>
                    </a:cubicBezTo>
                    <a:cubicBezTo>
                      <a:pt x="773" y="7790"/>
                      <a:pt x="776" y="7896"/>
                      <a:pt x="779" y="8001"/>
                    </a:cubicBezTo>
                    <a:lnTo>
                      <a:pt x="785" y="8317"/>
                    </a:lnTo>
                    <a:cubicBezTo>
                      <a:pt x="784" y="8528"/>
                      <a:pt x="784" y="8738"/>
                      <a:pt x="775" y="8949"/>
                    </a:cubicBezTo>
                    <a:cubicBezTo>
                      <a:pt x="761" y="9369"/>
                      <a:pt x="729" y="9790"/>
                      <a:pt x="674" y="10208"/>
                    </a:cubicBezTo>
                    <a:cubicBezTo>
                      <a:pt x="740" y="9792"/>
                      <a:pt x="781" y="9372"/>
                      <a:pt x="806" y="8950"/>
                    </a:cubicBezTo>
                    <a:cubicBezTo>
                      <a:pt x="819" y="8739"/>
                      <a:pt x="825" y="8528"/>
                      <a:pt x="831" y="8317"/>
                    </a:cubicBezTo>
                    <a:lnTo>
                      <a:pt x="835" y="7999"/>
                    </a:lnTo>
                    <a:cubicBezTo>
                      <a:pt x="835" y="7894"/>
                      <a:pt x="832" y="7789"/>
                      <a:pt x="832" y="7682"/>
                    </a:cubicBezTo>
                    <a:cubicBezTo>
                      <a:pt x="826" y="7261"/>
                      <a:pt x="810" y="6838"/>
                      <a:pt x="788" y="6416"/>
                    </a:cubicBezTo>
                    <a:cubicBezTo>
                      <a:pt x="763" y="5994"/>
                      <a:pt x="733" y="5573"/>
                      <a:pt x="702" y="5153"/>
                    </a:cubicBezTo>
                    <a:lnTo>
                      <a:pt x="653" y="4523"/>
                    </a:lnTo>
                    <a:lnTo>
                      <a:pt x="629" y="4206"/>
                    </a:lnTo>
                    <a:lnTo>
                      <a:pt x="616" y="4048"/>
                    </a:lnTo>
                    <a:cubicBezTo>
                      <a:pt x="611" y="3996"/>
                      <a:pt x="607" y="3941"/>
                      <a:pt x="601" y="3889"/>
                    </a:cubicBezTo>
                    <a:cubicBezTo>
                      <a:pt x="560" y="3468"/>
                      <a:pt x="504" y="3048"/>
                      <a:pt x="448" y="2630"/>
                    </a:cubicBezTo>
                    <a:cubicBezTo>
                      <a:pt x="392" y="2211"/>
                      <a:pt x="338" y="1795"/>
                      <a:pt x="300" y="1377"/>
                    </a:cubicBezTo>
                    <a:cubicBezTo>
                      <a:pt x="263" y="961"/>
                      <a:pt x="245" y="543"/>
                      <a:pt x="261" y="129"/>
                    </a:cubicBezTo>
                    <a:lnTo>
                      <a:pt x="261" y="129"/>
                    </a:lnTo>
                    <a:lnTo>
                      <a:pt x="263" y="131"/>
                    </a:lnTo>
                    <a:lnTo>
                      <a:pt x="263" y="129"/>
                    </a:lnTo>
                    <a:cubicBezTo>
                      <a:pt x="263" y="58"/>
                      <a:pt x="206" y="0"/>
                      <a:pt x="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3" name="Google Shape;5963;p45"/>
              <p:cNvSpPr/>
              <p:nvPr/>
            </p:nvSpPr>
            <p:spPr>
              <a:xfrm>
                <a:off x="1047275" y="2308275"/>
                <a:ext cx="27150" cy="261000"/>
              </a:xfrm>
              <a:custGeom>
                <a:avLst/>
                <a:gdLst/>
                <a:ahLst/>
                <a:cxnLst/>
                <a:rect l="l" t="t" r="r" b="b"/>
                <a:pathLst>
                  <a:path w="1086" h="10440" extrusionOk="0">
                    <a:moveTo>
                      <a:pt x="136" y="1"/>
                    </a:moveTo>
                    <a:cubicBezTo>
                      <a:pt x="131" y="1"/>
                      <a:pt x="126" y="1"/>
                      <a:pt x="121" y="2"/>
                    </a:cubicBezTo>
                    <a:cubicBezTo>
                      <a:pt x="50" y="9"/>
                      <a:pt x="0" y="73"/>
                      <a:pt x="9" y="143"/>
                    </a:cubicBezTo>
                    <a:cubicBezTo>
                      <a:pt x="116" y="1006"/>
                      <a:pt x="265" y="1860"/>
                      <a:pt x="409" y="2711"/>
                    </a:cubicBezTo>
                    <a:cubicBezTo>
                      <a:pt x="554" y="3563"/>
                      <a:pt x="696" y="4415"/>
                      <a:pt x="787" y="5272"/>
                    </a:cubicBezTo>
                    <a:lnTo>
                      <a:pt x="819" y="5594"/>
                    </a:lnTo>
                    <a:lnTo>
                      <a:pt x="848" y="5918"/>
                    </a:lnTo>
                    <a:lnTo>
                      <a:pt x="909" y="6563"/>
                    </a:lnTo>
                    <a:cubicBezTo>
                      <a:pt x="948" y="6995"/>
                      <a:pt x="983" y="7425"/>
                      <a:pt x="1008" y="7856"/>
                    </a:cubicBezTo>
                    <a:cubicBezTo>
                      <a:pt x="1033" y="8286"/>
                      <a:pt x="1044" y="8719"/>
                      <a:pt x="1034" y="9150"/>
                    </a:cubicBezTo>
                    <a:cubicBezTo>
                      <a:pt x="1023" y="9581"/>
                      <a:pt x="991" y="10011"/>
                      <a:pt x="921" y="10439"/>
                    </a:cubicBezTo>
                    <a:cubicBezTo>
                      <a:pt x="1002" y="10014"/>
                      <a:pt x="1044" y="9582"/>
                      <a:pt x="1065" y="9150"/>
                    </a:cubicBezTo>
                    <a:cubicBezTo>
                      <a:pt x="1086" y="8718"/>
                      <a:pt x="1085" y="8284"/>
                      <a:pt x="1072" y="7852"/>
                    </a:cubicBezTo>
                    <a:cubicBezTo>
                      <a:pt x="1058" y="7419"/>
                      <a:pt x="1033" y="6986"/>
                      <a:pt x="1004" y="6555"/>
                    </a:cubicBezTo>
                    <a:lnTo>
                      <a:pt x="960" y="5907"/>
                    </a:lnTo>
                    <a:lnTo>
                      <a:pt x="937" y="5584"/>
                    </a:lnTo>
                    <a:lnTo>
                      <a:pt x="914" y="5260"/>
                    </a:lnTo>
                    <a:cubicBezTo>
                      <a:pt x="844" y="4395"/>
                      <a:pt x="723" y="3537"/>
                      <a:pt x="599" y="2681"/>
                    </a:cubicBezTo>
                    <a:cubicBezTo>
                      <a:pt x="475" y="1825"/>
                      <a:pt x="347" y="971"/>
                      <a:pt x="264" y="115"/>
                    </a:cubicBezTo>
                    <a:cubicBezTo>
                      <a:pt x="264" y="114"/>
                      <a:pt x="264" y="113"/>
                      <a:pt x="262" y="112"/>
                    </a:cubicBezTo>
                    <a:cubicBezTo>
                      <a:pt x="255" y="48"/>
                      <a:pt x="200" y="1"/>
                      <a:pt x="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4" name="Google Shape;5964;p45"/>
              <p:cNvSpPr/>
              <p:nvPr/>
            </p:nvSpPr>
            <p:spPr>
              <a:xfrm>
                <a:off x="997200" y="2308825"/>
                <a:ext cx="53550" cy="261350"/>
              </a:xfrm>
              <a:custGeom>
                <a:avLst/>
                <a:gdLst/>
                <a:ahLst/>
                <a:cxnLst/>
                <a:rect l="l" t="t" r="r" b="b"/>
                <a:pathLst>
                  <a:path w="2142" h="10454" extrusionOk="0">
                    <a:moveTo>
                      <a:pt x="2005" y="0"/>
                    </a:moveTo>
                    <a:cubicBezTo>
                      <a:pt x="1945" y="0"/>
                      <a:pt x="1891" y="42"/>
                      <a:pt x="1878" y="103"/>
                    </a:cubicBezTo>
                    <a:cubicBezTo>
                      <a:pt x="1709" y="962"/>
                      <a:pt x="1527" y="1821"/>
                      <a:pt x="1350" y="2679"/>
                    </a:cubicBezTo>
                    <a:cubicBezTo>
                      <a:pt x="1171" y="3537"/>
                      <a:pt x="993" y="4397"/>
                      <a:pt x="821" y="5257"/>
                    </a:cubicBezTo>
                    <a:cubicBezTo>
                      <a:pt x="652" y="6119"/>
                      <a:pt x="484" y="6980"/>
                      <a:pt x="339" y="7846"/>
                    </a:cubicBezTo>
                    <a:lnTo>
                      <a:pt x="313" y="8009"/>
                    </a:lnTo>
                    <a:lnTo>
                      <a:pt x="299" y="8089"/>
                    </a:lnTo>
                    <a:lnTo>
                      <a:pt x="286" y="8171"/>
                    </a:lnTo>
                    <a:lnTo>
                      <a:pt x="236" y="8496"/>
                    </a:lnTo>
                    <a:cubicBezTo>
                      <a:pt x="204" y="8714"/>
                      <a:pt x="184" y="8933"/>
                      <a:pt x="165" y="9150"/>
                    </a:cubicBezTo>
                    <a:cubicBezTo>
                      <a:pt x="128" y="9587"/>
                      <a:pt x="97" y="10025"/>
                      <a:pt x="1" y="10454"/>
                    </a:cubicBezTo>
                    <a:cubicBezTo>
                      <a:pt x="110" y="10028"/>
                      <a:pt x="154" y="9589"/>
                      <a:pt x="204" y="9155"/>
                    </a:cubicBezTo>
                    <a:cubicBezTo>
                      <a:pt x="228" y="8938"/>
                      <a:pt x="256" y="8720"/>
                      <a:pt x="293" y="8505"/>
                    </a:cubicBezTo>
                    <a:lnTo>
                      <a:pt x="351" y="8181"/>
                    </a:lnTo>
                    <a:lnTo>
                      <a:pt x="365" y="8101"/>
                    </a:lnTo>
                    <a:lnTo>
                      <a:pt x="380" y="8021"/>
                    </a:lnTo>
                    <a:lnTo>
                      <a:pt x="411" y="7859"/>
                    </a:lnTo>
                    <a:cubicBezTo>
                      <a:pt x="575" y="6999"/>
                      <a:pt x="762" y="6141"/>
                      <a:pt x="952" y="5286"/>
                    </a:cubicBezTo>
                    <a:cubicBezTo>
                      <a:pt x="1144" y="4430"/>
                      <a:pt x="1341" y="3576"/>
                      <a:pt x="1540" y="2722"/>
                    </a:cubicBezTo>
                    <a:cubicBezTo>
                      <a:pt x="1737" y="1867"/>
                      <a:pt x="1937" y="1013"/>
                      <a:pt x="2128" y="156"/>
                    </a:cubicBezTo>
                    <a:cubicBezTo>
                      <a:pt x="2128" y="155"/>
                      <a:pt x="2129" y="154"/>
                      <a:pt x="2129" y="153"/>
                    </a:cubicBezTo>
                    <a:cubicBezTo>
                      <a:pt x="2141" y="83"/>
                      <a:pt x="2097" y="16"/>
                      <a:pt x="2028" y="2"/>
                    </a:cubicBezTo>
                    <a:cubicBezTo>
                      <a:pt x="2020" y="1"/>
                      <a:pt x="2012" y="0"/>
                      <a:pt x="2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5" name="Google Shape;5965;p45"/>
              <p:cNvSpPr/>
              <p:nvPr/>
            </p:nvSpPr>
            <p:spPr>
              <a:xfrm>
                <a:off x="1013963" y="2322713"/>
                <a:ext cx="35025" cy="216900"/>
              </a:xfrm>
              <a:custGeom>
                <a:avLst/>
                <a:gdLst/>
                <a:ahLst/>
                <a:cxnLst/>
                <a:rect l="l" t="t" r="r" b="b"/>
                <a:pathLst>
                  <a:path w="1401" h="8676" extrusionOk="0">
                    <a:moveTo>
                      <a:pt x="1260" y="1"/>
                    </a:moveTo>
                    <a:cubicBezTo>
                      <a:pt x="1201" y="1"/>
                      <a:pt x="1148" y="43"/>
                      <a:pt x="1136" y="103"/>
                    </a:cubicBezTo>
                    <a:cubicBezTo>
                      <a:pt x="994" y="812"/>
                      <a:pt x="861" y="1520"/>
                      <a:pt x="742" y="2233"/>
                    </a:cubicBezTo>
                    <a:cubicBezTo>
                      <a:pt x="624" y="2944"/>
                      <a:pt x="518" y="3658"/>
                      <a:pt x="432" y="4375"/>
                    </a:cubicBezTo>
                    <a:cubicBezTo>
                      <a:pt x="410" y="4554"/>
                      <a:pt x="390" y="4733"/>
                      <a:pt x="371" y="4912"/>
                    </a:cubicBezTo>
                    <a:lnTo>
                      <a:pt x="357" y="5047"/>
                    </a:lnTo>
                    <a:lnTo>
                      <a:pt x="344" y="5182"/>
                    </a:lnTo>
                    <a:cubicBezTo>
                      <a:pt x="335" y="5272"/>
                      <a:pt x="329" y="5362"/>
                      <a:pt x="321" y="5452"/>
                    </a:cubicBezTo>
                    <a:cubicBezTo>
                      <a:pt x="293" y="5811"/>
                      <a:pt x="274" y="6172"/>
                      <a:pt x="253" y="6532"/>
                    </a:cubicBezTo>
                    <a:cubicBezTo>
                      <a:pt x="231" y="6891"/>
                      <a:pt x="209" y="7250"/>
                      <a:pt x="170" y="7608"/>
                    </a:cubicBezTo>
                    <a:cubicBezTo>
                      <a:pt x="132" y="7966"/>
                      <a:pt x="78" y="8323"/>
                      <a:pt x="0" y="8675"/>
                    </a:cubicBezTo>
                    <a:cubicBezTo>
                      <a:pt x="88" y="8326"/>
                      <a:pt x="152" y="7970"/>
                      <a:pt x="201" y="7613"/>
                    </a:cubicBezTo>
                    <a:cubicBezTo>
                      <a:pt x="249" y="7257"/>
                      <a:pt x="284" y="6897"/>
                      <a:pt x="315" y="6538"/>
                    </a:cubicBezTo>
                    <a:cubicBezTo>
                      <a:pt x="348" y="6179"/>
                      <a:pt x="377" y="5819"/>
                      <a:pt x="416" y="5462"/>
                    </a:cubicBezTo>
                    <a:cubicBezTo>
                      <a:pt x="426" y="5374"/>
                      <a:pt x="435" y="5284"/>
                      <a:pt x="446" y="5195"/>
                    </a:cubicBezTo>
                    <a:lnTo>
                      <a:pt x="463" y="5062"/>
                    </a:lnTo>
                    <a:lnTo>
                      <a:pt x="481" y="4927"/>
                    </a:lnTo>
                    <a:cubicBezTo>
                      <a:pt x="506" y="4748"/>
                      <a:pt x="531" y="4571"/>
                      <a:pt x="558" y="4393"/>
                    </a:cubicBezTo>
                    <a:cubicBezTo>
                      <a:pt x="665" y="3682"/>
                      <a:pt x="790" y="2974"/>
                      <a:pt x="930" y="2267"/>
                    </a:cubicBezTo>
                    <a:cubicBezTo>
                      <a:pt x="1069" y="1563"/>
                      <a:pt x="1222" y="859"/>
                      <a:pt x="1383" y="158"/>
                    </a:cubicBezTo>
                    <a:cubicBezTo>
                      <a:pt x="1386" y="157"/>
                      <a:pt x="1386" y="156"/>
                      <a:pt x="1387" y="154"/>
                    </a:cubicBezTo>
                    <a:cubicBezTo>
                      <a:pt x="1401" y="84"/>
                      <a:pt x="1356" y="18"/>
                      <a:pt x="1286" y="4"/>
                    </a:cubicBezTo>
                    <a:cubicBezTo>
                      <a:pt x="1278" y="2"/>
                      <a:pt x="1269" y="1"/>
                      <a:pt x="1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6" name="Google Shape;5966;p45"/>
              <p:cNvSpPr/>
              <p:nvPr/>
            </p:nvSpPr>
            <p:spPr>
              <a:xfrm>
                <a:off x="1050175" y="2336625"/>
                <a:ext cx="7725" cy="202100"/>
              </a:xfrm>
              <a:custGeom>
                <a:avLst/>
                <a:gdLst/>
                <a:ahLst/>
                <a:cxnLst/>
                <a:rect l="l" t="t" r="r" b="b"/>
                <a:pathLst>
                  <a:path w="309" h="8084" extrusionOk="0">
                    <a:moveTo>
                      <a:pt x="130" y="0"/>
                    </a:moveTo>
                    <a:cubicBezTo>
                      <a:pt x="129" y="0"/>
                      <a:pt x="127" y="0"/>
                      <a:pt x="125" y="0"/>
                    </a:cubicBezTo>
                    <a:cubicBezTo>
                      <a:pt x="55" y="4"/>
                      <a:pt x="1" y="65"/>
                      <a:pt x="5" y="135"/>
                    </a:cubicBezTo>
                    <a:cubicBezTo>
                      <a:pt x="76" y="1458"/>
                      <a:pt x="139" y="2782"/>
                      <a:pt x="181" y="4107"/>
                    </a:cubicBezTo>
                    <a:cubicBezTo>
                      <a:pt x="222" y="5431"/>
                      <a:pt x="241" y="6757"/>
                      <a:pt x="222" y="8083"/>
                    </a:cubicBezTo>
                    <a:cubicBezTo>
                      <a:pt x="283" y="6758"/>
                      <a:pt x="307" y="5431"/>
                      <a:pt x="308" y="4105"/>
                    </a:cubicBezTo>
                    <a:cubicBezTo>
                      <a:pt x="309" y="2778"/>
                      <a:pt x="287" y="1451"/>
                      <a:pt x="260" y="124"/>
                    </a:cubicBezTo>
                    <a:lnTo>
                      <a:pt x="260" y="121"/>
                    </a:lnTo>
                    <a:cubicBezTo>
                      <a:pt x="256" y="52"/>
                      <a:pt x="199" y="0"/>
                      <a:pt x="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7" name="Google Shape;5967;p45"/>
              <p:cNvSpPr/>
              <p:nvPr/>
            </p:nvSpPr>
            <p:spPr>
              <a:xfrm>
                <a:off x="1032375" y="2271050"/>
                <a:ext cx="39400" cy="67025"/>
              </a:xfrm>
              <a:custGeom>
                <a:avLst/>
                <a:gdLst/>
                <a:ahLst/>
                <a:cxnLst/>
                <a:rect l="l" t="t" r="r" b="b"/>
                <a:pathLst>
                  <a:path w="1576" h="2681" extrusionOk="0">
                    <a:moveTo>
                      <a:pt x="887" y="0"/>
                    </a:moveTo>
                    <a:cubicBezTo>
                      <a:pt x="722" y="0"/>
                      <a:pt x="538" y="9"/>
                      <a:pt x="471" y="24"/>
                    </a:cubicBezTo>
                    <a:cubicBezTo>
                      <a:pt x="1" y="140"/>
                      <a:pt x="38" y="694"/>
                      <a:pt x="122" y="994"/>
                    </a:cubicBezTo>
                    <a:cubicBezTo>
                      <a:pt x="161" y="1132"/>
                      <a:pt x="416" y="1292"/>
                      <a:pt x="407" y="1415"/>
                    </a:cubicBezTo>
                    <a:cubicBezTo>
                      <a:pt x="405" y="1446"/>
                      <a:pt x="388" y="1473"/>
                      <a:pt x="373" y="1501"/>
                    </a:cubicBezTo>
                    <a:cubicBezTo>
                      <a:pt x="207" y="1789"/>
                      <a:pt x="135" y="2112"/>
                      <a:pt x="161" y="2429"/>
                    </a:cubicBezTo>
                    <a:cubicBezTo>
                      <a:pt x="165" y="2471"/>
                      <a:pt x="172" y="2515"/>
                      <a:pt x="201" y="2550"/>
                    </a:cubicBezTo>
                    <a:cubicBezTo>
                      <a:pt x="237" y="2592"/>
                      <a:pt x="303" y="2613"/>
                      <a:pt x="364" y="2628"/>
                    </a:cubicBezTo>
                    <a:cubicBezTo>
                      <a:pt x="503" y="2663"/>
                      <a:pt x="649" y="2681"/>
                      <a:pt x="795" y="2681"/>
                    </a:cubicBezTo>
                    <a:cubicBezTo>
                      <a:pt x="825" y="2681"/>
                      <a:pt x="856" y="2680"/>
                      <a:pt x="887" y="2679"/>
                    </a:cubicBezTo>
                    <a:cubicBezTo>
                      <a:pt x="982" y="2673"/>
                      <a:pt x="1086" y="2657"/>
                      <a:pt x="1141" y="2594"/>
                    </a:cubicBezTo>
                    <a:cubicBezTo>
                      <a:pt x="1167" y="2563"/>
                      <a:pt x="1177" y="2526"/>
                      <a:pt x="1187" y="2489"/>
                    </a:cubicBezTo>
                    <a:cubicBezTo>
                      <a:pt x="1276" y="2137"/>
                      <a:pt x="1367" y="1787"/>
                      <a:pt x="1456" y="1435"/>
                    </a:cubicBezTo>
                    <a:cubicBezTo>
                      <a:pt x="1474" y="1363"/>
                      <a:pt x="1459" y="1315"/>
                      <a:pt x="1363" y="1306"/>
                    </a:cubicBezTo>
                    <a:cubicBezTo>
                      <a:pt x="1415" y="1092"/>
                      <a:pt x="1535" y="961"/>
                      <a:pt x="1566" y="759"/>
                    </a:cubicBezTo>
                    <a:cubicBezTo>
                      <a:pt x="1572" y="712"/>
                      <a:pt x="1575" y="662"/>
                      <a:pt x="1570" y="607"/>
                    </a:cubicBezTo>
                    <a:cubicBezTo>
                      <a:pt x="1552" y="375"/>
                      <a:pt x="1500" y="84"/>
                      <a:pt x="1167" y="14"/>
                    </a:cubicBezTo>
                    <a:cubicBezTo>
                      <a:pt x="1122" y="5"/>
                      <a:pt x="1010" y="0"/>
                      <a:pt x="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8" name="Google Shape;5968;p45"/>
              <p:cNvSpPr/>
              <p:nvPr/>
            </p:nvSpPr>
            <p:spPr>
              <a:xfrm>
                <a:off x="1044300" y="2302200"/>
                <a:ext cx="19975" cy="6750"/>
              </a:xfrm>
              <a:custGeom>
                <a:avLst/>
                <a:gdLst/>
                <a:ahLst/>
                <a:cxnLst/>
                <a:rect l="l" t="t" r="r" b="b"/>
                <a:pathLst>
                  <a:path w="799" h="270" extrusionOk="0">
                    <a:moveTo>
                      <a:pt x="799" y="0"/>
                    </a:moveTo>
                    <a:lnTo>
                      <a:pt x="799" y="0"/>
                    </a:lnTo>
                    <a:cubicBezTo>
                      <a:pt x="787" y="1"/>
                      <a:pt x="777" y="2"/>
                      <a:pt x="767" y="4"/>
                    </a:cubicBezTo>
                    <a:lnTo>
                      <a:pt x="737" y="6"/>
                    </a:lnTo>
                    <a:cubicBezTo>
                      <a:pt x="718" y="7"/>
                      <a:pt x="700" y="9"/>
                      <a:pt x="683" y="9"/>
                    </a:cubicBezTo>
                    <a:cubicBezTo>
                      <a:pt x="650" y="10"/>
                      <a:pt x="619" y="10"/>
                      <a:pt x="589" y="10"/>
                    </a:cubicBezTo>
                    <a:cubicBezTo>
                      <a:pt x="529" y="10"/>
                      <a:pt x="471" y="10"/>
                      <a:pt x="409" y="14"/>
                    </a:cubicBezTo>
                    <a:cubicBezTo>
                      <a:pt x="345" y="17"/>
                      <a:pt x="281" y="26"/>
                      <a:pt x="211" y="42"/>
                    </a:cubicBezTo>
                    <a:cubicBezTo>
                      <a:pt x="178" y="51"/>
                      <a:pt x="143" y="62"/>
                      <a:pt x="107" y="77"/>
                    </a:cubicBezTo>
                    <a:cubicBezTo>
                      <a:pt x="89" y="85"/>
                      <a:pt x="71" y="92"/>
                      <a:pt x="53" y="102"/>
                    </a:cubicBezTo>
                    <a:cubicBezTo>
                      <a:pt x="35" y="112"/>
                      <a:pt x="19" y="123"/>
                      <a:pt x="1" y="137"/>
                    </a:cubicBezTo>
                    <a:cubicBezTo>
                      <a:pt x="17" y="151"/>
                      <a:pt x="34" y="163"/>
                      <a:pt x="53" y="174"/>
                    </a:cubicBezTo>
                    <a:cubicBezTo>
                      <a:pt x="71" y="184"/>
                      <a:pt x="87" y="193"/>
                      <a:pt x="104" y="202"/>
                    </a:cubicBezTo>
                    <a:cubicBezTo>
                      <a:pt x="138" y="219"/>
                      <a:pt x="171" y="232"/>
                      <a:pt x="206" y="243"/>
                    </a:cubicBezTo>
                    <a:cubicBezTo>
                      <a:pt x="265" y="260"/>
                      <a:pt x="327" y="269"/>
                      <a:pt x="390" y="269"/>
                    </a:cubicBezTo>
                    <a:cubicBezTo>
                      <a:pt x="402" y="269"/>
                      <a:pt x="413" y="269"/>
                      <a:pt x="425" y="268"/>
                    </a:cubicBezTo>
                    <a:cubicBezTo>
                      <a:pt x="501" y="263"/>
                      <a:pt x="581" y="245"/>
                      <a:pt x="652" y="201"/>
                    </a:cubicBezTo>
                    <a:cubicBezTo>
                      <a:pt x="689" y="179"/>
                      <a:pt x="721" y="150"/>
                      <a:pt x="747" y="118"/>
                    </a:cubicBezTo>
                    <a:cubicBezTo>
                      <a:pt x="754" y="109"/>
                      <a:pt x="760" y="99"/>
                      <a:pt x="766" y="91"/>
                    </a:cubicBezTo>
                    <a:cubicBezTo>
                      <a:pt x="772" y="82"/>
                      <a:pt x="777" y="73"/>
                      <a:pt x="780" y="62"/>
                    </a:cubicBezTo>
                    <a:cubicBezTo>
                      <a:pt x="785" y="52"/>
                      <a:pt x="788" y="42"/>
                      <a:pt x="792" y="32"/>
                    </a:cubicBezTo>
                    <a:cubicBezTo>
                      <a:pt x="795" y="22"/>
                      <a:pt x="798" y="11"/>
                      <a:pt x="799" y="0"/>
                    </a:cubicBez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9" name="Google Shape;5969;p45"/>
              <p:cNvSpPr/>
              <p:nvPr/>
            </p:nvSpPr>
            <p:spPr>
              <a:xfrm>
                <a:off x="1038375" y="2277750"/>
                <a:ext cx="20875" cy="26375"/>
              </a:xfrm>
              <a:custGeom>
                <a:avLst/>
                <a:gdLst/>
                <a:ahLst/>
                <a:cxnLst/>
                <a:rect l="l" t="t" r="r" b="b"/>
                <a:pathLst>
                  <a:path w="835" h="1055" extrusionOk="0">
                    <a:moveTo>
                      <a:pt x="67" y="1"/>
                    </a:moveTo>
                    <a:cubicBezTo>
                      <a:pt x="52" y="31"/>
                      <a:pt x="41" y="60"/>
                      <a:pt x="29" y="92"/>
                    </a:cubicBezTo>
                    <a:cubicBezTo>
                      <a:pt x="22" y="123"/>
                      <a:pt x="13" y="153"/>
                      <a:pt x="8" y="185"/>
                    </a:cubicBezTo>
                    <a:cubicBezTo>
                      <a:pt x="6" y="200"/>
                      <a:pt x="5" y="216"/>
                      <a:pt x="3" y="232"/>
                    </a:cubicBezTo>
                    <a:cubicBezTo>
                      <a:pt x="2" y="250"/>
                      <a:pt x="0" y="265"/>
                      <a:pt x="1" y="281"/>
                    </a:cubicBezTo>
                    <a:cubicBezTo>
                      <a:pt x="1" y="298"/>
                      <a:pt x="2" y="313"/>
                      <a:pt x="2" y="329"/>
                    </a:cubicBezTo>
                    <a:lnTo>
                      <a:pt x="3" y="354"/>
                    </a:lnTo>
                    <a:cubicBezTo>
                      <a:pt x="3" y="362"/>
                      <a:pt x="5" y="370"/>
                      <a:pt x="6" y="378"/>
                    </a:cubicBezTo>
                    <a:cubicBezTo>
                      <a:pt x="22" y="507"/>
                      <a:pt x="73" y="636"/>
                      <a:pt x="152" y="744"/>
                    </a:cubicBezTo>
                    <a:cubicBezTo>
                      <a:pt x="231" y="853"/>
                      <a:pt x="340" y="938"/>
                      <a:pt x="459" y="991"/>
                    </a:cubicBezTo>
                    <a:cubicBezTo>
                      <a:pt x="474" y="998"/>
                      <a:pt x="488" y="1004"/>
                      <a:pt x="504" y="1010"/>
                    </a:cubicBezTo>
                    <a:cubicBezTo>
                      <a:pt x="519" y="1015"/>
                      <a:pt x="534" y="1020"/>
                      <a:pt x="550" y="1024"/>
                    </a:cubicBezTo>
                    <a:cubicBezTo>
                      <a:pt x="565" y="1029"/>
                      <a:pt x="580" y="1033"/>
                      <a:pt x="596" y="1037"/>
                    </a:cubicBezTo>
                    <a:cubicBezTo>
                      <a:pt x="604" y="1039"/>
                      <a:pt x="611" y="1040"/>
                      <a:pt x="619" y="1043"/>
                    </a:cubicBezTo>
                    <a:cubicBezTo>
                      <a:pt x="627" y="1044"/>
                      <a:pt x="636" y="1045"/>
                      <a:pt x="643" y="1046"/>
                    </a:cubicBezTo>
                    <a:cubicBezTo>
                      <a:pt x="658" y="1049"/>
                      <a:pt x="675" y="1051"/>
                      <a:pt x="691" y="1053"/>
                    </a:cubicBezTo>
                    <a:lnTo>
                      <a:pt x="713" y="1055"/>
                    </a:lnTo>
                    <a:lnTo>
                      <a:pt x="738" y="1055"/>
                    </a:lnTo>
                    <a:cubicBezTo>
                      <a:pt x="770" y="1055"/>
                      <a:pt x="801" y="1054"/>
                      <a:pt x="834" y="1049"/>
                    </a:cubicBezTo>
                    <a:cubicBezTo>
                      <a:pt x="809" y="1025"/>
                      <a:pt x="786" y="1007"/>
                      <a:pt x="762" y="987"/>
                    </a:cubicBezTo>
                    <a:lnTo>
                      <a:pt x="744" y="973"/>
                    </a:lnTo>
                    <a:lnTo>
                      <a:pt x="728" y="958"/>
                    </a:lnTo>
                    <a:cubicBezTo>
                      <a:pt x="716" y="947"/>
                      <a:pt x="704" y="938"/>
                      <a:pt x="693" y="930"/>
                    </a:cubicBezTo>
                    <a:cubicBezTo>
                      <a:pt x="682" y="921"/>
                      <a:pt x="670" y="913"/>
                      <a:pt x="660" y="902"/>
                    </a:cubicBezTo>
                    <a:cubicBezTo>
                      <a:pt x="650" y="892"/>
                      <a:pt x="638" y="884"/>
                      <a:pt x="627" y="875"/>
                    </a:cubicBezTo>
                    <a:cubicBezTo>
                      <a:pt x="617" y="866"/>
                      <a:pt x="606" y="856"/>
                      <a:pt x="596" y="847"/>
                    </a:cubicBezTo>
                    <a:cubicBezTo>
                      <a:pt x="585" y="839"/>
                      <a:pt x="576" y="829"/>
                      <a:pt x="566" y="819"/>
                    </a:cubicBezTo>
                    <a:cubicBezTo>
                      <a:pt x="487" y="747"/>
                      <a:pt x="418" y="671"/>
                      <a:pt x="358" y="590"/>
                    </a:cubicBezTo>
                    <a:cubicBezTo>
                      <a:pt x="298" y="509"/>
                      <a:pt x="247" y="421"/>
                      <a:pt x="201" y="324"/>
                    </a:cubicBezTo>
                    <a:cubicBezTo>
                      <a:pt x="198" y="319"/>
                      <a:pt x="195" y="313"/>
                      <a:pt x="191" y="307"/>
                    </a:cubicBezTo>
                    <a:lnTo>
                      <a:pt x="184" y="287"/>
                    </a:lnTo>
                    <a:cubicBezTo>
                      <a:pt x="179" y="275"/>
                      <a:pt x="174" y="262"/>
                      <a:pt x="167" y="250"/>
                    </a:cubicBezTo>
                    <a:cubicBezTo>
                      <a:pt x="161" y="237"/>
                      <a:pt x="156" y="224"/>
                      <a:pt x="151" y="211"/>
                    </a:cubicBezTo>
                    <a:cubicBezTo>
                      <a:pt x="145" y="198"/>
                      <a:pt x="140" y="184"/>
                      <a:pt x="134" y="171"/>
                    </a:cubicBezTo>
                    <a:cubicBezTo>
                      <a:pt x="128" y="158"/>
                      <a:pt x="124" y="144"/>
                      <a:pt x="119" y="130"/>
                    </a:cubicBezTo>
                    <a:cubicBezTo>
                      <a:pt x="114" y="117"/>
                      <a:pt x="109" y="102"/>
                      <a:pt x="102" y="88"/>
                    </a:cubicBezTo>
                    <a:cubicBezTo>
                      <a:pt x="90" y="60"/>
                      <a:pt x="80" y="3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0" name="Google Shape;5970;p45"/>
              <p:cNvSpPr/>
              <p:nvPr/>
            </p:nvSpPr>
            <p:spPr>
              <a:xfrm>
                <a:off x="1046425" y="2313575"/>
                <a:ext cx="16475" cy="21125"/>
              </a:xfrm>
              <a:custGeom>
                <a:avLst/>
                <a:gdLst/>
                <a:ahLst/>
                <a:cxnLst/>
                <a:rect l="l" t="t" r="r" b="b"/>
                <a:pathLst>
                  <a:path w="659" h="845" extrusionOk="0">
                    <a:moveTo>
                      <a:pt x="655" y="0"/>
                    </a:moveTo>
                    <a:cubicBezTo>
                      <a:pt x="632" y="15"/>
                      <a:pt x="612" y="31"/>
                      <a:pt x="593" y="47"/>
                    </a:cubicBezTo>
                    <a:cubicBezTo>
                      <a:pt x="575" y="65"/>
                      <a:pt x="558" y="82"/>
                      <a:pt x="541" y="99"/>
                    </a:cubicBezTo>
                    <a:cubicBezTo>
                      <a:pt x="508" y="133"/>
                      <a:pt x="477" y="169"/>
                      <a:pt x="449" y="205"/>
                    </a:cubicBezTo>
                    <a:cubicBezTo>
                      <a:pt x="392" y="277"/>
                      <a:pt x="345" y="348"/>
                      <a:pt x="299" y="418"/>
                    </a:cubicBezTo>
                    <a:cubicBezTo>
                      <a:pt x="253" y="486"/>
                      <a:pt x="210" y="554"/>
                      <a:pt x="162" y="622"/>
                    </a:cubicBezTo>
                    <a:cubicBezTo>
                      <a:pt x="156" y="630"/>
                      <a:pt x="151" y="639"/>
                      <a:pt x="145" y="648"/>
                    </a:cubicBezTo>
                    <a:cubicBezTo>
                      <a:pt x="140" y="655"/>
                      <a:pt x="133" y="665"/>
                      <a:pt x="126" y="674"/>
                    </a:cubicBezTo>
                    <a:cubicBezTo>
                      <a:pt x="120" y="681"/>
                      <a:pt x="114" y="690"/>
                      <a:pt x="108" y="699"/>
                    </a:cubicBezTo>
                    <a:cubicBezTo>
                      <a:pt x="101" y="707"/>
                      <a:pt x="96" y="718"/>
                      <a:pt x="88" y="726"/>
                    </a:cubicBezTo>
                    <a:cubicBezTo>
                      <a:pt x="74" y="742"/>
                      <a:pt x="60" y="762"/>
                      <a:pt x="46" y="781"/>
                    </a:cubicBezTo>
                    <a:cubicBezTo>
                      <a:pt x="31" y="798"/>
                      <a:pt x="16" y="818"/>
                      <a:pt x="0" y="840"/>
                    </a:cubicBezTo>
                    <a:cubicBezTo>
                      <a:pt x="27" y="843"/>
                      <a:pt x="53" y="845"/>
                      <a:pt x="78" y="845"/>
                    </a:cubicBezTo>
                    <a:cubicBezTo>
                      <a:pt x="104" y="841"/>
                      <a:pt x="129" y="837"/>
                      <a:pt x="155" y="832"/>
                    </a:cubicBezTo>
                    <a:cubicBezTo>
                      <a:pt x="178" y="825"/>
                      <a:pt x="203" y="816"/>
                      <a:pt x="228" y="807"/>
                    </a:cubicBezTo>
                    <a:cubicBezTo>
                      <a:pt x="252" y="796"/>
                      <a:pt x="274" y="783"/>
                      <a:pt x="297" y="771"/>
                    </a:cubicBezTo>
                    <a:cubicBezTo>
                      <a:pt x="385" y="717"/>
                      <a:pt x="457" y="640"/>
                      <a:pt x="512" y="558"/>
                    </a:cubicBezTo>
                    <a:cubicBezTo>
                      <a:pt x="566" y="475"/>
                      <a:pt x="605" y="385"/>
                      <a:pt x="630" y="293"/>
                    </a:cubicBezTo>
                    <a:cubicBezTo>
                      <a:pt x="642" y="247"/>
                      <a:pt x="649" y="200"/>
                      <a:pt x="655" y="151"/>
                    </a:cubicBezTo>
                    <a:cubicBezTo>
                      <a:pt x="657" y="127"/>
                      <a:pt x="658" y="103"/>
                      <a:pt x="658" y="77"/>
                    </a:cubicBezTo>
                    <a:cubicBezTo>
                      <a:pt x="658" y="53"/>
                      <a:pt x="658" y="27"/>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1" name="Google Shape;5971;p45"/>
              <p:cNvSpPr/>
              <p:nvPr/>
            </p:nvSpPr>
            <p:spPr>
              <a:xfrm>
                <a:off x="1014875" y="2147250"/>
                <a:ext cx="62275" cy="62225"/>
              </a:xfrm>
              <a:custGeom>
                <a:avLst/>
                <a:gdLst/>
                <a:ahLst/>
                <a:cxnLst/>
                <a:rect l="l" t="t" r="r" b="b"/>
                <a:pathLst>
                  <a:path w="2491" h="2489" extrusionOk="0">
                    <a:moveTo>
                      <a:pt x="1247" y="1"/>
                    </a:moveTo>
                    <a:cubicBezTo>
                      <a:pt x="1246" y="1"/>
                      <a:pt x="1246" y="1"/>
                      <a:pt x="1245" y="1"/>
                    </a:cubicBezTo>
                    <a:cubicBezTo>
                      <a:pt x="557" y="1"/>
                      <a:pt x="1" y="558"/>
                      <a:pt x="1" y="1245"/>
                    </a:cubicBezTo>
                    <a:cubicBezTo>
                      <a:pt x="1" y="1931"/>
                      <a:pt x="558" y="2489"/>
                      <a:pt x="1245" y="2489"/>
                    </a:cubicBezTo>
                    <a:cubicBezTo>
                      <a:pt x="1934" y="2489"/>
                      <a:pt x="2490" y="1931"/>
                      <a:pt x="2490" y="1245"/>
                    </a:cubicBezTo>
                    <a:cubicBezTo>
                      <a:pt x="2490" y="559"/>
                      <a:pt x="1935" y="1"/>
                      <a:pt x="1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2" name="Google Shape;5972;p45"/>
              <p:cNvSpPr/>
              <p:nvPr/>
            </p:nvSpPr>
            <p:spPr>
              <a:xfrm>
                <a:off x="892550" y="1381350"/>
                <a:ext cx="306350" cy="306325"/>
              </a:xfrm>
              <a:custGeom>
                <a:avLst/>
                <a:gdLst/>
                <a:ahLst/>
                <a:cxnLst/>
                <a:rect l="l" t="t" r="r" b="b"/>
                <a:pathLst>
                  <a:path w="12254" h="12253" extrusionOk="0">
                    <a:moveTo>
                      <a:pt x="6128" y="0"/>
                    </a:moveTo>
                    <a:lnTo>
                      <a:pt x="1" y="6127"/>
                    </a:lnTo>
                    <a:lnTo>
                      <a:pt x="6128" y="12253"/>
                    </a:lnTo>
                    <a:lnTo>
                      <a:pt x="12254" y="6127"/>
                    </a:lnTo>
                    <a:lnTo>
                      <a:pt x="61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3" name="Google Shape;5973;p45"/>
              <p:cNvSpPr/>
              <p:nvPr/>
            </p:nvSpPr>
            <p:spPr>
              <a:xfrm>
                <a:off x="907400" y="1396150"/>
                <a:ext cx="276725" cy="276725"/>
              </a:xfrm>
              <a:custGeom>
                <a:avLst/>
                <a:gdLst/>
                <a:ahLst/>
                <a:cxnLst/>
                <a:rect l="l" t="t" r="r" b="b"/>
                <a:pathLst>
                  <a:path w="11069" h="11069" fill="none" extrusionOk="0">
                    <a:moveTo>
                      <a:pt x="0" y="5535"/>
                    </a:moveTo>
                    <a:lnTo>
                      <a:pt x="5534" y="1"/>
                    </a:lnTo>
                    <a:lnTo>
                      <a:pt x="11068" y="5535"/>
                    </a:lnTo>
                    <a:lnTo>
                      <a:pt x="5534" y="11069"/>
                    </a:lnTo>
                    <a:close/>
                  </a:path>
                </a:pathLst>
              </a:custGeom>
              <a:solidFill>
                <a:schemeClr val="accent5"/>
              </a:solidFill>
              <a:ln w="3200" cap="flat" cmpd="sng">
                <a:solidFill>
                  <a:schemeClr val="accent5"/>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4" name="Google Shape;5974;p45"/>
              <p:cNvSpPr/>
              <p:nvPr/>
            </p:nvSpPr>
            <p:spPr>
              <a:xfrm>
                <a:off x="972175" y="1439400"/>
                <a:ext cx="147875" cy="177375"/>
              </a:xfrm>
              <a:custGeom>
                <a:avLst/>
                <a:gdLst/>
                <a:ahLst/>
                <a:cxnLst/>
                <a:rect l="l" t="t" r="r" b="b"/>
                <a:pathLst>
                  <a:path w="5915" h="7095" extrusionOk="0">
                    <a:moveTo>
                      <a:pt x="3947" y="4275"/>
                    </a:moveTo>
                    <a:cubicBezTo>
                      <a:pt x="3817" y="4275"/>
                      <a:pt x="3846" y="4353"/>
                      <a:pt x="4023" y="4506"/>
                    </a:cubicBezTo>
                    <a:cubicBezTo>
                      <a:pt x="4492" y="4922"/>
                      <a:pt x="5058" y="5427"/>
                      <a:pt x="5396" y="5740"/>
                    </a:cubicBezTo>
                    <a:cubicBezTo>
                      <a:pt x="5512" y="5841"/>
                      <a:pt x="5613" y="5888"/>
                      <a:pt x="5693" y="5888"/>
                    </a:cubicBezTo>
                    <a:cubicBezTo>
                      <a:pt x="5845" y="5888"/>
                      <a:pt x="5915" y="5714"/>
                      <a:pt x="5840" y="5428"/>
                    </a:cubicBezTo>
                    <a:cubicBezTo>
                      <a:pt x="5675" y="4854"/>
                      <a:pt x="5205" y="4558"/>
                      <a:pt x="4154" y="4307"/>
                    </a:cubicBezTo>
                    <a:cubicBezTo>
                      <a:pt x="4064" y="4286"/>
                      <a:pt x="3995" y="4275"/>
                      <a:pt x="3947" y="4275"/>
                    </a:cubicBezTo>
                    <a:close/>
                    <a:moveTo>
                      <a:pt x="895" y="4239"/>
                    </a:moveTo>
                    <a:cubicBezTo>
                      <a:pt x="861" y="4239"/>
                      <a:pt x="830" y="4276"/>
                      <a:pt x="799" y="4342"/>
                    </a:cubicBezTo>
                    <a:cubicBezTo>
                      <a:pt x="678" y="4594"/>
                      <a:pt x="383" y="5054"/>
                      <a:pt x="261" y="5211"/>
                    </a:cubicBezTo>
                    <a:cubicBezTo>
                      <a:pt x="0" y="5540"/>
                      <a:pt x="0" y="5602"/>
                      <a:pt x="35" y="5888"/>
                    </a:cubicBezTo>
                    <a:cubicBezTo>
                      <a:pt x="54" y="6046"/>
                      <a:pt x="129" y="6134"/>
                      <a:pt x="220" y="6134"/>
                    </a:cubicBezTo>
                    <a:cubicBezTo>
                      <a:pt x="249" y="6134"/>
                      <a:pt x="281" y="6125"/>
                      <a:pt x="312" y="6106"/>
                    </a:cubicBezTo>
                    <a:cubicBezTo>
                      <a:pt x="530" y="5984"/>
                      <a:pt x="669" y="5792"/>
                      <a:pt x="878" y="5411"/>
                    </a:cubicBezTo>
                    <a:cubicBezTo>
                      <a:pt x="1086" y="5037"/>
                      <a:pt x="1137" y="4585"/>
                      <a:pt x="1008" y="4352"/>
                    </a:cubicBezTo>
                    <a:cubicBezTo>
                      <a:pt x="965" y="4274"/>
                      <a:pt x="929" y="4239"/>
                      <a:pt x="895" y="4239"/>
                    </a:cubicBezTo>
                    <a:close/>
                    <a:moveTo>
                      <a:pt x="3614" y="1"/>
                    </a:moveTo>
                    <a:cubicBezTo>
                      <a:pt x="3518" y="1"/>
                      <a:pt x="3484" y="52"/>
                      <a:pt x="3449" y="149"/>
                    </a:cubicBezTo>
                    <a:cubicBezTo>
                      <a:pt x="3388" y="323"/>
                      <a:pt x="2353" y="836"/>
                      <a:pt x="1364" y="1141"/>
                    </a:cubicBezTo>
                    <a:cubicBezTo>
                      <a:pt x="1233" y="1063"/>
                      <a:pt x="1034" y="984"/>
                      <a:pt x="904" y="950"/>
                    </a:cubicBezTo>
                    <a:cubicBezTo>
                      <a:pt x="888" y="946"/>
                      <a:pt x="874" y="944"/>
                      <a:pt x="860" y="944"/>
                    </a:cubicBezTo>
                    <a:cubicBezTo>
                      <a:pt x="762" y="944"/>
                      <a:pt x="732" y="1051"/>
                      <a:pt x="817" y="1150"/>
                    </a:cubicBezTo>
                    <a:cubicBezTo>
                      <a:pt x="1103" y="1506"/>
                      <a:pt x="999" y="2887"/>
                      <a:pt x="564" y="3105"/>
                    </a:cubicBezTo>
                    <a:cubicBezTo>
                      <a:pt x="252" y="3254"/>
                      <a:pt x="244" y="3331"/>
                      <a:pt x="374" y="3583"/>
                    </a:cubicBezTo>
                    <a:cubicBezTo>
                      <a:pt x="439" y="3705"/>
                      <a:pt x="500" y="3762"/>
                      <a:pt x="573" y="3762"/>
                    </a:cubicBezTo>
                    <a:cubicBezTo>
                      <a:pt x="625" y="3762"/>
                      <a:pt x="684" y="3734"/>
                      <a:pt x="756" y="3679"/>
                    </a:cubicBezTo>
                    <a:cubicBezTo>
                      <a:pt x="1086" y="3437"/>
                      <a:pt x="1452" y="3341"/>
                      <a:pt x="2702" y="3141"/>
                    </a:cubicBezTo>
                    <a:lnTo>
                      <a:pt x="2702" y="3141"/>
                    </a:lnTo>
                    <a:cubicBezTo>
                      <a:pt x="2728" y="3940"/>
                      <a:pt x="2694" y="5427"/>
                      <a:pt x="2641" y="5775"/>
                    </a:cubicBezTo>
                    <a:cubicBezTo>
                      <a:pt x="2614" y="5966"/>
                      <a:pt x="2586" y="6041"/>
                      <a:pt x="2444" y="6041"/>
                    </a:cubicBezTo>
                    <a:cubicBezTo>
                      <a:pt x="2362" y="6041"/>
                      <a:pt x="2241" y="6016"/>
                      <a:pt x="2060" y="5974"/>
                    </a:cubicBezTo>
                    <a:cubicBezTo>
                      <a:pt x="1931" y="5944"/>
                      <a:pt x="1843" y="5929"/>
                      <a:pt x="1789" y="5929"/>
                    </a:cubicBezTo>
                    <a:cubicBezTo>
                      <a:pt x="1673" y="5929"/>
                      <a:pt x="1720" y="6002"/>
                      <a:pt x="1868" y="6156"/>
                    </a:cubicBezTo>
                    <a:cubicBezTo>
                      <a:pt x="2112" y="6409"/>
                      <a:pt x="2373" y="6748"/>
                      <a:pt x="2451" y="6887"/>
                    </a:cubicBezTo>
                    <a:cubicBezTo>
                      <a:pt x="2526" y="7023"/>
                      <a:pt x="2587" y="7095"/>
                      <a:pt x="2661" y="7095"/>
                    </a:cubicBezTo>
                    <a:cubicBezTo>
                      <a:pt x="2716" y="7095"/>
                      <a:pt x="2778" y="7056"/>
                      <a:pt x="2859" y="6974"/>
                    </a:cubicBezTo>
                    <a:cubicBezTo>
                      <a:pt x="3120" y="6713"/>
                      <a:pt x="3232" y="6019"/>
                      <a:pt x="3198" y="5496"/>
                    </a:cubicBezTo>
                    <a:cubicBezTo>
                      <a:pt x="3162" y="5045"/>
                      <a:pt x="3136" y="3889"/>
                      <a:pt x="3136" y="3081"/>
                    </a:cubicBezTo>
                    <a:cubicBezTo>
                      <a:pt x="3680" y="3004"/>
                      <a:pt x="4269" y="2948"/>
                      <a:pt x="4534" y="2948"/>
                    </a:cubicBezTo>
                    <a:cubicBezTo>
                      <a:pt x="4570" y="2948"/>
                      <a:pt x="4600" y="2949"/>
                      <a:pt x="4623" y="2951"/>
                    </a:cubicBezTo>
                    <a:cubicBezTo>
                      <a:pt x="4700" y="2955"/>
                      <a:pt x="4771" y="2957"/>
                      <a:pt x="4836" y="2957"/>
                    </a:cubicBezTo>
                    <a:cubicBezTo>
                      <a:pt x="5551" y="2957"/>
                      <a:pt x="5574" y="2709"/>
                      <a:pt x="5237" y="2522"/>
                    </a:cubicBezTo>
                    <a:cubicBezTo>
                      <a:pt x="5100" y="2447"/>
                      <a:pt x="4984" y="2408"/>
                      <a:pt x="4830" y="2408"/>
                    </a:cubicBezTo>
                    <a:cubicBezTo>
                      <a:pt x="4680" y="2408"/>
                      <a:pt x="4494" y="2445"/>
                      <a:pt x="4220" y="2522"/>
                    </a:cubicBezTo>
                    <a:cubicBezTo>
                      <a:pt x="3976" y="2582"/>
                      <a:pt x="3569" y="2678"/>
                      <a:pt x="3134" y="2765"/>
                    </a:cubicBezTo>
                    <a:cubicBezTo>
                      <a:pt x="3142" y="2495"/>
                      <a:pt x="3151" y="2296"/>
                      <a:pt x="3168" y="2217"/>
                    </a:cubicBezTo>
                    <a:cubicBezTo>
                      <a:pt x="3255" y="1844"/>
                      <a:pt x="3212" y="1784"/>
                      <a:pt x="2935" y="1679"/>
                    </a:cubicBezTo>
                    <a:cubicBezTo>
                      <a:pt x="2732" y="1599"/>
                      <a:pt x="2594" y="1564"/>
                      <a:pt x="2509" y="1564"/>
                    </a:cubicBezTo>
                    <a:cubicBezTo>
                      <a:pt x="2371" y="1564"/>
                      <a:pt x="2373" y="1656"/>
                      <a:pt x="2465" y="1801"/>
                    </a:cubicBezTo>
                    <a:cubicBezTo>
                      <a:pt x="2595" y="2009"/>
                      <a:pt x="2639" y="2130"/>
                      <a:pt x="2682" y="2861"/>
                    </a:cubicBezTo>
                    <a:cubicBezTo>
                      <a:pt x="1961" y="3009"/>
                      <a:pt x="1258" y="3140"/>
                      <a:pt x="1118" y="3166"/>
                    </a:cubicBezTo>
                    <a:cubicBezTo>
                      <a:pt x="1205" y="2774"/>
                      <a:pt x="1319" y="2296"/>
                      <a:pt x="1345" y="2139"/>
                    </a:cubicBezTo>
                    <a:cubicBezTo>
                      <a:pt x="1432" y="1549"/>
                      <a:pt x="1449" y="1391"/>
                      <a:pt x="1449" y="1279"/>
                    </a:cubicBezTo>
                    <a:cubicBezTo>
                      <a:pt x="1945" y="1192"/>
                      <a:pt x="2562" y="1053"/>
                      <a:pt x="3153" y="887"/>
                    </a:cubicBezTo>
                    <a:cubicBezTo>
                      <a:pt x="3423" y="809"/>
                      <a:pt x="4031" y="662"/>
                      <a:pt x="4309" y="601"/>
                    </a:cubicBezTo>
                    <a:cubicBezTo>
                      <a:pt x="4640" y="532"/>
                      <a:pt x="4631" y="340"/>
                      <a:pt x="3989" y="97"/>
                    </a:cubicBezTo>
                    <a:cubicBezTo>
                      <a:pt x="3805" y="32"/>
                      <a:pt x="3690" y="1"/>
                      <a:pt x="36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75" name="Google Shape;5975;p45"/>
              <p:cNvCxnSpPr/>
              <p:nvPr/>
            </p:nvCxnSpPr>
            <p:spPr>
              <a:xfrm rot="10800000">
                <a:off x="1045725" y="552825"/>
                <a:ext cx="0" cy="556200"/>
              </a:xfrm>
              <a:prstGeom prst="straightConnector1">
                <a:avLst/>
              </a:prstGeom>
              <a:noFill/>
              <a:ln w="19050" cap="flat" cmpd="sng">
                <a:solidFill>
                  <a:schemeClr val="lt2"/>
                </a:solidFill>
                <a:prstDash val="solid"/>
                <a:round/>
                <a:headEnd type="none" w="med" len="med"/>
                <a:tailEnd type="none" w="med" len="med"/>
              </a:ln>
            </p:spPr>
          </p:cxnSp>
        </p:grpSp>
      </p:grpSp>
      <p:sp>
        <p:nvSpPr>
          <p:cNvPr id="5976" name="Google Shape;5976;p45"/>
          <p:cNvSpPr/>
          <p:nvPr/>
        </p:nvSpPr>
        <p:spPr>
          <a:xfrm>
            <a:off x="5679846" y="383993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Subtitle 1"/>
          <p:cNvSpPr/>
          <p:nvPr>
            <p:ph type="subTitle" idx="1"/>
          </p:nvPr>
        </p:nvSpPr>
        <p:spPr/>
        <p:txBody>
          <a:bodyPr anchor="t" anchorCtr="0"/>
          <a:p>
            <a:pPr marL="139700" indent="0">
              <a:buNone/>
            </a:pPr>
            <a:r>
              <a:rPr lang="en-US"/>
              <a:t>It will take 3 input from user.</a:t>
            </a:r>
            <a:endParaRPr lang="en-US"/>
          </a:p>
          <a:p>
            <a:r>
              <a:rPr lang="en-US"/>
              <a:t>Topic </a:t>
            </a:r>
            <a:endParaRPr lang="en-US"/>
          </a:p>
          <a:p>
            <a:r>
              <a:rPr lang="en-US"/>
              <a:t>Number of tweets</a:t>
            </a:r>
            <a:endParaRPr lang="en-US"/>
          </a:p>
          <a:p>
            <a:r>
              <a:rPr lang="en-US"/>
              <a:t>Location</a:t>
            </a:r>
            <a:endParaRPr lang="en-US"/>
          </a:p>
          <a:p>
            <a:pPr marL="139700" indent="0">
              <a:buNone/>
            </a:pPr>
            <a:endParaRPr lang="en-US"/>
          </a:p>
          <a:p>
            <a:pPr marL="139700" indent="0">
              <a:buNone/>
            </a:pPr>
            <a:r>
              <a:rPr lang="en-US"/>
              <a:t>As a result it will show the tweet is how much positive,negative, neutral in the graph format.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04" name="Shape 5904"/>
        <p:cNvGrpSpPr/>
        <p:nvPr/>
      </p:nvGrpSpPr>
      <p:grpSpPr>
        <a:xfrm>
          <a:off x="0" y="0"/>
          <a:ext cx="0" cy="0"/>
          <a:chOff x="0" y="0"/>
          <a:chExt cx="0" cy="0"/>
        </a:xfrm>
      </p:grpSpPr>
      <p:sp>
        <p:nvSpPr>
          <p:cNvPr id="5905" name="Google Shape;5905;p45"/>
          <p:cNvSpPr txBox="1"/>
          <p:nvPr>
            <p:ph type="title"/>
          </p:nvPr>
        </p:nvSpPr>
        <p:spPr>
          <a:xfrm>
            <a:off x="720000" y="5395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Backend Implementation</a:t>
            </a:r>
            <a:endParaRPr lang="en-US" altLang="en-GB"/>
          </a:p>
        </p:txBody>
      </p:sp>
      <p:sp>
        <p:nvSpPr>
          <p:cNvPr id="5906" name="Google Shape;5906;p45"/>
          <p:cNvSpPr txBox="1"/>
          <p:nvPr>
            <p:ph type="subTitle" idx="1"/>
          </p:nvPr>
        </p:nvSpPr>
        <p:spPr>
          <a:xfrm>
            <a:off x="683805" y="2642170"/>
            <a:ext cx="4538700" cy="1938000"/>
          </a:xfrm>
          <a:prstGeom prst="rect">
            <a:avLst/>
          </a:prstGeom>
        </p:spPr>
        <p:txBody>
          <a:bodyPr spcFirstLastPara="1" wrap="square" lIns="91425" tIns="91425" rIns="91425" bIns="91425" anchor="b" anchorCtr="0">
            <a:noAutofit/>
          </a:bodyPr>
          <a:lstStyle/>
          <a:p>
            <a:pPr marL="139700" lvl="0" indent="0" algn="l" rtl="0">
              <a:spcBef>
                <a:spcPts val="1000"/>
              </a:spcBef>
              <a:spcAft>
                <a:spcPts val="0"/>
              </a:spcAft>
              <a:buSzPts val="1400"/>
              <a:buNone/>
            </a:pPr>
            <a:endParaRPr lang="en-GB" b="1" dirty="0">
              <a:cs typeface="Calibri" panose="020F0502020204030204"/>
            </a:endParaRPr>
          </a:p>
          <a:p>
            <a:pPr marL="457200" lvl="0" indent="-317500" algn="l" rtl="0">
              <a:spcBef>
                <a:spcPts val="1000"/>
              </a:spcBef>
              <a:spcAft>
                <a:spcPts val="0"/>
              </a:spcAft>
              <a:buSzPts val="1400"/>
              <a:buChar char="■"/>
            </a:pPr>
            <a:endParaRPr lang="en-US" altLang="en-GB" dirty="0">
              <a:ea typeface="+mn-lt"/>
              <a:cs typeface="+mn-lt"/>
            </a:endParaRPr>
          </a:p>
          <a:p>
            <a:pPr marL="457200" lvl="0" indent="-317500" algn="l" rtl="0">
              <a:spcBef>
                <a:spcPts val="1000"/>
              </a:spcBef>
              <a:spcAft>
                <a:spcPts val="0"/>
              </a:spcAft>
              <a:buSzPts val="1400"/>
              <a:buChar char="■"/>
            </a:pPr>
            <a:endParaRPr lang="en-US" altLang="en-GB" dirty="0">
              <a:ea typeface="+mn-lt"/>
              <a:cs typeface="+mn-lt"/>
            </a:endParaRPr>
          </a:p>
          <a:p>
            <a:pPr marL="457200" lvl="0" indent="-317500" algn="l" rtl="0">
              <a:spcBef>
                <a:spcPts val="1000"/>
              </a:spcBef>
              <a:spcAft>
                <a:spcPts val="0"/>
              </a:spcAft>
              <a:buSzPts val="1400"/>
              <a:buChar char="■"/>
            </a:pPr>
            <a:r>
              <a:rPr lang="en-US" altLang="en-GB" dirty="0">
                <a:ea typeface="+mn-lt"/>
                <a:cs typeface="+mn-lt"/>
                <a:sym typeface="+mn-ea"/>
              </a:rPr>
              <a:t>Query function works as a endpoint for the incoming requests</a:t>
            </a:r>
            <a:endParaRPr lang="en-US" altLang="en-GB" dirty="0">
              <a:ea typeface="+mn-lt"/>
              <a:cs typeface="+mn-lt"/>
            </a:endParaRPr>
          </a:p>
          <a:p>
            <a:pPr marL="457200" lvl="0" indent="-317500" algn="l" rtl="0">
              <a:spcBef>
                <a:spcPts val="1000"/>
              </a:spcBef>
              <a:spcAft>
                <a:spcPts val="0"/>
              </a:spcAft>
              <a:buSzPts val="1400"/>
              <a:buChar char="■"/>
            </a:pPr>
            <a:r>
              <a:rPr lang="en-US" altLang="en-GB" dirty="0">
                <a:ea typeface="+mn-lt"/>
                <a:cs typeface="+mn-lt"/>
                <a:sym typeface="+mn-ea"/>
              </a:rPr>
              <a:t>After recieving data from user we verify our twitter credentials in order to fetch tweets</a:t>
            </a:r>
            <a:endParaRPr lang="en-GB" altLang="en-GB" dirty="0">
              <a:ea typeface="+mn-lt"/>
              <a:cs typeface="+mn-lt"/>
              <a:sym typeface="+mn-ea"/>
            </a:endParaRPr>
          </a:p>
          <a:p>
            <a:pPr marL="457200" lvl="0" indent="-317500" algn="l" rtl="0">
              <a:spcBef>
                <a:spcPts val="1000"/>
              </a:spcBef>
              <a:spcAft>
                <a:spcPts val="0"/>
              </a:spcAft>
              <a:buSzPts val="1400"/>
              <a:buChar char="■"/>
            </a:pPr>
            <a:r>
              <a:rPr lang="en-US" altLang="en-GB" dirty="0">
                <a:ea typeface="+mn-lt"/>
                <a:cs typeface="+mn-lt"/>
              </a:rPr>
              <a:t>Get tweets </a:t>
            </a:r>
            <a:r>
              <a:rPr lang="en-GB" dirty="0">
                <a:ea typeface="+mn-lt"/>
                <a:cs typeface="+mn-lt"/>
              </a:rPr>
              <a:t>function takes argument twitter api ,keyword regarding which the data is going to be fetched and amount of tweets need to be retrived and return tweets information in form of dict</a:t>
            </a:r>
            <a:r>
              <a:rPr lang="en-US" altLang="en-GB" dirty="0">
                <a:ea typeface="+mn-lt"/>
                <a:cs typeface="+mn-lt"/>
              </a:rPr>
              <a:t>ionary</a:t>
            </a:r>
            <a:endParaRPr lang="en-GB" dirty="0">
              <a:ea typeface="+mn-lt"/>
              <a:cs typeface="+mn-lt"/>
            </a:endParaRPr>
          </a:p>
          <a:p>
            <a:pPr marL="457200" lvl="0" indent="-317500" algn="l" rtl="0">
              <a:spcBef>
                <a:spcPts val="0"/>
              </a:spcBef>
              <a:spcAft>
                <a:spcPts val="0"/>
              </a:spcAft>
              <a:buSzPts val="1400"/>
              <a:buChar char="■"/>
            </a:pPr>
            <a:r>
              <a:rPr lang="en-US" altLang="en-GB" dirty="0">
                <a:ea typeface="+mn-lt"/>
                <a:cs typeface="+mn-lt"/>
                <a:sym typeface="+mn-ea"/>
              </a:rPr>
              <a:t>After gathering all information  about Tweets, we clean data </a:t>
            </a:r>
            <a:endParaRPr lang="en-US" altLang="en-GB" dirty="0">
              <a:ea typeface="+mn-lt"/>
              <a:cs typeface="+mn-lt"/>
              <a:sym typeface="+mn-ea"/>
            </a:endParaRPr>
          </a:p>
          <a:p>
            <a:pPr marL="457200" lvl="0" indent="-317500" algn="l" rtl="0">
              <a:spcBef>
                <a:spcPts val="0"/>
              </a:spcBef>
              <a:spcAft>
                <a:spcPts val="0"/>
              </a:spcAft>
              <a:buSzPts val="1400"/>
              <a:buChar char="■"/>
            </a:pPr>
            <a:r>
              <a:rPr lang="en-US" altLang="en-GB" dirty="0">
                <a:ea typeface="+mn-lt"/>
                <a:cs typeface="+mn-lt"/>
                <a:sym typeface="+mn-ea"/>
              </a:rPr>
              <a:t>Prediction using Vadar </a:t>
            </a:r>
            <a:endParaRPr lang="en-US" altLang="en-GB" dirty="0">
              <a:ea typeface="+mn-lt"/>
              <a:cs typeface="+mn-lt"/>
              <a:sym typeface="+mn-ea"/>
            </a:endParaRPr>
          </a:p>
          <a:p>
            <a:pPr marL="457200" lvl="0" indent="-317500" algn="l" rtl="0">
              <a:spcBef>
                <a:spcPts val="0"/>
              </a:spcBef>
              <a:spcAft>
                <a:spcPts val="0"/>
              </a:spcAft>
              <a:buSzPts val="1400"/>
              <a:buChar char="■"/>
            </a:pPr>
            <a:r>
              <a:rPr lang="en-US" altLang="en-GB" dirty="0">
                <a:ea typeface="+mn-lt"/>
                <a:cs typeface="+mn-lt"/>
                <a:sym typeface="+mn-ea"/>
              </a:rPr>
              <a:t>Response in terms of numeric value of positive negative and neutral</a:t>
            </a:r>
            <a:endParaRPr lang="en-GB"/>
          </a:p>
        </p:txBody>
      </p:sp>
      <p:sp>
        <p:nvSpPr>
          <p:cNvPr id="5907" name="Google Shape;5907;p45"/>
          <p:cNvSpPr/>
          <p:nvPr/>
        </p:nvSpPr>
        <p:spPr>
          <a:xfrm>
            <a:off x="6791671" y="798461"/>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8" name="Google Shape;5908;p45"/>
          <p:cNvSpPr/>
          <p:nvPr/>
        </p:nvSpPr>
        <p:spPr>
          <a:xfrm>
            <a:off x="4607371" y="283313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9" name="Google Shape;5909;p45"/>
          <p:cNvSpPr/>
          <p:nvPr/>
        </p:nvSpPr>
        <p:spPr>
          <a:xfrm>
            <a:off x="1762046" y="1330261"/>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0" name="Google Shape;5910;p45"/>
          <p:cNvSpPr/>
          <p:nvPr/>
        </p:nvSpPr>
        <p:spPr>
          <a:xfrm>
            <a:off x="8273771" y="295718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11" name="Google Shape;5911;p45"/>
          <p:cNvGrpSpPr/>
          <p:nvPr/>
        </p:nvGrpSpPr>
        <p:grpSpPr>
          <a:xfrm>
            <a:off x="4991172" y="-13"/>
            <a:ext cx="3325611" cy="3801153"/>
            <a:chOff x="4991172" y="-13"/>
            <a:chExt cx="3325611" cy="3801153"/>
          </a:xfrm>
        </p:grpSpPr>
        <p:sp>
          <p:nvSpPr>
            <p:cNvPr id="5912" name="Google Shape;5912;p45"/>
            <p:cNvSpPr/>
            <p:nvPr/>
          </p:nvSpPr>
          <p:spPr>
            <a:xfrm>
              <a:off x="6028219" y="3619769"/>
              <a:ext cx="1914895" cy="181371"/>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13" name="Google Shape;5913;p45"/>
            <p:cNvGrpSpPr/>
            <p:nvPr/>
          </p:nvGrpSpPr>
          <p:grpSpPr>
            <a:xfrm>
              <a:off x="6134883" y="1818207"/>
              <a:ext cx="1664197" cy="1507086"/>
              <a:chOff x="3109500" y="1775775"/>
              <a:chExt cx="1429600" cy="1293525"/>
            </a:xfrm>
          </p:grpSpPr>
          <p:sp>
            <p:nvSpPr>
              <p:cNvPr id="5914" name="Google Shape;5914;p45"/>
              <p:cNvSpPr/>
              <p:nvPr/>
            </p:nvSpPr>
            <p:spPr>
              <a:xfrm>
                <a:off x="3109500" y="1775775"/>
                <a:ext cx="1429600" cy="1293525"/>
              </a:xfrm>
              <a:custGeom>
                <a:avLst/>
                <a:gdLst/>
                <a:ahLst/>
                <a:cxnLst/>
                <a:rect l="l" t="t" r="r" b="b"/>
                <a:pathLst>
                  <a:path w="57184" h="51741" extrusionOk="0">
                    <a:moveTo>
                      <a:pt x="28596" y="0"/>
                    </a:moveTo>
                    <a:cubicBezTo>
                      <a:pt x="21758" y="0"/>
                      <a:pt x="14933" y="2695"/>
                      <a:pt x="9848" y="8040"/>
                    </a:cubicBezTo>
                    <a:cubicBezTo>
                      <a:pt x="1" y="18394"/>
                      <a:pt x="410" y="34769"/>
                      <a:pt x="10762" y="44615"/>
                    </a:cubicBezTo>
                    <a:cubicBezTo>
                      <a:pt x="15769" y="49377"/>
                      <a:pt x="22184" y="51740"/>
                      <a:pt x="28587" y="51740"/>
                    </a:cubicBezTo>
                    <a:cubicBezTo>
                      <a:pt x="35426" y="51740"/>
                      <a:pt x="42252" y="49045"/>
                      <a:pt x="47337" y="43699"/>
                    </a:cubicBezTo>
                    <a:cubicBezTo>
                      <a:pt x="57183" y="33348"/>
                      <a:pt x="56774" y="16973"/>
                      <a:pt x="46422" y="7125"/>
                    </a:cubicBezTo>
                    <a:cubicBezTo>
                      <a:pt x="41415" y="2364"/>
                      <a:pt x="35000" y="0"/>
                      <a:pt x="28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5" name="Google Shape;5915;p45"/>
              <p:cNvSpPr/>
              <p:nvPr/>
            </p:nvSpPr>
            <p:spPr>
              <a:xfrm>
                <a:off x="4394450" y="2374525"/>
                <a:ext cx="53200" cy="76775"/>
              </a:xfrm>
              <a:custGeom>
                <a:avLst/>
                <a:gdLst/>
                <a:ahLst/>
                <a:cxnLst/>
                <a:rect l="l" t="t" r="r" b="b"/>
                <a:pathLst>
                  <a:path w="2128" h="3071" extrusionOk="0">
                    <a:moveTo>
                      <a:pt x="826" y="1"/>
                    </a:moveTo>
                    <a:cubicBezTo>
                      <a:pt x="749" y="1"/>
                      <a:pt x="672" y="12"/>
                      <a:pt x="598" y="35"/>
                    </a:cubicBezTo>
                    <a:cubicBezTo>
                      <a:pt x="0" y="225"/>
                      <a:pt x="125" y="866"/>
                      <a:pt x="109" y="1355"/>
                    </a:cubicBezTo>
                    <a:cubicBezTo>
                      <a:pt x="86" y="2011"/>
                      <a:pt x="236" y="3071"/>
                      <a:pt x="914" y="3071"/>
                    </a:cubicBezTo>
                    <a:cubicBezTo>
                      <a:pt x="1062" y="3071"/>
                      <a:pt x="1235" y="3020"/>
                      <a:pt x="1437" y="2905"/>
                    </a:cubicBezTo>
                    <a:cubicBezTo>
                      <a:pt x="2120" y="2511"/>
                      <a:pt x="2128" y="1356"/>
                      <a:pt x="1864" y="723"/>
                    </a:cubicBezTo>
                    <a:cubicBezTo>
                      <a:pt x="1707" y="348"/>
                      <a:pt x="1260"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6" name="Google Shape;5916;p45"/>
              <p:cNvSpPr/>
              <p:nvPr/>
            </p:nvSpPr>
            <p:spPr>
              <a:xfrm>
                <a:off x="4397275" y="2475975"/>
                <a:ext cx="39975" cy="42175"/>
              </a:xfrm>
              <a:custGeom>
                <a:avLst/>
                <a:gdLst/>
                <a:ahLst/>
                <a:cxnLst/>
                <a:rect l="l" t="t" r="r" b="b"/>
                <a:pathLst>
                  <a:path w="1599" h="1687" extrusionOk="0">
                    <a:moveTo>
                      <a:pt x="795" y="1"/>
                    </a:moveTo>
                    <a:cubicBezTo>
                      <a:pt x="742" y="1"/>
                      <a:pt x="693" y="11"/>
                      <a:pt x="647" y="31"/>
                    </a:cubicBezTo>
                    <a:cubicBezTo>
                      <a:pt x="110" y="261"/>
                      <a:pt x="0" y="1687"/>
                      <a:pt x="809" y="1687"/>
                    </a:cubicBezTo>
                    <a:cubicBezTo>
                      <a:pt x="839" y="1687"/>
                      <a:pt x="871" y="1685"/>
                      <a:pt x="904" y="1681"/>
                    </a:cubicBezTo>
                    <a:cubicBezTo>
                      <a:pt x="1598" y="1591"/>
                      <a:pt x="1578" y="402"/>
                      <a:pt x="1060" y="85"/>
                    </a:cubicBezTo>
                    <a:cubicBezTo>
                      <a:pt x="965" y="27"/>
                      <a:pt x="876"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7" name="Google Shape;5917;p45"/>
              <p:cNvSpPr/>
              <p:nvPr/>
            </p:nvSpPr>
            <p:spPr>
              <a:xfrm>
                <a:off x="4335075" y="2409200"/>
                <a:ext cx="60425" cy="88475"/>
              </a:xfrm>
              <a:custGeom>
                <a:avLst/>
                <a:gdLst/>
                <a:ahLst/>
                <a:cxnLst/>
                <a:rect l="l" t="t" r="r" b="b"/>
                <a:pathLst>
                  <a:path w="2417" h="3539" extrusionOk="0">
                    <a:moveTo>
                      <a:pt x="875" y="1"/>
                    </a:moveTo>
                    <a:cubicBezTo>
                      <a:pt x="235" y="1"/>
                      <a:pt x="0" y="1420"/>
                      <a:pt x="100" y="2014"/>
                    </a:cubicBezTo>
                    <a:cubicBezTo>
                      <a:pt x="228" y="2778"/>
                      <a:pt x="687" y="3539"/>
                      <a:pt x="1212" y="3539"/>
                    </a:cubicBezTo>
                    <a:cubicBezTo>
                      <a:pt x="1485" y="3539"/>
                      <a:pt x="1775" y="3334"/>
                      <a:pt x="2045" y="2818"/>
                    </a:cubicBezTo>
                    <a:cubicBezTo>
                      <a:pt x="2416" y="2113"/>
                      <a:pt x="1979" y="883"/>
                      <a:pt x="1473" y="344"/>
                    </a:cubicBezTo>
                    <a:cubicBezTo>
                      <a:pt x="1244" y="101"/>
                      <a:pt x="1045" y="1"/>
                      <a:pt x="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8" name="Google Shape;5918;p45"/>
              <p:cNvSpPr/>
              <p:nvPr/>
            </p:nvSpPr>
            <p:spPr>
              <a:xfrm>
                <a:off x="3385175" y="1964750"/>
                <a:ext cx="112750" cy="107725"/>
              </a:xfrm>
              <a:custGeom>
                <a:avLst/>
                <a:gdLst/>
                <a:ahLst/>
                <a:cxnLst/>
                <a:rect l="l" t="t" r="r" b="b"/>
                <a:pathLst>
                  <a:path w="4510" h="4309" extrusionOk="0">
                    <a:moveTo>
                      <a:pt x="2979" y="1"/>
                    </a:moveTo>
                    <a:cubicBezTo>
                      <a:pt x="2083" y="1"/>
                      <a:pt x="1014" y="1133"/>
                      <a:pt x="647" y="1868"/>
                    </a:cubicBezTo>
                    <a:cubicBezTo>
                      <a:pt x="0" y="3164"/>
                      <a:pt x="754" y="4308"/>
                      <a:pt x="1881" y="4308"/>
                    </a:cubicBezTo>
                    <a:cubicBezTo>
                      <a:pt x="2191" y="4308"/>
                      <a:pt x="2529" y="4222"/>
                      <a:pt x="2875" y="4027"/>
                    </a:cubicBezTo>
                    <a:cubicBezTo>
                      <a:pt x="3961" y="3418"/>
                      <a:pt x="4510" y="1899"/>
                      <a:pt x="3967" y="745"/>
                    </a:cubicBezTo>
                    <a:cubicBezTo>
                      <a:pt x="3716" y="209"/>
                      <a:pt x="3363" y="1"/>
                      <a:pt x="2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9" name="Google Shape;5919;p45"/>
              <p:cNvSpPr/>
              <p:nvPr/>
            </p:nvSpPr>
            <p:spPr>
              <a:xfrm>
                <a:off x="3497900" y="1942525"/>
                <a:ext cx="56125" cy="51800"/>
              </a:xfrm>
              <a:custGeom>
                <a:avLst/>
                <a:gdLst/>
                <a:ahLst/>
                <a:cxnLst/>
                <a:rect l="l" t="t" r="r" b="b"/>
                <a:pathLst>
                  <a:path w="2245" h="2072" extrusionOk="0">
                    <a:moveTo>
                      <a:pt x="1260" y="0"/>
                    </a:moveTo>
                    <a:cubicBezTo>
                      <a:pt x="959" y="0"/>
                      <a:pt x="612" y="210"/>
                      <a:pt x="450" y="408"/>
                    </a:cubicBezTo>
                    <a:cubicBezTo>
                      <a:pt x="63" y="879"/>
                      <a:pt x="1" y="1958"/>
                      <a:pt x="774" y="2067"/>
                    </a:cubicBezTo>
                    <a:cubicBezTo>
                      <a:pt x="798" y="2070"/>
                      <a:pt x="821" y="2072"/>
                      <a:pt x="845" y="2072"/>
                    </a:cubicBezTo>
                    <a:cubicBezTo>
                      <a:pt x="1606" y="2072"/>
                      <a:pt x="2245" y="368"/>
                      <a:pt x="1464" y="39"/>
                    </a:cubicBezTo>
                    <a:cubicBezTo>
                      <a:pt x="1401" y="12"/>
                      <a:pt x="1332" y="0"/>
                      <a:pt x="1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0" name="Google Shape;5920;p45"/>
              <p:cNvSpPr/>
              <p:nvPr/>
            </p:nvSpPr>
            <p:spPr>
              <a:xfrm>
                <a:off x="3503900" y="2019225"/>
                <a:ext cx="50450" cy="32125"/>
              </a:xfrm>
              <a:custGeom>
                <a:avLst/>
                <a:gdLst/>
                <a:ahLst/>
                <a:cxnLst/>
                <a:rect l="l" t="t" r="r" b="b"/>
                <a:pathLst>
                  <a:path w="2018" h="1285" extrusionOk="0">
                    <a:moveTo>
                      <a:pt x="1000" y="0"/>
                    </a:moveTo>
                    <a:cubicBezTo>
                      <a:pt x="771" y="0"/>
                      <a:pt x="544" y="76"/>
                      <a:pt x="394" y="245"/>
                    </a:cubicBezTo>
                    <a:cubicBezTo>
                      <a:pt x="374" y="270"/>
                      <a:pt x="353" y="295"/>
                      <a:pt x="335" y="322"/>
                    </a:cubicBezTo>
                    <a:cubicBezTo>
                      <a:pt x="0" y="831"/>
                      <a:pt x="594" y="1284"/>
                      <a:pt x="1133" y="1284"/>
                    </a:cubicBezTo>
                    <a:cubicBezTo>
                      <a:pt x="1398" y="1284"/>
                      <a:pt x="1649" y="1175"/>
                      <a:pt x="1770" y="910"/>
                    </a:cubicBezTo>
                    <a:cubicBezTo>
                      <a:pt x="2018" y="365"/>
                      <a:pt x="1502"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1" name="Google Shape;5921;p45"/>
              <p:cNvSpPr/>
              <p:nvPr/>
            </p:nvSpPr>
            <p:spPr>
              <a:xfrm>
                <a:off x="4163325" y="1954150"/>
                <a:ext cx="112100" cy="51900"/>
              </a:xfrm>
              <a:custGeom>
                <a:avLst/>
                <a:gdLst/>
                <a:ahLst/>
                <a:cxnLst/>
                <a:rect l="l" t="t" r="r" b="b"/>
                <a:pathLst>
                  <a:path w="4484" h="2076" extrusionOk="0">
                    <a:moveTo>
                      <a:pt x="1607" y="0"/>
                    </a:moveTo>
                    <a:cubicBezTo>
                      <a:pt x="0" y="0"/>
                      <a:pt x="1129" y="2075"/>
                      <a:pt x="2369" y="2075"/>
                    </a:cubicBezTo>
                    <a:cubicBezTo>
                      <a:pt x="2379" y="2075"/>
                      <a:pt x="2390" y="2075"/>
                      <a:pt x="2400" y="2075"/>
                    </a:cubicBezTo>
                    <a:cubicBezTo>
                      <a:pt x="4483" y="2015"/>
                      <a:pt x="3108" y="121"/>
                      <a:pt x="1792" y="9"/>
                    </a:cubicBezTo>
                    <a:cubicBezTo>
                      <a:pt x="1727" y="3"/>
                      <a:pt x="1665"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2" name="Google Shape;5922;p45"/>
              <p:cNvSpPr/>
              <p:nvPr/>
            </p:nvSpPr>
            <p:spPr>
              <a:xfrm>
                <a:off x="4123350" y="2766175"/>
                <a:ext cx="71575" cy="55975"/>
              </a:xfrm>
              <a:custGeom>
                <a:avLst/>
                <a:gdLst/>
                <a:ahLst/>
                <a:cxnLst/>
                <a:rect l="l" t="t" r="r" b="b"/>
                <a:pathLst>
                  <a:path w="2863" h="2239" extrusionOk="0">
                    <a:moveTo>
                      <a:pt x="1793" y="0"/>
                    </a:moveTo>
                    <a:cubicBezTo>
                      <a:pt x="1744" y="0"/>
                      <a:pt x="1692" y="5"/>
                      <a:pt x="1636" y="15"/>
                    </a:cubicBezTo>
                    <a:cubicBezTo>
                      <a:pt x="815" y="162"/>
                      <a:pt x="1" y="1606"/>
                      <a:pt x="916" y="2126"/>
                    </a:cubicBezTo>
                    <a:cubicBezTo>
                      <a:pt x="1053" y="2204"/>
                      <a:pt x="1185" y="2238"/>
                      <a:pt x="1310" y="2238"/>
                    </a:cubicBezTo>
                    <a:cubicBezTo>
                      <a:pt x="2316" y="2238"/>
                      <a:pt x="2862" y="0"/>
                      <a:pt x="1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3" name="Google Shape;5923;p45"/>
              <p:cNvSpPr/>
              <p:nvPr/>
            </p:nvSpPr>
            <p:spPr>
              <a:xfrm>
                <a:off x="3251450" y="2483050"/>
                <a:ext cx="51950" cy="65550"/>
              </a:xfrm>
              <a:custGeom>
                <a:avLst/>
                <a:gdLst/>
                <a:ahLst/>
                <a:cxnLst/>
                <a:rect l="l" t="t" r="r" b="b"/>
                <a:pathLst>
                  <a:path w="2078" h="2622" extrusionOk="0">
                    <a:moveTo>
                      <a:pt x="902" y="0"/>
                    </a:moveTo>
                    <a:cubicBezTo>
                      <a:pt x="54" y="0"/>
                      <a:pt x="0" y="2621"/>
                      <a:pt x="880" y="2621"/>
                    </a:cubicBezTo>
                    <a:cubicBezTo>
                      <a:pt x="1066" y="2621"/>
                      <a:pt x="1295" y="2503"/>
                      <a:pt x="1567" y="2217"/>
                    </a:cubicBezTo>
                    <a:cubicBezTo>
                      <a:pt x="2077" y="1680"/>
                      <a:pt x="1918" y="733"/>
                      <a:pt x="1399" y="250"/>
                    </a:cubicBezTo>
                    <a:cubicBezTo>
                      <a:pt x="1211" y="75"/>
                      <a:pt x="1045"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24" name="Google Shape;5924;p45"/>
            <p:cNvSpPr/>
            <p:nvPr/>
          </p:nvSpPr>
          <p:spPr>
            <a:xfrm flipH="1">
              <a:off x="4991172" y="3141435"/>
              <a:ext cx="1914895" cy="181371"/>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25" name="Google Shape;5925;p45"/>
            <p:cNvGrpSpPr/>
            <p:nvPr/>
          </p:nvGrpSpPr>
          <p:grpSpPr>
            <a:xfrm>
              <a:off x="7696990" y="-13"/>
              <a:ext cx="619794" cy="2401601"/>
              <a:chOff x="778375" y="539500"/>
              <a:chExt cx="527125" cy="2042525"/>
            </a:xfrm>
          </p:grpSpPr>
          <p:sp>
            <p:nvSpPr>
              <p:cNvPr id="5926" name="Google Shape;5926;p45"/>
              <p:cNvSpPr/>
              <p:nvPr/>
            </p:nvSpPr>
            <p:spPr>
              <a:xfrm>
                <a:off x="796800" y="1674725"/>
                <a:ext cx="490300" cy="60525"/>
              </a:xfrm>
              <a:custGeom>
                <a:avLst/>
                <a:gdLst/>
                <a:ahLst/>
                <a:cxnLst/>
                <a:rect l="l" t="t" r="r" b="b"/>
                <a:pathLst>
                  <a:path w="19612" h="2421" extrusionOk="0">
                    <a:moveTo>
                      <a:pt x="0" y="0"/>
                    </a:moveTo>
                    <a:lnTo>
                      <a:pt x="1628" y="2420"/>
                    </a:lnTo>
                    <a:lnTo>
                      <a:pt x="17984" y="2420"/>
                    </a:lnTo>
                    <a:lnTo>
                      <a:pt x="19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7" name="Google Shape;5927;p45"/>
              <p:cNvSpPr/>
              <p:nvPr/>
            </p:nvSpPr>
            <p:spPr>
              <a:xfrm>
                <a:off x="796800" y="1608075"/>
                <a:ext cx="490300" cy="66675"/>
              </a:xfrm>
              <a:custGeom>
                <a:avLst/>
                <a:gdLst/>
                <a:ahLst/>
                <a:cxnLst/>
                <a:rect l="l" t="t" r="r" b="b"/>
                <a:pathLst>
                  <a:path w="19612" h="2667" extrusionOk="0">
                    <a:moveTo>
                      <a:pt x="529" y="1"/>
                    </a:moveTo>
                    <a:lnTo>
                      <a:pt x="0" y="2666"/>
                    </a:lnTo>
                    <a:lnTo>
                      <a:pt x="19612" y="2666"/>
                    </a:lnTo>
                    <a:lnTo>
                      <a:pt x="190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8" name="Google Shape;5928;p45"/>
              <p:cNvSpPr/>
              <p:nvPr/>
            </p:nvSpPr>
            <p:spPr>
              <a:xfrm>
                <a:off x="838675" y="1735225"/>
                <a:ext cx="406550" cy="76400"/>
              </a:xfrm>
              <a:custGeom>
                <a:avLst/>
                <a:gdLst/>
                <a:ahLst/>
                <a:cxnLst/>
                <a:rect l="l" t="t" r="r" b="b"/>
                <a:pathLst>
                  <a:path w="16262" h="3056" extrusionOk="0">
                    <a:moveTo>
                      <a:pt x="0" y="0"/>
                    </a:moveTo>
                    <a:lnTo>
                      <a:pt x="432" y="3055"/>
                    </a:lnTo>
                    <a:lnTo>
                      <a:pt x="15829" y="3055"/>
                    </a:lnTo>
                    <a:lnTo>
                      <a:pt x="16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9" name="Google Shape;5929;p45"/>
              <p:cNvSpPr/>
              <p:nvPr/>
            </p:nvSpPr>
            <p:spPr>
              <a:xfrm>
                <a:off x="849450" y="1811600"/>
                <a:ext cx="384950" cy="42925"/>
              </a:xfrm>
              <a:custGeom>
                <a:avLst/>
                <a:gdLst/>
                <a:ahLst/>
                <a:cxnLst/>
                <a:rect l="l" t="t" r="r" b="b"/>
                <a:pathLst>
                  <a:path w="15398" h="1717" extrusionOk="0">
                    <a:moveTo>
                      <a:pt x="1" y="0"/>
                    </a:moveTo>
                    <a:lnTo>
                      <a:pt x="2596" y="1617"/>
                    </a:lnTo>
                    <a:lnTo>
                      <a:pt x="12863" y="1716"/>
                    </a:lnTo>
                    <a:lnTo>
                      <a:pt x="153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0" name="Google Shape;5930;p45"/>
              <p:cNvSpPr/>
              <p:nvPr/>
            </p:nvSpPr>
            <p:spPr>
              <a:xfrm>
                <a:off x="778375" y="1542300"/>
                <a:ext cx="527125" cy="65800"/>
              </a:xfrm>
              <a:custGeom>
                <a:avLst/>
                <a:gdLst/>
                <a:ahLst/>
                <a:cxnLst/>
                <a:rect l="l" t="t" r="r" b="b"/>
                <a:pathLst>
                  <a:path w="21085" h="2632" extrusionOk="0">
                    <a:moveTo>
                      <a:pt x="0" y="0"/>
                    </a:moveTo>
                    <a:lnTo>
                      <a:pt x="1266" y="2632"/>
                    </a:lnTo>
                    <a:lnTo>
                      <a:pt x="19820" y="2632"/>
                    </a:lnTo>
                    <a:lnTo>
                      <a:pt x="21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1" name="Google Shape;5931;p45"/>
              <p:cNvSpPr/>
              <p:nvPr/>
            </p:nvSpPr>
            <p:spPr>
              <a:xfrm>
                <a:off x="778375" y="1476450"/>
                <a:ext cx="527125" cy="65875"/>
              </a:xfrm>
              <a:custGeom>
                <a:avLst/>
                <a:gdLst/>
                <a:ahLst/>
                <a:cxnLst/>
                <a:rect l="l" t="t" r="r" b="b"/>
                <a:pathLst>
                  <a:path w="21085" h="2635" extrusionOk="0">
                    <a:moveTo>
                      <a:pt x="1157" y="1"/>
                    </a:moveTo>
                    <a:lnTo>
                      <a:pt x="0" y="2634"/>
                    </a:lnTo>
                    <a:lnTo>
                      <a:pt x="21084" y="2634"/>
                    </a:lnTo>
                    <a:lnTo>
                      <a:pt x="19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2" name="Google Shape;5932;p45"/>
              <p:cNvSpPr/>
              <p:nvPr/>
            </p:nvSpPr>
            <p:spPr>
              <a:xfrm>
                <a:off x="796800" y="1409825"/>
                <a:ext cx="490300" cy="66650"/>
              </a:xfrm>
              <a:custGeom>
                <a:avLst/>
                <a:gdLst/>
                <a:ahLst/>
                <a:cxnLst/>
                <a:rect l="l" t="t" r="r" b="b"/>
                <a:pathLst>
                  <a:path w="19612" h="2666" extrusionOk="0">
                    <a:moveTo>
                      <a:pt x="0" y="0"/>
                    </a:moveTo>
                    <a:lnTo>
                      <a:pt x="420" y="2666"/>
                    </a:lnTo>
                    <a:lnTo>
                      <a:pt x="19192" y="2666"/>
                    </a:lnTo>
                    <a:lnTo>
                      <a:pt x="19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3" name="Google Shape;5933;p45"/>
              <p:cNvSpPr/>
              <p:nvPr/>
            </p:nvSpPr>
            <p:spPr>
              <a:xfrm>
                <a:off x="796800" y="1349350"/>
                <a:ext cx="490300" cy="60500"/>
              </a:xfrm>
              <a:custGeom>
                <a:avLst/>
                <a:gdLst/>
                <a:ahLst/>
                <a:cxnLst/>
                <a:rect l="l" t="t" r="r" b="b"/>
                <a:pathLst>
                  <a:path w="19612" h="2420" extrusionOk="0">
                    <a:moveTo>
                      <a:pt x="1628" y="0"/>
                    </a:moveTo>
                    <a:lnTo>
                      <a:pt x="0" y="2419"/>
                    </a:lnTo>
                    <a:lnTo>
                      <a:pt x="19612" y="2419"/>
                    </a:lnTo>
                    <a:lnTo>
                      <a:pt x="179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4" name="Google Shape;5934;p45"/>
              <p:cNvSpPr/>
              <p:nvPr/>
            </p:nvSpPr>
            <p:spPr>
              <a:xfrm>
                <a:off x="838675" y="1272950"/>
                <a:ext cx="406550" cy="76425"/>
              </a:xfrm>
              <a:custGeom>
                <a:avLst/>
                <a:gdLst/>
                <a:ahLst/>
                <a:cxnLst/>
                <a:rect l="l" t="t" r="r" b="b"/>
                <a:pathLst>
                  <a:path w="16262" h="3057" extrusionOk="0">
                    <a:moveTo>
                      <a:pt x="432" y="0"/>
                    </a:moveTo>
                    <a:lnTo>
                      <a:pt x="0" y="3056"/>
                    </a:lnTo>
                    <a:lnTo>
                      <a:pt x="16262" y="3056"/>
                    </a:lnTo>
                    <a:lnTo>
                      <a:pt x="15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5" name="Google Shape;5935;p45"/>
              <p:cNvSpPr/>
              <p:nvPr/>
            </p:nvSpPr>
            <p:spPr>
              <a:xfrm>
                <a:off x="849450" y="1230125"/>
                <a:ext cx="384950" cy="42850"/>
              </a:xfrm>
              <a:custGeom>
                <a:avLst/>
                <a:gdLst/>
                <a:ahLst/>
                <a:cxnLst/>
                <a:rect l="l" t="t" r="r" b="b"/>
                <a:pathLst>
                  <a:path w="15398" h="1714" extrusionOk="0">
                    <a:moveTo>
                      <a:pt x="2596" y="0"/>
                    </a:moveTo>
                    <a:lnTo>
                      <a:pt x="1" y="1713"/>
                    </a:lnTo>
                    <a:lnTo>
                      <a:pt x="15398" y="1713"/>
                    </a:lnTo>
                    <a:lnTo>
                      <a:pt x="12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6" name="Google Shape;5936;p45"/>
              <p:cNvSpPr/>
              <p:nvPr/>
            </p:nvSpPr>
            <p:spPr>
              <a:xfrm>
                <a:off x="810100" y="1604875"/>
                <a:ext cx="463775" cy="6425"/>
              </a:xfrm>
              <a:custGeom>
                <a:avLst/>
                <a:gdLst/>
                <a:ahLst/>
                <a:cxnLst/>
                <a:rect l="l" t="t" r="r" b="b"/>
                <a:pathLst>
                  <a:path w="18551" h="257" extrusionOk="0">
                    <a:moveTo>
                      <a:pt x="9275" y="1"/>
                    </a:moveTo>
                    <a:cubicBezTo>
                      <a:pt x="7730" y="1"/>
                      <a:pt x="6183" y="9"/>
                      <a:pt x="4637" y="28"/>
                    </a:cubicBezTo>
                    <a:cubicBezTo>
                      <a:pt x="3092" y="48"/>
                      <a:pt x="1546" y="76"/>
                      <a:pt x="0" y="129"/>
                    </a:cubicBezTo>
                    <a:cubicBezTo>
                      <a:pt x="1545" y="182"/>
                      <a:pt x="3091" y="211"/>
                      <a:pt x="4637" y="230"/>
                    </a:cubicBezTo>
                    <a:cubicBezTo>
                      <a:pt x="6182" y="248"/>
                      <a:pt x="7728" y="257"/>
                      <a:pt x="9275" y="257"/>
                    </a:cubicBezTo>
                    <a:cubicBezTo>
                      <a:pt x="10820" y="256"/>
                      <a:pt x="12366" y="248"/>
                      <a:pt x="13912" y="229"/>
                    </a:cubicBezTo>
                    <a:cubicBezTo>
                      <a:pt x="14685" y="220"/>
                      <a:pt x="15459" y="209"/>
                      <a:pt x="16231" y="191"/>
                    </a:cubicBezTo>
                    <a:cubicBezTo>
                      <a:pt x="17005" y="174"/>
                      <a:pt x="17778" y="157"/>
                      <a:pt x="18551" y="129"/>
                    </a:cubicBezTo>
                    <a:cubicBezTo>
                      <a:pt x="17777" y="101"/>
                      <a:pt x="17005" y="84"/>
                      <a:pt x="16231" y="66"/>
                    </a:cubicBezTo>
                    <a:cubicBezTo>
                      <a:pt x="15459" y="51"/>
                      <a:pt x="14685" y="40"/>
                      <a:pt x="13912" y="29"/>
                    </a:cubicBezTo>
                    <a:cubicBezTo>
                      <a:pt x="12367" y="10"/>
                      <a:pt x="10821" y="1"/>
                      <a:pt x="9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7" name="Google Shape;5937;p45"/>
              <p:cNvSpPr/>
              <p:nvPr/>
            </p:nvSpPr>
            <p:spPr>
              <a:xfrm>
                <a:off x="796800" y="1671525"/>
                <a:ext cx="490275" cy="6425"/>
              </a:xfrm>
              <a:custGeom>
                <a:avLst/>
                <a:gdLst/>
                <a:ahLst/>
                <a:cxnLst/>
                <a:rect l="l" t="t" r="r" b="b"/>
                <a:pathLst>
                  <a:path w="19611" h="257" extrusionOk="0">
                    <a:moveTo>
                      <a:pt x="9806" y="0"/>
                    </a:moveTo>
                    <a:cubicBezTo>
                      <a:pt x="8172" y="1"/>
                      <a:pt x="6538" y="10"/>
                      <a:pt x="4903" y="29"/>
                    </a:cubicBezTo>
                    <a:cubicBezTo>
                      <a:pt x="4087" y="37"/>
                      <a:pt x="3269" y="49"/>
                      <a:pt x="2452" y="66"/>
                    </a:cubicBezTo>
                    <a:cubicBezTo>
                      <a:pt x="1634" y="83"/>
                      <a:pt x="818" y="101"/>
                      <a:pt x="0" y="128"/>
                    </a:cubicBezTo>
                    <a:cubicBezTo>
                      <a:pt x="818" y="157"/>
                      <a:pt x="1634" y="173"/>
                      <a:pt x="2452" y="191"/>
                    </a:cubicBezTo>
                    <a:cubicBezTo>
                      <a:pt x="3269" y="206"/>
                      <a:pt x="4087" y="218"/>
                      <a:pt x="4903" y="229"/>
                    </a:cubicBezTo>
                    <a:cubicBezTo>
                      <a:pt x="6537" y="247"/>
                      <a:pt x="8171" y="256"/>
                      <a:pt x="9806" y="256"/>
                    </a:cubicBezTo>
                    <a:cubicBezTo>
                      <a:pt x="11439" y="256"/>
                      <a:pt x="13073" y="249"/>
                      <a:pt x="14708" y="230"/>
                    </a:cubicBezTo>
                    <a:cubicBezTo>
                      <a:pt x="16341" y="209"/>
                      <a:pt x="17977" y="182"/>
                      <a:pt x="19611" y="128"/>
                    </a:cubicBezTo>
                    <a:cubicBezTo>
                      <a:pt x="17978" y="75"/>
                      <a:pt x="16342" y="46"/>
                      <a:pt x="14708" y="27"/>
                    </a:cubicBezTo>
                    <a:cubicBezTo>
                      <a:pt x="13075" y="10"/>
                      <a:pt x="11440" y="0"/>
                      <a:pt x="9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8" name="Google Shape;5938;p45"/>
              <p:cNvSpPr/>
              <p:nvPr/>
            </p:nvSpPr>
            <p:spPr>
              <a:xfrm>
                <a:off x="838750" y="1732025"/>
                <a:ext cx="406475" cy="6400"/>
              </a:xfrm>
              <a:custGeom>
                <a:avLst/>
                <a:gdLst/>
                <a:ahLst/>
                <a:cxnLst/>
                <a:rect l="l" t="t" r="r" b="b"/>
                <a:pathLst>
                  <a:path w="16259" h="256" extrusionOk="0">
                    <a:moveTo>
                      <a:pt x="8129" y="0"/>
                    </a:moveTo>
                    <a:cubicBezTo>
                      <a:pt x="6775" y="0"/>
                      <a:pt x="5419" y="7"/>
                      <a:pt x="4064" y="27"/>
                    </a:cubicBezTo>
                    <a:cubicBezTo>
                      <a:pt x="2710" y="47"/>
                      <a:pt x="1354" y="74"/>
                      <a:pt x="0" y="128"/>
                    </a:cubicBezTo>
                    <a:cubicBezTo>
                      <a:pt x="1354" y="181"/>
                      <a:pt x="2710" y="210"/>
                      <a:pt x="4064" y="229"/>
                    </a:cubicBezTo>
                    <a:cubicBezTo>
                      <a:pt x="5419" y="247"/>
                      <a:pt x="6775" y="256"/>
                      <a:pt x="8129" y="256"/>
                    </a:cubicBezTo>
                    <a:cubicBezTo>
                      <a:pt x="9483" y="255"/>
                      <a:pt x="10839" y="247"/>
                      <a:pt x="12194" y="227"/>
                    </a:cubicBezTo>
                    <a:cubicBezTo>
                      <a:pt x="12872" y="219"/>
                      <a:pt x="13548" y="208"/>
                      <a:pt x="14227" y="191"/>
                    </a:cubicBezTo>
                    <a:cubicBezTo>
                      <a:pt x="14904" y="173"/>
                      <a:pt x="15580" y="157"/>
                      <a:pt x="16259" y="128"/>
                    </a:cubicBezTo>
                    <a:cubicBezTo>
                      <a:pt x="15580" y="98"/>
                      <a:pt x="14903" y="82"/>
                      <a:pt x="14227" y="66"/>
                    </a:cubicBezTo>
                    <a:cubicBezTo>
                      <a:pt x="13548" y="50"/>
                      <a:pt x="12872" y="38"/>
                      <a:pt x="12194" y="28"/>
                    </a:cubicBezTo>
                    <a:cubicBezTo>
                      <a:pt x="10839" y="9"/>
                      <a:pt x="9483" y="0"/>
                      <a:pt x="8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9" name="Google Shape;5939;p45"/>
              <p:cNvSpPr/>
              <p:nvPr/>
            </p:nvSpPr>
            <p:spPr>
              <a:xfrm>
                <a:off x="849450" y="1808400"/>
                <a:ext cx="385000" cy="6425"/>
              </a:xfrm>
              <a:custGeom>
                <a:avLst/>
                <a:gdLst/>
                <a:ahLst/>
                <a:cxnLst/>
                <a:rect l="l" t="t" r="r" b="b"/>
                <a:pathLst>
                  <a:path w="15400" h="257" extrusionOk="0">
                    <a:moveTo>
                      <a:pt x="7700" y="0"/>
                    </a:moveTo>
                    <a:cubicBezTo>
                      <a:pt x="6417" y="2"/>
                      <a:pt x="5133" y="10"/>
                      <a:pt x="3850" y="29"/>
                    </a:cubicBezTo>
                    <a:cubicBezTo>
                      <a:pt x="3209" y="38"/>
                      <a:pt x="2567" y="50"/>
                      <a:pt x="1926" y="66"/>
                    </a:cubicBezTo>
                    <a:cubicBezTo>
                      <a:pt x="1283" y="84"/>
                      <a:pt x="642" y="101"/>
                      <a:pt x="1" y="128"/>
                    </a:cubicBezTo>
                    <a:cubicBezTo>
                      <a:pt x="642" y="158"/>
                      <a:pt x="1285" y="174"/>
                      <a:pt x="1926" y="192"/>
                    </a:cubicBezTo>
                    <a:cubicBezTo>
                      <a:pt x="2567" y="207"/>
                      <a:pt x="3209" y="218"/>
                      <a:pt x="3850" y="229"/>
                    </a:cubicBezTo>
                    <a:cubicBezTo>
                      <a:pt x="5133" y="248"/>
                      <a:pt x="6417" y="256"/>
                      <a:pt x="7700" y="256"/>
                    </a:cubicBezTo>
                    <a:cubicBezTo>
                      <a:pt x="8982" y="256"/>
                      <a:pt x="10267" y="249"/>
                      <a:pt x="11550" y="230"/>
                    </a:cubicBezTo>
                    <a:cubicBezTo>
                      <a:pt x="12833" y="209"/>
                      <a:pt x="14117" y="183"/>
                      <a:pt x="15400" y="128"/>
                    </a:cubicBezTo>
                    <a:cubicBezTo>
                      <a:pt x="14117" y="75"/>
                      <a:pt x="12833" y="46"/>
                      <a:pt x="11550" y="28"/>
                    </a:cubicBezTo>
                    <a:cubicBezTo>
                      <a:pt x="10267" y="10"/>
                      <a:pt x="8982" y="0"/>
                      <a:pt x="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0" name="Google Shape;5940;p45"/>
              <p:cNvSpPr/>
              <p:nvPr/>
            </p:nvSpPr>
            <p:spPr>
              <a:xfrm>
                <a:off x="807300" y="1473250"/>
                <a:ext cx="469325" cy="6425"/>
              </a:xfrm>
              <a:custGeom>
                <a:avLst/>
                <a:gdLst/>
                <a:ahLst/>
                <a:cxnLst/>
                <a:rect l="l" t="t" r="r" b="b"/>
                <a:pathLst>
                  <a:path w="18773" h="257" extrusionOk="0">
                    <a:moveTo>
                      <a:pt x="9386" y="1"/>
                    </a:moveTo>
                    <a:cubicBezTo>
                      <a:pt x="7822" y="1"/>
                      <a:pt x="6257" y="8"/>
                      <a:pt x="4693" y="27"/>
                    </a:cubicBezTo>
                    <a:cubicBezTo>
                      <a:pt x="3129" y="48"/>
                      <a:pt x="1565" y="74"/>
                      <a:pt x="1" y="129"/>
                    </a:cubicBezTo>
                    <a:cubicBezTo>
                      <a:pt x="1565" y="182"/>
                      <a:pt x="3130" y="210"/>
                      <a:pt x="4693" y="229"/>
                    </a:cubicBezTo>
                    <a:cubicBezTo>
                      <a:pt x="6257" y="247"/>
                      <a:pt x="7822" y="256"/>
                      <a:pt x="9386" y="256"/>
                    </a:cubicBezTo>
                    <a:cubicBezTo>
                      <a:pt x="10950" y="254"/>
                      <a:pt x="12514" y="247"/>
                      <a:pt x="14079" y="228"/>
                    </a:cubicBezTo>
                    <a:cubicBezTo>
                      <a:pt x="14861" y="219"/>
                      <a:pt x="15643" y="207"/>
                      <a:pt x="16426" y="191"/>
                    </a:cubicBezTo>
                    <a:cubicBezTo>
                      <a:pt x="17209" y="174"/>
                      <a:pt x="17989" y="156"/>
                      <a:pt x="18772" y="129"/>
                    </a:cubicBezTo>
                    <a:cubicBezTo>
                      <a:pt x="17989" y="100"/>
                      <a:pt x="17209" y="83"/>
                      <a:pt x="16426" y="65"/>
                    </a:cubicBezTo>
                    <a:cubicBezTo>
                      <a:pt x="15643" y="50"/>
                      <a:pt x="14861" y="38"/>
                      <a:pt x="14079" y="28"/>
                    </a:cubicBezTo>
                    <a:cubicBezTo>
                      <a:pt x="12514" y="9"/>
                      <a:pt x="10950" y="1"/>
                      <a:pt x="9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1" name="Google Shape;5941;p45"/>
              <p:cNvSpPr/>
              <p:nvPr/>
            </p:nvSpPr>
            <p:spPr>
              <a:xfrm>
                <a:off x="778375" y="1539100"/>
                <a:ext cx="527125" cy="6425"/>
              </a:xfrm>
              <a:custGeom>
                <a:avLst/>
                <a:gdLst/>
                <a:ahLst/>
                <a:cxnLst/>
                <a:rect l="l" t="t" r="r" b="b"/>
                <a:pathLst>
                  <a:path w="21085" h="257" extrusionOk="0">
                    <a:moveTo>
                      <a:pt x="10542" y="0"/>
                    </a:moveTo>
                    <a:cubicBezTo>
                      <a:pt x="8787" y="1"/>
                      <a:pt x="7030" y="8"/>
                      <a:pt x="5272" y="28"/>
                    </a:cubicBezTo>
                    <a:cubicBezTo>
                      <a:pt x="4394" y="37"/>
                      <a:pt x="3515" y="48"/>
                      <a:pt x="2636" y="65"/>
                    </a:cubicBezTo>
                    <a:cubicBezTo>
                      <a:pt x="1757" y="83"/>
                      <a:pt x="879" y="100"/>
                      <a:pt x="0" y="128"/>
                    </a:cubicBezTo>
                    <a:cubicBezTo>
                      <a:pt x="879" y="156"/>
                      <a:pt x="1757" y="172"/>
                      <a:pt x="2636" y="191"/>
                    </a:cubicBezTo>
                    <a:cubicBezTo>
                      <a:pt x="3515" y="206"/>
                      <a:pt x="4393" y="217"/>
                      <a:pt x="5272" y="227"/>
                    </a:cubicBezTo>
                    <a:cubicBezTo>
                      <a:pt x="7028" y="247"/>
                      <a:pt x="8786" y="256"/>
                      <a:pt x="10542" y="256"/>
                    </a:cubicBezTo>
                    <a:cubicBezTo>
                      <a:pt x="12299" y="256"/>
                      <a:pt x="14056" y="248"/>
                      <a:pt x="15814" y="228"/>
                    </a:cubicBezTo>
                    <a:cubicBezTo>
                      <a:pt x="17570" y="208"/>
                      <a:pt x="19326" y="181"/>
                      <a:pt x="21084" y="128"/>
                    </a:cubicBezTo>
                    <a:cubicBezTo>
                      <a:pt x="19328" y="74"/>
                      <a:pt x="17571" y="46"/>
                      <a:pt x="15814" y="27"/>
                    </a:cubicBezTo>
                    <a:cubicBezTo>
                      <a:pt x="14058" y="8"/>
                      <a:pt x="12300" y="0"/>
                      <a:pt x="10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2" name="Google Shape;5942;p45"/>
              <p:cNvSpPr/>
              <p:nvPr/>
            </p:nvSpPr>
            <p:spPr>
              <a:xfrm>
                <a:off x="838650" y="1346150"/>
                <a:ext cx="407750" cy="6425"/>
              </a:xfrm>
              <a:custGeom>
                <a:avLst/>
                <a:gdLst/>
                <a:ahLst/>
                <a:cxnLst/>
                <a:rect l="l" t="t" r="r" b="b"/>
                <a:pathLst>
                  <a:path w="16310" h="257" extrusionOk="0">
                    <a:moveTo>
                      <a:pt x="8155" y="0"/>
                    </a:moveTo>
                    <a:cubicBezTo>
                      <a:pt x="6795" y="0"/>
                      <a:pt x="5437" y="8"/>
                      <a:pt x="4077" y="27"/>
                    </a:cubicBezTo>
                    <a:cubicBezTo>
                      <a:pt x="2718" y="47"/>
                      <a:pt x="1360" y="74"/>
                      <a:pt x="0" y="128"/>
                    </a:cubicBezTo>
                    <a:cubicBezTo>
                      <a:pt x="1360" y="181"/>
                      <a:pt x="2718" y="210"/>
                      <a:pt x="4077" y="230"/>
                    </a:cubicBezTo>
                    <a:cubicBezTo>
                      <a:pt x="5437" y="247"/>
                      <a:pt x="6795" y="256"/>
                      <a:pt x="8155" y="256"/>
                    </a:cubicBezTo>
                    <a:cubicBezTo>
                      <a:pt x="9515" y="255"/>
                      <a:pt x="10872" y="247"/>
                      <a:pt x="12232" y="228"/>
                    </a:cubicBezTo>
                    <a:cubicBezTo>
                      <a:pt x="12912" y="219"/>
                      <a:pt x="13592" y="208"/>
                      <a:pt x="14272" y="191"/>
                    </a:cubicBezTo>
                    <a:cubicBezTo>
                      <a:pt x="14950" y="173"/>
                      <a:pt x="15630" y="157"/>
                      <a:pt x="16310" y="128"/>
                    </a:cubicBezTo>
                    <a:cubicBezTo>
                      <a:pt x="15629" y="101"/>
                      <a:pt x="14950" y="83"/>
                      <a:pt x="14272" y="66"/>
                    </a:cubicBezTo>
                    <a:cubicBezTo>
                      <a:pt x="13592" y="51"/>
                      <a:pt x="12912" y="38"/>
                      <a:pt x="12232" y="28"/>
                    </a:cubicBezTo>
                    <a:cubicBezTo>
                      <a:pt x="10872" y="10"/>
                      <a:pt x="9515" y="0"/>
                      <a:pt x="8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3" name="Google Shape;5943;p45"/>
              <p:cNvSpPr/>
              <p:nvPr/>
            </p:nvSpPr>
            <p:spPr>
              <a:xfrm>
                <a:off x="796800" y="1406625"/>
                <a:ext cx="490275" cy="6400"/>
              </a:xfrm>
              <a:custGeom>
                <a:avLst/>
                <a:gdLst/>
                <a:ahLst/>
                <a:cxnLst/>
                <a:rect l="l" t="t" r="r" b="b"/>
                <a:pathLst>
                  <a:path w="19611" h="256" extrusionOk="0">
                    <a:moveTo>
                      <a:pt x="9806" y="0"/>
                    </a:moveTo>
                    <a:cubicBezTo>
                      <a:pt x="8172" y="1"/>
                      <a:pt x="6538" y="9"/>
                      <a:pt x="4903" y="28"/>
                    </a:cubicBezTo>
                    <a:cubicBezTo>
                      <a:pt x="4087" y="37"/>
                      <a:pt x="3269" y="48"/>
                      <a:pt x="2452" y="66"/>
                    </a:cubicBezTo>
                    <a:cubicBezTo>
                      <a:pt x="1634" y="83"/>
                      <a:pt x="818" y="99"/>
                      <a:pt x="0" y="128"/>
                    </a:cubicBezTo>
                    <a:cubicBezTo>
                      <a:pt x="818" y="156"/>
                      <a:pt x="1634" y="173"/>
                      <a:pt x="2452" y="191"/>
                    </a:cubicBezTo>
                    <a:cubicBezTo>
                      <a:pt x="3269" y="206"/>
                      <a:pt x="4087" y="217"/>
                      <a:pt x="4903" y="227"/>
                    </a:cubicBezTo>
                    <a:cubicBezTo>
                      <a:pt x="6537" y="247"/>
                      <a:pt x="8171" y="256"/>
                      <a:pt x="9806" y="256"/>
                    </a:cubicBezTo>
                    <a:cubicBezTo>
                      <a:pt x="11439" y="256"/>
                      <a:pt x="13073" y="248"/>
                      <a:pt x="14708" y="229"/>
                    </a:cubicBezTo>
                    <a:cubicBezTo>
                      <a:pt x="16341" y="209"/>
                      <a:pt x="17977" y="181"/>
                      <a:pt x="19611" y="128"/>
                    </a:cubicBezTo>
                    <a:cubicBezTo>
                      <a:pt x="17978" y="74"/>
                      <a:pt x="16342" y="46"/>
                      <a:pt x="14708" y="27"/>
                    </a:cubicBezTo>
                    <a:cubicBezTo>
                      <a:pt x="13075" y="9"/>
                      <a:pt x="11440" y="0"/>
                      <a:pt x="9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4" name="Google Shape;5944;p45"/>
              <p:cNvSpPr/>
              <p:nvPr/>
            </p:nvSpPr>
            <p:spPr>
              <a:xfrm>
                <a:off x="849450" y="1269750"/>
                <a:ext cx="385000" cy="6400"/>
              </a:xfrm>
              <a:custGeom>
                <a:avLst/>
                <a:gdLst/>
                <a:ahLst/>
                <a:cxnLst/>
                <a:rect l="l" t="t" r="r" b="b"/>
                <a:pathLst>
                  <a:path w="15400" h="256" extrusionOk="0">
                    <a:moveTo>
                      <a:pt x="7700" y="0"/>
                    </a:moveTo>
                    <a:cubicBezTo>
                      <a:pt x="6417" y="1"/>
                      <a:pt x="5133" y="8"/>
                      <a:pt x="3850" y="28"/>
                    </a:cubicBezTo>
                    <a:cubicBezTo>
                      <a:pt x="3209" y="37"/>
                      <a:pt x="2567" y="48"/>
                      <a:pt x="1926" y="65"/>
                    </a:cubicBezTo>
                    <a:cubicBezTo>
                      <a:pt x="1283" y="83"/>
                      <a:pt x="642" y="99"/>
                      <a:pt x="1" y="128"/>
                    </a:cubicBezTo>
                    <a:cubicBezTo>
                      <a:pt x="642" y="156"/>
                      <a:pt x="1285" y="172"/>
                      <a:pt x="1926" y="190"/>
                    </a:cubicBezTo>
                    <a:cubicBezTo>
                      <a:pt x="2567" y="206"/>
                      <a:pt x="3209" y="217"/>
                      <a:pt x="3850" y="227"/>
                    </a:cubicBezTo>
                    <a:cubicBezTo>
                      <a:pt x="5133" y="247"/>
                      <a:pt x="6417" y="256"/>
                      <a:pt x="7700" y="256"/>
                    </a:cubicBezTo>
                    <a:cubicBezTo>
                      <a:pt x="8982" y="256"/>
                      <a:pt x="10267" y="248"/>
                      <a:pt x="11550" y="228"/>
                    </a:cubicBezTo>
                    <a:cubicBezTo>
                      <a:pt x="12833" y="208"/>
                      <a:pt x="14117" y="181"/>
                      <a:pt x="15400" y="128"/>
                    </a:cubicBezTo>
                    <a:cubicBezTo>
                      <a:pt x="14117" y="74"/>
                      <a:pt x="12833" y="46"/>
                      <a:pt x="11550" y="27"/>
                    </a:cubicBezTo>
                    <a:cubicBezTo>
                      <a:pt x="10267" y="8"/>
                      <a:pt x="8982" y="0"/>
                      <a:pt x="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5" name="Google Shape;5945;p45"/>
              <p:cNvSpPr/>
              <p:nvPr/>
            </p:nvSpPr>
            <p:spPr>
              <a:xfrm>
                <a:off x="918500" y="1150525"/>
                <a:ext cx="261075" cy="84450"/>
              </a:xfrm>
              <a:custGeom>
                <a:avLst/>
                <a:gdLst/>
                <a:ahLst/>
                <a:cxnLst/>
                <a:rect l="l" t="t" r="r" b="b"/>
                <a:pathLst>
                  <a:path w="10443" h="3378" extrusionOk="0">
                    <a:moveTo>
                      <a:pt x="10392" y="0"/>
                    </a:moveTo>
                    <a:lnTo>
                      <a:pt x="0" y="162"/>
                    </a:lnTo>
                    <a:lnTo>
                      <a:pt x="51" y="3378"/>
                    </a:lnTo>
                    <a:lnTo>
                      <a:pt x="10442" y="3216"/>
                    </a:lnTo>
                    <a:lnTo>
                      <a:pt x="103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6" name="Google Shape;5946;p45"/>
              <p:cNvSpPr/>
              <p:nvPr/>
            </p:nvSpPr>
            <p:spPr>
              <a:xfrm>
                <a:off x="1043375" y="539500"/>
                <a:ext cx="12425" cy="593625"/>
              </a:xfrm>
              <a:custGeom>
                <a:avLst/>
                <a:gdLst/>
                <a:ahLst/>
                <a:cxnLst/>
                <a:rect l="l" t="t" r="r" b="b"/>
                <a:pathLst>
                  <a:path w="497" h="23745" extrusionOk="0">
                    <a:moveTo>
                      <a:pt x="1" y="0"/>
                    </a:moveTo>
                    <a:lnTo>
                      <a:pt x="240" y="23618"/>
                    </a:lnTo>
                    <a:lnTo>
                      <a:pt x="240" y="23619"/>
                    </a:lnTo>
                    <a:cubicBezTo>
                      <a:pt x="241" y="23689"/>
                      <a:pt x="297" y="23744"/>
                      <a:pt x="366" y="23744"/>
                    </a:cubicBezTo>
                    <a:cubicBezTo>
                      <a:pt x="368" y="23744"/>
                      <a:pt x="369" y="23744"/>
                      <a:pt x="370" y="23744"/>
                    </a:cubicBezTo>
                    <a:cubicBezTo>
                      <a:pt x="441" y="23743"/>
                      <a:pt x="497" y="23685"/>
                      <a:pt x="496" y="23614"/>
                    </a:cubicBezTo>
                    <a:lnTo>
                      <a:pt x="1" y="0"/>
                    </a:ln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7" name="Google Shape;5947;p45"/>
              <p:cNvSpPr/>
              <p:nvPr/>
            </p:nvSpPr>
            <p:spPr>
              <a:xfrm>
                <a:off x="1018350" y="1109300"/>
                <a:ext cx="62900" cy="41250"/>
              </a:xfrm>
              <a:custGeom>
                <a:avLst/>
                <a:gdLst/>
                <a:ahLst/>
                <a:cxnLst/>
                <a:rect l="l" t="t" r="r" b="b"/>
                <a:pathLst>
                  <a:path w="2516" h="1650" extrusionOk="0">
                    <a:moveTo>
                      <a:pt x="1472" y="1"/>
                    </a:moveTo>
                    <a:cubicBezTo>
                      <a:pt x="1399" y="1"/>
                      <a:pt x="1323" y="2"/>
                      <a:pt x="1246" y="3"/>
                    </a:cubicBezTo>
                    <a:cubicBezTo>
                      <a:pt x="559" y="13"/>
                      <a:pt x="1" y="49"/>
                      <a:pt x="7" y="430"/>
                    </a:cubicBezTo>
                    <a:lnTo>
                      <a:pt x="20" y="1258"/>
                    </a:lnTo>
                    <a:cubicBezTo>
                      <a:pt x="26" y="1599"/>
                      <a:pt x="466" y="1650"/>
                      <a:pt x="1046" y="1650"/>
                    </a:cubicBezTo>
                    <a:cubicBezTo>
                      <a:pt x="1119" y="1650"/>
                      <a:pt x="1195" y="1649"/>
                      <a:pt x="1272" y="1648"/>
                    </a:cubicBezTo>
                    <a:cubicBezTo>
                      <a:pt x="1958" y="1638"/>
                      <a:pt x="2516" y="1604"/>
                      <a:pt x="2510" y="1220"/>
                    </a:cubicBezTo>
                    <a:lnTo>
                      <a:pt x="2497" y="393"/>
                    </a:lnTo>
                    <a:cubicBezTo>
                      <a:pt x="2492" y="52"/>
                      <a:pt x="2052" y="1"/>
                      <a:pt x="1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8" name="Google Shape;5948;p45"/>
              <p:cNvSpPr/>
              <p:nvPr/>
            </p:nvSpPr>
            <p:spPr>
              <a:xfrm>
                <a:off x="1042800" y="1903550"/>
                <a:ext cx="6400" cy="273350"/>
              </a:xfrm>
              <a:custGeom>
                <a:avLst/>
                <a:gdLst/>
                <a:ahLst/>
                <a:cxnLst/>
                <a:rect l="l" t="t" r="r" b="b"/>
                <a:pathLst>
                  <a:path w="256" h="10934" extrusionOk="0">
                    <a:moveTo>
                      <a:pt x="128" y="1"/>
                    </a:moveTo>
                    <a:cubicBezTo>
                      <a:pt x="76" y="911"/>
                      <a:pt x="48" y="1822"/>
                      <a:pt x="29" y="2735"/>
                    </a:cubicBezTo>
                    <a:cubicBezTo>
                      <a:pt x="9" y="3645"/>
                      <a:pt x="0" y="4557"/>
                      <a:pt x="0" y="5468"/>
                    </a:cubicBezTo>
                    <a:cubicBezTo>
                      <a:pt x="0" y="6378"/>
                      <a:pt x="8" y="7290"/>
                      <a:pt x="27" y="8201"/>
                    </a:cubicBezTo>
                    <a:cubicBezTo>
                      <a:pt x="47" y="9111"/>
                      <a:pt x="75" y="10023"/>
                      <a:pt x="128" y="10933"/>
                    </a:cubicBezTo>
                    <a:cubicBezTo>
                      <a:pt x="182" y="10023"/>
                      <a:pt x="210" y="9111"/>
                      <a:pt x="229" y="8201"/>
                    </a:cubicBezTo>
                    <a:cubicBezTo>
                      <a:pt x="248" y="7290"/>
                      <a:pt x="256" y="6378"/>
                      <a:pt x="256" y="5468"/>
                    </a:cubicBezTo>
                    <a:cubicBezTo>
                      <a:pt x="255" y="4557"/>
                      <a:pt x="248" y="3645"/>
                      <a:pt x="228" y="2735"/>
                    </a:cubicBezTo>
                    <a:cubicBezTo>
                      <a:pt x="209" y="1824"/>
                      <a:pt x="180" y="911"/>
                      <a:pt x="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9" name="Google Shape;5949;p45"/>
              <p:cNvSpPr/>
              <p:nvPr/>
            </p:nvSpPr>
            <p:spPr>
              <a:xfrm>
                <a:off x="1080125" y="1909525"/>
                <a:ext cx="25" cy="164075"/>
              </a:xfrm>
              <a:custGeom>
                <a:avLst/>
                <a:gdLst/>
                <a:ahLst/>
                <a:cxnLst/>
                <a:rect l="l" t="t" r="r" b="b"/>
                <a:pathLst>
                  <a:path w="1" h="6563" fill="none" extrusionOk="0">
                    <a:moveTo>
                      <a:pt x="1" y="0"/>
                    </a:moveTo>
                    <a:lnTo>
                      <a:pt x="1"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0" name="Google Shape;5950;p45"/>
              <p:cNvSpPr/>
              <p:nvPr/>
            </p:nvSpPr>
            <p:spPr>
              <a:xfrm>
                <a:off x="1114275" y="1909525"/>
                <a:ext cx="25" cy="95200"/>
              </a:xfrm>
              <a:custGeom>
                <a:avLst/>
                <a:gdLst/>
                <a:ahLst/>
                <a:cxnLst/>
                <a:rect l="l" t="t" r="r" b="b"/>
                <a:pathLst>
                  <a:path w="1" h="3808" fill="none" extrusionOk="0">
                    <a:moveTo>
                      <a:pt x="1" y="0"/>
                    </a:moveTo>
                    <a:lnTo>
                      <a:pt x="1"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1" name="Google Shape;5951;p45"/>
              <p:cNvSpPr/>
              <p:nvPr/>
            </p:nvSpPr>
            <p:spPr>
              <a:xfrm>
                <a:off x="1011850"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2" name="Google Shape;5952;p45"/>
              <p:cNvSpPr/>
              <p:nvPr/>
            </p:nvSpPr>
            <p:spPr>
              <a:xfrm>
                <a:off x="943525"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3" name="Google Shape;5953;p45"/>
              <p:cNvSpPr/>
              <p:nvPr/>
            </p:nvSpPr>
            <p:spPr>
              <a:xfrm>
                <a:off x="977700" y="1909525"/>
                <a:ext cx="25" cy="95200"/>
              </a:xfrm>
              <a:custGeom>
                <a:avLst/>
                <a:gdLst/>
                <a:ahLst/>
                <a:cxnLst/>
                <a:rect l="l" t="t" r="r" b="b"/>
                <a:pathLst>
                  <a:path w="1" h="3808" fill="none" extrusionOk="0">
                    <a:moveTo>
                      <a:pt x="0" y="0"/>
                    </a:moveTo>
                    <a:lnTo>
                      <a:pt x="0"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4" name="Google Shape;5954;p45"/>
              <p:cNvSpPr/>
              <p:nvPr/>
            </p:nvSpPr>
            <p:spPr>
              <a:xfrm>
                <a:off x="914325" y="1852000"/>
                <a:ext cx="259850" cy="80450"/>
              </a:xfrm>
              <a:custGeom>
                <a:avLst/>
                <a:gdLst/>
                <a:ahLst/>
                <a:cxnLst/>
                <a:rect l="l" t="t" r="r" b="b"/>
                <a:pathLst>
                  <a:path w="10394" h="3218" extrusionOk="0">
                    <a:moveTo>
                      <a:pt x="1" y="1"/>
                    </a:moveTo>
                    <a:lnTo>
                      <a:pt x="1" y="3218"/>
                    </a:lnTo>
                    <a:lnTo>
                      <a:pt x="10393" y="3218"/>
                    </a:lnTo>
                    <a:lnTo>
                      <a:pt x="103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5" name="Google Shape;5955;p45"/>
              <p:cNvSpPr/>
              <p:nvPr/>
            </p:nvSpPr>
            <p:spPr>
              <a:xfrm>
                <a:off x="1014875" y="2085400"/>
                <a:ext cx="62275" cy="62275"/>
              </a:xfrm>
              <a:custGeom>
                <a:avLst/>
                <a:gdLst/>
                <a:ahLst/>
                <a:cxnLst/>
                <a:rect l="l" t="t" r="r" b="b"/>
                <a:pathLst>
                  <a:path w="2491" h="2491" extrusionOk="0">
                    <a:moveTo>
                      <a:pt x="1245" y="1"/>
                    </a:moveTo>
                    <a:cubicBezTo>
                      <a:pt x="557" y="1"/>
                      <a:pt x="1" y="558"/>
                      <a:pt x="1" y="1245"/>
                    </a:cubicBezTo>
                    <a:cubicBezTo>
                      <a:pt x="1" y="1933"/>
                      <a:pt x="558" y="2491"/>
                      <a:pt x="1245" y="2491"/>
                    </a:cubicBezTo>
                    <a:cubicBezTo>
                      <a:pt x="1934" y="2491"/>
                      <a:pt x="2490" y="1933"/>
                      <a:pt x="2490" y="1245"/>
                    </a:cubicBezTo>
                    <a:cubicBezTo>
                      <a:pt x="2490" y="558"/>
                      <a:pt x="1934" y="1"/>
                      <a:pt x="1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6" name="Google Shape;5956;p45"/>
              <p:cNvSpPr/>
              <p:nvPr/>
            </p:nvSpPr>
            <p:spPr>
              <a:xfrm>
                <a:off x="1031500" y="2187575"/>
                <a:ext cx="32375" cy="108100"/>
              </a:xfrm>
              <a:custGeom>
                <a:avLst/>
                <a:gdLst/>
                <a:ahLst/>
                <a:cxnLst/>
                <a:rect l="l" t="t" r="r" b="b"/>
                <a:pathLst>
                  <a:path w="1295" h="4324" extrusionOk="0">
                    <a:moveTo>
                      <a:pt x="1294" y="0"/>
                    </a:moveTo>
                    <a:lnTo>
                      <a:pt x="1294" y="0"/>
                    </a:lnTo>
                    <a:cubicBezTo>
                      <a:pt x="1258" y="160"/>
                      <a:pt x="1225" y="319"/>
                      <a:pt x="1194" y="480"/>
                    </a:cubicBezTo>
                    <a:cubicBezTo>
                      <a:pt x="1163" y="640"/>
                      <a:pt x="1133" y="800"/>
                      <a:pt x="1104" y="961"/>
                    </a:cubicBezTo>
                    <a:cubicBezTo>
                      <a:pt x="1045" y="1280"/>
                      <a:pt x="989" y="1602"/>
                      <a:pt x="937" y="1924"/>
                    </a:cubicBezTo>
                    <a:lnTo>
                      <a:pt x="899" y="2165"/>
                    </a:lnTo>
                    <a:lnTo>
                      <a:pt x="861" y="2407"/>
                    </a:lnTo>
                    <a:cubicBezTo>
                      <a:pt x="836" y="2568"/>
                      <a:pt x="813" y="2729"/>
                      <a:pt x="790" y="2891"/>
                    </a:cubicBezTo>
                    <a:cubicBezTo>
                      <a:pt x="770" y="3032"/>
                      <a:pt x="751" y="3175"/>
                      <a:pt x="731" y="3317"/>
                    </a:cubicBezTo>
                    <a:lnTo>
                      <a:pt x="731" y="3317"/>
                    </a:lnTo>
                    <a:cubicBezTo>
                      <a:pt x="696" y="3190"/>
                      <a:pt x="665" y="3060"/>
                      <a:pt x="634" y="2931"/>
                    </a:cubicBezTo>
                    <a:cubicBezTo>
                      <a:pt x="597" y="2775"/>
                      <a:pt x="564" y="2620"/>
                      <a:pt x="529" y="2463"/>
                    </a:cubicBezTo>
                    <a:lnTo>
                      <a:pt x="430" y="1994"/>
                    </a:lnTo>
                    <a:cubicBezTo>
                      <a:pt x="363" y="1680"/>
                      <a:pt x="298" y="1366"/>
                      <a:pt x="229" y="1053"/>
                    </a:cubicBezTo>
                    <a:cubicBezTo>
                      <a:pt x="194" y="896"/>
                      <a:pt x="158" y="739"/>
                      <a:pt x="122" y="583"/>
                    </a:cubicBezTo>
                    <a:cubicBezTo>
                      <a:pt x="84" y="427"/>
                      <a:pt x="45" y="271"/>
                      <a:pt x="1" y="117"/>
                    </a:cubicBezTo>
                    <a:lnTo>
                      <a:pt x="1" y="117"/>
                    </a:lnTo>
                    <a:cubicBezTo>
                      <a:pt x="35" y="436"/>
                      <a:pt x="68" y="756"/>
                      <a:pt x="109" y="1070"/>
                    </a:cubicBezTo>
                    <a:cubicBezTo>
                      <a:pt x="148" y="1389"/>
                      <a:pt x="189" y="1708"/>
                      <a:pt x="236" y="2026"/>
                    </a:cubicBezTo>
                    <a:cubicBezTo>
                      <a:pt x="260" y="2186"/>
                      <a:pt x="285" y="2344"/>
                      <a:pt x="312" y="2503"/>
                    </a:cubicBezTo>
                    <a:cubicBezTo>
                      <a:pt x="339" y="2661"/>
                      <a:pt x="368" y="2820"/>
                      <a:pt x="400" y="2979"/>
                    </a:cubicBezTo>
                    <a:lnTo>
                      <a:pt x="425" y="3097"/>
                    </a:lnTo>
                    <a:lnTo>
                      <a:pt x="451" y="3217"/>
                    </a:lnTo>
                    <a:lnTo>
                      <a:pt x="480" y="3336"/>
                    </a:lnTo>
                    <a:lnTo>
                      <a:pt x="510" y="3454"/>
                    </a:lnTo>
                    <a:cubicBezTo>
                      <a:pt x="521" y="3494"/>
                      <a:pt x="531" y="3534"/>
                      <a:pt x="543" y="3573"/>
                    </a:cubicBezTo>
                    <a:lnTo>
                      <a:pt x="562" y="3632"/>
                    </a:lnTo>
                    <a:lnTo>
                      <a:pt x="580" y="3691"/>
                    </a:lnTo>
                    <a:cubicBezTo>
                      <a:pt x="608" y="3771"/>
                      <a:pt x="636" y="3849"/>
                      <a:pt x="675" y="3930"/>
                    </a:cubicBezTo>
                    <a:lnTo>
                      <a:pt x="864" y="4323"/>
                    </a:lnTo>
                    <a:lnTo>
                      <a:pt x="917" y="3889"/>
                    </a:lnTo>
                    <a:lnTo>
                      <a:pt x="976" y="3404"/>
                    </a:lnTo>
                    <a:lnTo>
                      <a:pt x="1032" y="2920"/>
                    </a:lnTo>
                    <a:cubicBezTo>
                      <a:pt x="1050" y="2759"/>
                      <a:pt x="1069" y="2598"/>
                      <a:pt x="1085" y="2435"/>
                    </a:cubicBezTo>
                    <a:lnTo>
                      <a:pt x="1112" y="2192"/>
                    </a:lnTo>
                    <a:lnTo>
                      <a:pt x="1138" y="1949"/>
                    </a:lnTo>
                    <a:cubicBezTo>
                      <a:pt x="1171" y="1626"/>
                      <a:pt x="1202" y="1301"/>
                      <a:pt x="1229" y="976"/>
                    </a:cubicBezTo>
                    <a:cubicBezTo>
                      <a:pt x="1242" y="814"/>
                      <a:pt x="1254" y="651"/>
                      <a:pt x="1266" y="488"/>
                    </a:cubicBezTo>
                    <a:cubicBezTo>
                      <a:pt x="1278" y="327"/>
                      <a:pt x="1286" y="164"/>
                      <a:pt x="1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7" name="Google Shape;5957;p45"/>
              <p:cNvSpPr/>
              <p:nvPr/>
            </p:nvSpPr>
            <p:spPr>
              <a:xfrm>
                <a:off x="1046825" y="2316900"/>
                <a:ext cx="7325" cy="265125"/>
              </a:xfrm>
              <a:custGeom>
                <a:avLst/>
                <a:gdLst/>
                <a:ahLst/>
                <a:cxnLst/>
                <a:rect l="l" t="t" r="r" b="b"/>
                <a:pathLst>
                  <a:path w="293" h="10605" extrusionOk="0">
                    <a:moveTo>
                      <a:pt x="131" y="0"/>
                    </a:moveTo>
                    <a:cubicBezTo>
                      <a:pt x="130" y="0"/>
                      <a:pt x="129" y="0"/>
                      <a:pt x="129" y="0"/>
                    </a:cubicBezTo>
                    <a:cubicBezTo>
                      <a:pt x="57" y="1"/>
                      <a:pt x="1" y="60"/>
                      <a:pt x="2" y="129"/>
                    </a:cubicBezTo>
                    <a:cubicBezTo>
                      <a:pt x="25" y="1881"/>
                      <a:pt x="117" y="3625"/>
                      <a:pt x="163" y="5371"/>
                    </a:cubicBezTo>
                    <a:cubicBezTo>
                      <a:pt x="185" y="6243"/>
                      <a:pt x="196" y="7117"/>
                      <a:pt x="181" y="7989"/>
                    </a:cubicBezTo>
                    <a:cubicBezTo>
                      <a:pt x="166" y="8862"/>
                      <a:pt x="124" y="9735"/>
                      <a:pt x="39" y="10605"/>
                    </a:cubicBezTo>
                    <a:cubicBezTo>
                      <a:pt x="145" y="9737"/>
                      <a:pt x="207" y="8865"/>
                      <a:pt x="245" y="7991"/>
                    </a:cubicBezTo>
                    <a:cubicBezTo>
                      <a:pt x="282" y="7118"/>
                      <a:pt x="292" y="6243"/>
                      <a:pt x="291" y="5370"/>
                    </a:cubicBezTo>
                    <a:cubicBezTo>
                      <a:pt x="287" y="3621"/>
                      <a:pt x="237" y="1874"/>
                      <a:pt x="258" y="131"/>
                    </a:cubicBezTo>
                    <a:lnTo>
                      <a:pt x="258" y="127"/>
                    </a:lnTo>
                    <a:cubicBezTo>
                      <a:pt x="257" y="56"/>
                      <a:pt x="200" y="0"/>
                      <a:pt x="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8" name="Google Shape;5958;p45"/>
              <p:cNvSpPr/>
              <p:nvPr/>
            </p:nvSpPr>
            <p:spPr>
              <a:xfrm>
                <a:off x="1020775" y="2319775"/>
                <a:ext cx="28300" cy="228775"/>
              </a:xfrm>
              <a:custGeom>
                <a:avLst/>
                <a:gdLst/>
                <a:ahLst/>
                <a:cxnLst/>
                <a:rect l="l" t="t" r="r" b="b"/>
                <a:pathLst>
                  <a:path w="1132" h="9151" extrusionOk="0">
                    <a:moveTo>
                      <a:pt x="990" y="0"/>
                    </a:moveTo>
                    <a:cubicBezTo>
                      <a:pt x="932" y="0"/>
                      <a:pt x="881" y="39"/>
                      <a:pt x="866" y="98"/>
                    </a:cubicBezTo>
                    <a:cubicBezTo>
                      <a:pt x="822" y="284"/>
                      <a:pt x="780" y="473"/>
                      <a:pt x="746" y="661"/>
                    </a:cubicBezTo>
                    <a:cubicBezTo>
                      <a:pt x="712" y="850"/>
                      <a:pt x="682" y="1038"/>
                      <a:pt x="658" y="1227"/>
                    </a:cubicBezTo>
                    <a:cubicBezTo>
                      <a:pt x="633" y="1416"/>
                      <a:pt x="610" y="1605"/>
                      <a:pt x="593" y="1795"/>
                    </a:cubicBezTo>
                    <a:cubicBezTo>
                      <a:pt x="573" y="1984"/>
                      <a:pt x="558" y="2173"/>
                      <a:pt x="542" y="2363"/>
                    </a:cubicBezTo>
                    <a:cubicBezTo>
                      <a:pt x="512" y="2741"/>
                      <a:pt x="488" y="3119"/>
                      <a:pt x="455" y="3495"/>
                    </a:cubicBezTo>
                    <a:cubicBezTo>
                      <a:pt x="424" y="3871"/>
                      <a:pt x="386" y="4247"/>
                      <a:pt x="345" y="4623"/>
                    </a:cubicBezTo>
                    <a:cubicBezTo>
                      <a:pt x="266" y="5375"/>
                      <a:pt x="178" y="6127"/>
                      <a:pt x="110" y="6882"/>
                    </a:cubicBezTo>
                    <a:cubicBezTo>
                      <a:pt x="77" y="7258"/>
                      <a:pt x="47" y="7636"/>
                      <a:pt x="28" y="8015"/>
                    </a:cubicBezTo>
                    <a:cubicBezTo>
                      <a:pt x="10" y="8393"/>
                      <a:pt x="0" y="8772"/>
                      <a:pt x="1" y="9150"/>
                    </a:cubicBezTo>
                    <a:cubicBezTo>
                      <a:pt x="10" y="8772"/>
                      <a:pt x="31" y="8394"/>
                      <a:pt x="61" y="8018"/>
                    </a:cubicBezTo>
                    <a:cubicBezTo>
                      <a:pt x="91" y="7641"/>
                      <a:pt x="130" y="7266"/>
                      <a:pt x="174" y="6889"/>
                    </a:cubicBezTo>
                    <a:cubicBezTo>
                      <a:pt x="263" y="6138"/>
                      <a:pt x="373" y="5390"/>
                      <a:pt x="473" y="4639"/>
                    </a:cubicBezTo>
                    <a:cubicBezTo>
                      <a:pt x="524" y="4264"/>
                      <a:pt x="573" y="3889"/>
                      <a:pt x="615" y="3512"/>
                    </a:cubicBezTo>
                    <a:cubicBezTo>
                      <a:pt x="659" y="3134"/>
                      <a:pt x="694" y="2759"/>
                      <a:pt x="735" y="2382"/>
                    </a:cubicBezTo>
                    <a:cubicBezTo>
                      <a:pt x="754" y="2194"/>
                      <a:pt x="775" y="2007"/>
                      <a:pt x="799" y="1820"/>
                    </a:cubicBezTo>
                    <a:cubicBezTo>
                      <a:pt x="824" y="1634"/>
                      <a:pt x="850" y="1449"/>
                      <a:pt x="880" y="1263"/>
                    </a:cubicBezTo>
                    <a:cubicBezTo>
                      <a:pt x="910" y="1077"/>
                      <a:pt x="945" y="893"/>
                      <a:pt x="982" y="710"/>
                    </a:cubicBezTo>
                    <a:cubicBezTo>
                      <a:pt x="1021" y="528"/>
                      <a:pt x="1067" y="346"/>
                      <a:pt x="1115" y="167"/>
                    </a:cubicBezTo>
                    <a:lnTo>
                      <a:pt x="1113" y="162"/>
                    </a:lnTo>
                    <a:cubicBezTo>
                      <a:pt x="1114" y="162"/>
                      <a:pt x="1114" y="161"/>
                      <a:pt x="1114" y="160"/>
                    </a:cubicBezTo>
                    <a:cubicBezTo>
                      <a:pt x="1132" y="90"/>
                      <a:pt x="1090" y="21"/>
                      <a:pt x="1021" y="4"/>
                    </a:cubicBezTo>
                    <a:cubicBezTo>
                      <a:pt x="1011" y="1"/>
                      <a:pt x="1000" y="0"/>
                      <a:pt x="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9" name="Google Shape;5959;p45"/>
              <p:cNvSpPr/>
              <p:nvPr/>
            </p:nvSpPr>
            <p:spPr>
              <a:xfrm>
                <a:off x="1042675" y="2322550"/>
                <a:ext cx="9100" cy="226150"/>
              </a:xfrm>
              <a:custGeom>
                <a:avLst/>
                <a:gdLst/>
                <a:ahLst/>
                <a:cxnLst/>
                <a:rect l="l" t="t" r="r" b="b"/>
                <a:pathLst>
                  <a:path w="364" h="9046" extrusionOk="0">
                    <a:moveTo>
                      <a:pt x="210" y="0"/>
                    </a:moveTo>
                    <a:cubicBezTo>
                      <a:pt x="208" y="0"/>
                      <a:pt x="207" y="0"/>
                      <a:pt x="206" y="1"/>
                    </a:cubicBezTo>
                    <a:cubicBezTo>
                      <a:pt x="136" y="4"/>
                      <a:pt x="82" y="64"/>
                      <a:pt x="85" y="134"/>
                    </a:cubicBezTo>
                    <a:cubicBezTo>
                      <a:pt x="151" y="1616"/>
                      <a:pt x="149" y="3103"/>
                      <a:pt x="122" y="4588"/>
                    </a:cubicBezTo>
                    <a:cubicBezTo>
                      <a:pt x="116" y="4960"/>
                      <a:pt x="101" y="5330"/>
                      <a:pt x="85" y="5702"/>
                    </a:cubicBezTo>
                    <a:cubicBezTo>
                      <a:pt x="67" y="6072"/>
                      <a:pt x="48" y="6444"/>
                      <a:pt x="31" y="6815"/>
                    </a:cubicBezTo>
                    <a:cubicBezTo>
                      <a:pt x="14" y="7186"/>
                      <a:pt x="3" y="7559"/>
                      <a:pt x="1" y="7930"/>
                    </a:cubicBezTo>
                    <a:cubicBezTo>
                      <a:pt x="0" y="8303"/>
                      <a:pt x="9" y="8675"/>
                      <a:pt x="31" y="9046"/>
                    </a:cubicBezTo>
                    <a:cubicBezTo>
                      <a:pt x="19" y="8674"/>
                      <a:pt x="22" y="8302"/>
                      <a:pt x="34" y="7930"/>
                    </a:cubicBezTo>
                    <a:cubicBezTo>
                      <a:pt x="46" y="7560"/>
                      <a:pt x="69" y="7188"/>
                      <a:pt x="95" y="6818"/>
                    </a:cubicBezTo>
                    <a:cubicBezTo>
                      <a:pt x="121" y="6447"/>
                      <a:pt x="151" y="6076"/>
                      <a:pt x="179" y="5705"/>
                    </a:cubicBezTo>
                    <a:cubicBezTo>
                      <a:pt x="206" y="5334"/>
                      <a:pt x="230" y="4962"/>
                      <a:pt x="249" y="4590"/>
                    </a:cubicBezTo>
                    <a:cubicBezTo>
                      <a:pt x="320" y="3104"/>
                      <a:pt x="363" y="1615"/>
                      <a:pt x="339" y="123"/>
                    </a:cubicBezTo>
                    <a:lnTo>
                      <a:pt x="339" y="122"/>
                    </a:lnTo>
                    <a:cubicBezTo>
                      <a:pt x="337" y="53"/>
                      <a:pt x="279" y="0"/>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0" name="Google Shape;5960;p45"/>
              <p:cNvSpPr/>
              <p:nvPr/>
            </p:nvSpPr>
            <p:spPr>
              <a:xfrm>
                <a:off x="1016350" y="2319950"/>
                <a:ext cx="30250" cy="212850"/>
              </a:xfrm>
              <a:custGeom>
                <a:avLst/>
                <a:gdLst/>
                <a:ahLst/>
                <a:cxnLst/>
                <a:rect l="l" t="t" r="r" b="b"/>
                <a:pathLst>
                  <a:path w="1210" h="8514" extrusionOk="0">
                    <a:moveTo>
                      <a:pt x="1080" y="0"/>
                    </a:moveTo>
                    <a:cubicBezTo>
                      <a:pt x="1078" y="0"/>
                      <a:pt x="1076" y="0"/>
                      <a:pt x="1075" y="0"/>
                    </a:cubicBezTo>
                    <a:cubicBezTo>
                      <a:pt x="1005" y="2"/>
                      <a:pt x="951" y="63"/>
                      <a:pt x="954" y="133"/>
                    </a:cubicBezTo>
                    <a:cubicBezTo>
                      <a:pt x="960" y="298"/>
                      <a:pt x="945" y="466"/>
                      <a:pt x="915" y="632"/>
                    </a:cubicBezTo>
                    <a:cubicBezTo>
                      <a:pt x="885" y="800"/>
                      <a:pt x="842" y="968"/>
                      <a:pt x="795" y="1137"/>
                    </a:cubicBezTo>
                    <a:cubicBezTo>
                      <a:pt x="746" y="1306"/>
                      <a:pt x="695" y="1476"/>
                      <a:pt x="648" y="1649"/>
                    </a:cubicBezTo>
                    <a:cubicBezTo>
                      <a:pt x="635" y="1691"/>
                      <a:pt x="624" y="1735"/>
                      <a:pt x="613" y="1778"/>
                    </a:cubicBezTo>
                    <a:cubicBezTo>
                      <a:pt x="602" y="1822"/>
                      <a:pt x="593" y="1867"/>
                      <a:pt x="582" y="1910"/>
                    </a:cubicBezTo>
                    <a:cubicBezTo>
                      <a:pt x="577" y="1932"/>
                      <a:pt x="572" y="1954"/>
                      <a:pt x="568" y="1976"/>
                    </a:cubicBezTo>
                    <a:lnTo>
                      <a:pt x="556" y="2041"/>
                    </a:lnTo>
                    <a:lnTo>
                      <a:pt x="529" y="2171"/>
                    </a:lnTo>
                    <a:cubicBezTo>
                      <a:pt x="493" y="2344"/>
                      <a:pt x="464" y="2519"/>
                      <a:pt x="432" y="2694"/>
                    </a:cubicBezTo>
                    <a:lnTo>
                      <a:pt x="420" y="2760"/>
                    </a:lnTo>
                    <a:lnTo>
                      <a:pt x="409" y="2825"/>
                    </a:lnTo>
                    <a:lnTo>
                      <a:pt x="389" y="2957"/>
                    </a:lnTo>
                    <a:lnTo>
                      <a:pt x="369" y="3088"/>
                    </a:lnTo>
                    <a:cubicBezTo>
                      <a:pt x="362" y="3132"/>
                      <a:pt x="356" y="3177"/>
                      <a:pt x="350" y="3220"/>
                    </a:cubicBezTo>
                    <a:cubicBezTo>
                      <a:pt x="326" y="3395"/>
                      <a:pt x="300" y="3571"/>
                      <a:pt x="279" y="3747"/>
                    </a:cubicBezTo>
                    <a:cubicBezTo>
                      <a:pt x="269" y="3834"/>
                      <a:pt x="258" y="3922"/>
                      <a:pt x="248" y="4011"/>
                    </a:cubicBezTo>
                    <a:lnTo>
                      <a:pt x="219" y="4275"/>
                    </a:lnTo>
                    <a:lnTo>
                      <a:pt x="205" y="4407"/>
                    </a:lnTo>
                    <a:lnTo>
                      <a:pt x="194" y="4539"/>
                    </a:lnTo>
                    <a:lnTo>
                      <a:pt x="169" y="4804"/>
                    </a:lnTo>
                    <a:lnTo>
                      <a:pt x="149" y="5068"/>
                    </a:lnTo>
                    <a:lnTo>
                      <a:pt x="138" y="5200"/>
                    </a:lnTo>
                    <a:lnTo>
                      <a:pt x="130" y="5333"/>
                    </a:lnTo>
                    <a:lnTo>
                      <a:pt x="112" y="5598"/>
                    </a:lnTo>
                    <a:lnTo>
                      <a:pt x="96" y="5863"/>
                    </a:lnTo>
                    <a:cubicBezTo>
                      <a:pt x="86" y="6039"/>
                      <a:pt x="79" y="6216"/>
                      <a:pt x="70" y="6392"/>
                    </a:cubicBezTo>
                    <a:cubicBezTo>
                      <a:pt x="38" y="7099"/>
                      <a:pt x="20" y="7805"/>
                      <a:pt x="0" y="8513"/>
                    </a:cubicBezTo>
                    <a:cubicBezTo>
                      <a:pt x="40" y="7807"/>
                      <a:pt x="80" y="7101"/>
                      <a:pt x="132" y="6396"/>
                    </a:cubicBezTo>
                    <a:cubicBezTo>
                      <a:pt x="146" y="6219"/>
                      <a:pt x="160" y="6044"/>
                      <a:pt x="175" y="5868"/>
                    </a:cubicBezTo>
                    <a:lnTo>
                      <a:pt x="198" y="5604"/>
                    </a:lnTo>
                    <a:lnTo>
                      <a:pt x="223" y="5341"/>
                    </a:lnTo>
                    <a:lnTo>
                      <a:pt x="237" y="5209"/>
                    </a:lnTo>
                    <a:lnTo>
                      <a:pt x="250" y="5077"/>
                    </a:lnTo>
                    <a:lnTo>
                      <a:pt x="278" y="4814"/>
                    </a:lnTo>
                    <a:lnTo>
                      <a:pt x="310" y="4551"/>
                    </a:lnTo>
                    <a:lnTo>
                      <a:pt x="326" y="4420"/>
                    </a:lnTo>
                    <a:lnTo>
                      <a:pt x="343" y="4289"/>
                    </a:lnTo>
                    <a:lnTo>
                      <a:pt x="380" y="4027"/>
                    </a:lnTo>
                    <a:cubicBezTo>
                      <a:pt x="392" y="3940"/>
                      <a:pt x="406" y="3853"/>
                      <a:pt x="419" y="3767"/>
                    </a:cubicBezTo>
                    <a:cubicBezTo>
                      <a:pt x="444" y="3592"/>
                      <a:pt x="475" y="3419"/>
                      <a:pt x="505" y="3245"/>
                    </a:cubicBezTo>
                    <a:cubicBezTo>
                      <a:pt x="511" y="3201"/>
                      <a:pt x="520" y="3158"/>
                      <a:pt x="528" y="3114"/>
                    </a:cubicBezTo>
                    <a:lnTo>
                      <a:pt x="552" y="2985"/>
                    </a:lnTo>
                    <a:lnTo>
                      <a:pt x="576" y="2856"/>
                    </a:lnTo>
                    <a:lnTo>
                      <a:pt x="590" y="2790"/>
                    </a:lnTo>
                    <a:lnTo>
                      <a:pt x="603" y="2725"/>
                    </a:lnTo>
                    <a:cubicBezTo>
                      <a:pt x="641" y="2554"/>
                      <a:pt x="674" y="2381"/>
                      <a:pt x="715" y="2210"/>
                    </a:cubicBezTo>
                    <a:lnTo>
                      <a:pt x="745" y="2082"/>
                    </a:lnTo>
                    <a:lnTo>
                      <a:pt x="760" y="2018"/>
                    </a:lnTo>
                    <a:cubicBezTo>
                      <a:pt x="766" y="1996"/>
                      <a:pt x="771" y="1975"/>
                      <a:pt x="776" y="1954"/>
                    </a:cubicBezTo>
                    <a:cubicBezTo>
                      <a:pt x="786" y="1911"/>
                      <a:pt x="796" y="1871"/>
                      <a:pt x="810" y="1829"/>
                    </a:cubicBezTo>
                    <a:cubicBezTo>
                      <a:pt x="822" y="1787"/>
                      <a:pt x="833" y="1746"/>
                      <a:pt x="846" y="1704"/>
                    </a:cubicBezTo>
                    <a:cubicBezTo>
                      <a:pt x="898" y="1536"/>
                      <a:pt x="954" y="1369"/>
                      <a:pt x="1007" y="1199"/>
                    </a:cubicBezTo>
                    <a:cubicBezTo>
                      <a:pt x="1061" y="1029"/>
                      <a:pt x="1112" y="856"/>
                      <a:pt x="1149" y="676"/>
                    </a:cubicBezTo>
                    <a:cubicBezTo>
                      <a:pt x="1186" y="497"/>
                      <a:pt x="1210" y="312"/>
                      <a:pt x="1207" y="123"/>
                    </a:cubicBezTo>
                    <a:cubicBezTo>
                      <a:pt x="1207" y="122"/>
                      <a:pt x="1207" y="121"/>
                      <a:pt x="1207" y="121"/>
                    </a:cubicBezTo>
                    <a:cubicBezTo>
                      <a:pt x="1207" y="121"/>
                      <a:pt x="1207" y="121"/>
                      <a:pt x="1208" y="121"/>
                    </a:cubicBezTo>
                    <a:cubicBezTo>
                      <a:pt x="1206" y="53"/>
                      <a:pt x="1148" y="0"/>
                      <a:pt x="1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1" name="Google Shape;5961;p45"/>
              <p:cNvSpPr/>
              <p:nvPr/>
            </p:nvSpPr>
            <p:spPr>
              <a:xfrm>
                <a:off x="1032075" y="2319850"/>
                <a:ext cx="17925" cy="230700"/>
              </a:xfrm>
              <a:custGeom>
                <a:avLst/>
                <a:gdLst/>
                <a:ahLst/>
                <a:cxnLst/>
                <a:rect l="l" t="t" r="r" b="b"/>
                <a:pathLst>
                  <a:path w="717" h="9228" extrusionOk="0">
                    <a:moveTo>
                      <a:pt x="585" y="1"/>
                    </a:moveTo>
                    <a:cubicBezTo>
                      <a:pt x="519" y="1"/>
                      <a:pt x="463" y="52"/>
                      <a:pt x="458" y="119"/>
                    </a:cubicBezTo>
                    <a:cubicBezTo>
                      <a:pt x="337" y="1637"/>
                      <a:pt x="275" y="3157"/>
                      <a:pt x="215" y="4675"/>
                    </a:cubicBezTo>
                    <a:cubicBezTo>
                      <a:pt x="158" y="6192"/>
                      <a:pt x="103" y="7711"/>
                      <a:pt x="0" y="9227"/>
                    </a:cubicBezTo>
                    <a:cubicBezTo>
                      <a:pt x="146" y="7714"/>
                      <a:pt x="243" y="6196"/>
                      <a:pt x="343" y="4681"/>
                    </a:cubicBezTo>
                    <a:cubicBezTo>
                      <a:pt x="444" y="3165"/>
                      <a:pt x="550" y="1650"/>
                      <a:pt x="712" y="142"/>
                    </a:cubicBezTo>
                    <a:lnTo>
                      <a:pt x="712" y="138"/>
                    </a:lnTo>
                    <a:cubicBezTo>
                      <a:pt x="717" y="68"/>
                      <a:pt x="664" y="6"/>
                      <a:pt x="594" y="1"/>
                    </a:cubicBezTo>
                    <a:cubicBezTo>
                      <a:pt x="591" y="1"/>
                      <a:pt x="588" y="1"/>
                      <a:pt x="5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2" name="Google Shape;5962;p45"/>
              <p:cNvSpPr/>
              <p:nvPr/>
            </p:nvSpPr>
            <p:spPr>
              <a:xfrm>
                <a:off x="1049000" y="2320975"/>
                <a:ext cx="20875" cy="255225"/>
              </a:xfrm>
              <a:custGeom>
                <a:avLst/>
                <a:gdLst/>
                <a:ahLst/>
                <a:cxnLst/>
                <a:rect l="l" t="t" r="r" b="b"/>
                <a:pathLst>
                  <a:path w="835" h="10209" extrusionOk="0">
                    <a:moveTo>
                      <a:pt x="136" y="0"/>
                    </a:moveTo>
                    <a:cubicBezTo>
                      <a:pt x="65" y="0"/>
                      <a:pt x="8" y="56"/>
                      <a:pt x="7" y="126"/>
                    </a:cubicBezTo>
                    <a:cubicBezTo>
                      <a:pt x="1" y="555"/>
                      <a:pt x="31" y="982"/>
                      <a:pt x="79" y="1404"/>
                    </a:cubicBezTo>
                    <a:cubicBezTo>
                      <a:pt x="129" y="1826"/>
                      <a:pt x="193" y="2244"/>
                      <a:pt x="260" y="2661"/>
                    </a:cubicBezTo>
                    <a:cubicBezTo>
                      <a:pt x="326" y="3078"/>
                      <a:pt x="393" y="3492"/>
                      <a:pt x="444" y="3910"/>
                    </a:cubicBezTo>
                    <a:cubicBezTo>
                      <a:pt x="452" y="3962"/>
                      <a:pt x="456" y="4013"/>
                      <a:pt x="462" y="4065"/>
                    </a:cubicBezTo>
                    <a:lnTo>
                      <a:pt x="479" y="4222"/>
                    </a:lnTo>
                    <a:lnTo>
                      <a:pt x="510" y="4536"/>
                    </a:lnTo>
                    <a:lnTo>
                      <a:pt x="575" y="5165"/>
                    </a:lnTo>
                    <a:cubicBezTo>
                      <a:pt x="617" y="5585"/>
                      <a:pt x="658" y="6004"/>
                      <a:pt x="692" y="6424"/>
                    </a:cubicBezTo>
                    <a:cubicBezTo>
                      <a:pt x="725" y="6843"/>
                      <a:pt x="753" y="7265"/>
                      <a:pt x="769" y="7685"/>
                    </a:cubicBezTo>
                    <a:cubicBezTo>
                      <a:pt x="773" y="7790"/>
                      <a:pt x="776" y="7896"/>
                      <a:pt x="779" y="8001"/>
                    </a:cubicBezTo>
                    <a:lnTo>
                      <a:pt x="785" y="8317"/>
                    </a:lnTo>
                    <a:cubicBezTo>
                      <a:pt x="784" y="8528"/>
                      <a:pt x="784" y="8738"/>
                      <a:pt x="775" y="8949"/>
                    </a:cubicBezTo>
                    <a:cubicBezTo>
                      <a:pt x="761" y="9369"/>
                      <a:pt x="729" y="9790"/>
                      <a:pt x="674" y="10208"/>
                    </a:cubicBezTo>
                    <a:cubicBezTo>
                      <a:pt x="740" y="9792"/>
                      <a:pt x="781" y="9372"/>
                      <a:pt x="806" y="8950"/>
                    </a:cubicBezTo>
                    <a:cubicBezTo>
                      <a:pt x="819" y="8739"/>
                      <a:pt x="825" y="8528"/>
                      <a:pt x="831" y="8317"/>
                    </a:cubicBezTo>
                    <a:lnTo>
                      <a:pt x="835" y="7999"/>
                    </a:lnTo>
                    <a:cubicBezTo>
                      <a:pt x="835" y="7894"/>
                      <a:pt x="832" y="7789"/>
                      <a:pt x="832" y="7682"/>
                    </a:cubicBezTo>
                    <a:cubicBezTo>
                      <a:pt x="826" y="7261"/>
                      <a:pt x="810" y="6838"/>
                      <a:pt x="788" y="6416"/>
                    </a:cubicBezTo>
                    <a:cubicBezTo>
                      <a:pt x="763" y="5994"/>
                      <a:pt x="733" y="5573"/>
                      <a:pt x="702" y="5153"/>
                    </a:cubicBezTo>
                    <a:lnTo>
                      <a:pt x="653" y="4523"/>
                    </a:lnTo>
                    <a:lnTo>
                      <a:pt x="629" y="4206"/>
                    </a:lnTo>
                    <a:lnTo>
                      <a:pt x="616" y="4048"/>
                    </a:lnTo>
                    <a:cubicBezTo>
                      <a:pt x="611" y="3996"/>
                      <a:pt x="607" y="3941"/>
                      <a:pt x="601" y="3889"/>
                    </a:cubicBezTo>
                    <a:cubicBezTo>
                      <a:pt x="560" y="3468"/>
                      <a:pt x="504" y="3048"/>
                      <a:pt x="448" y="2630"/>
                    </a:cubicBezTo>
                    <a:cubicBezTo>
                      <a:pt x="392" y="2211"/>
                      <a:pt x="338" y="1795"/>
                      <a:pt x="300" y="1377"/>
                    </a:cubicBezTo>
                    <a:cubicBezTo>
                      <a:pt x="263" y="961"/>
                      <a:pt x="245" y="543"/>
                      <a:pt x="261" y="129"/>
                    </a:cubicBezTo>
                    <a:lnTo>
                      <a:pt x="261" y="129"/>
                    </a:lnTo>
                    <a:lnTo>
                      <a:pt x="263" y="131"/>
                    </a:lnTo>
                    <a:lnTo>
                      <a:pt x="263" y="129"/>
                    </a:lnTo>
                    <a:cubicBezTo>
                      <a:pt x="263" y="58"/>
                      <a:pt x="206" y="0"/>
                      <a:pt x="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3" name="Google Shape;5963;p45"/>
              <p:cNvSpPr/>
              <p:nvPr/>
            </p:nvSpPr>
            <p:spPr>
              <a:xfrm>
                <a:off x="1047275" y="2308275"/>
                <a:ext cx="27150" cy="261000"/>
              </a:xfrm>
              <a:custGeom>
                <a:avLst/>
                <a:gdLst/>
                <a:ahLst/>
                <a:cxnLst/>
                <a:rect l="l" t="t" r="r" b="b"/>
                <a:pathLst>
                  <a:path w="1086" h="10440" extrusionOk="0">
                    <a:moveTo>
                      <a:pt x="136" y="1"/>
                    </a:moveTo>
                    <a:cubicBezTo>
                      <a:pt x="131" y="1"/>
                      <a:pt x="126" y="1"/>
                      <a:pt x="121" y="2"/>
                    </a:cubicBezTo>
                    <a:cubicBezTo>
                      <a:pt x="50" y="9"/>
                      <a:pt x="0" y="73"/>
                      <a:pt x="9" y="143"/>
                    </a:cubicBezTo>
                    <a:cubicBezTo>
                      <a:pt x="116" y="1006"/>
                      <a:pt x="265" y="1860"/>
                      <a:pt x="409" y="2711"/>
                    </a:cubicBezTo>
                    <a:cubicBezTo>
                      <a:pt x="554" y="3563"/>
                      <a:pt x="696" y="4415"/>
                      <a:pt x="787" y="5272"/>
                    </a:cubicBezTo>
                    <a:lnTo>
                      <a:pt x="819" y="5594"/>
                    </a:lnTo>
                    <a:lnTo>
                      <a:pt x="848" y="5918"/>
                    </a:lnTo>
                    <a:lnTo>
                      <a:pt x="909" y="6563"/>
                    </a:lnTo>
                    <a:cubicBezTo>
                      <a:pt x="948" y="6995"/>
                      <a:pt x="983" y="7425"/>
                      <a:pt x="1008" y="7856"/>
                    </a:cubicBezTo>
                    <a:cubicBezTo>
                      <a:pt x="1033" y="8286"/>
                      <a:pt x="1044" y="8719"/>
                      <a:pt x="1034" y="9150"/>
                    </a:cubicBezTo>
                    <a:cubicBezTo>
                      <a:pt x="1023" y="9581"/>
                      <a:pt x="991" y="10011"/>
                      <a:pt x="921" y="10439"/>
                    </a:cubicBezTo>
                    <a:cubicBezTo>
                      <a:pt x="1002" y="10014"/>
                      <a:pt x="1044" y="9582"/>
                      <a:pt x="1065" y="9150"/>
                    </a:cubicBezTo>
                    <a:cubicBezTo>
                      <a:pt x="1086" y="8718"/>
                      <a:pt x="1085" y="8284"/>
                      <a:pt x="1072" y="7852"/>
                    </a:cubicBezTo>
                    <a:cubicBezTo>
                      <a:pt x="1058" y="7419"/>
                      <a:pt x="1033" y="6986"/>
                      <a:pt x="1004" y="6555"/>
                    </a:cubicBezTo>
                    <a:lnTo>
                      <a:pt x="960" y="5907"/>
                    </a:lnTo>
                    <a:lnTo>
                      <a:pt x="937" y="5584"/>
                    </a:lnTo>
                    <a:lnTo>
                      <a:pt x="914" y="5260"/>
                    </a:lnTo>
                    <a:cubicBezTo>
                      <a:pt x="844" y="4395"/>
                      <a:pt x="723" y="3537"/>
                      <a:pt x="599" y="2681"/>
                    </a:cubicBezTo>
                    <a:cubicBezTo>
                      <a:pt x="475" y="1825"/>
                      <a:pt x="347" y="971"/>
                      <a:pt x="264" y="115"/>
                    </a:cubicBezTo>
                    <a:cubicBezTo>
                      <a:pt x="264" y="114"/>
                      <a:pt x="264" y="113"/>
                      <a:pt x="262" y="112"/>
                    </a:cubicBezTo>
                    <a:cubicBezTo>
                      <a:pt x="255" y="48"/>
                      <a:pt x="200" y="1"/>
                      <a:pt x="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4" name="Google Shape;5964;p45"/>
              <p:cNvSpPr/>
              <p:nvPr/>
            </p:nvSpPr>
            <p:spPr>
              <a:xfrm>
                <a:off x="997200" y="2308825"/>
                <a:ext cx="53550" cy="261350"/>
              </a:xfrm>
              <a:custGeom>
                <a:avLst/>
                <a:gdLst/>
                <a:ahLst/>
                <a:cxnLst/>
                <a:rect l="l" t="t" r="r" b="b"/>
                <a:pathLst>
                  <a:path w="2142" h="10454" extrusionOk="0">
                    <a:moveTo>
                      <a:pt x="2005" y="0"/>
                    </a:moveTo>
                    <a:cubicBezTo>
                      <a:pt x="1945" y="0"/>
                      <a:pt x="1891" y="42"/>
                      <a:pt x="1878" y="103"/>
                    </a:cubicBezTo>
                    <a:cubicBezTo>
                      <a:pt x="1709" y="962"/>
                      <a:pt x="1527" y="1821"/>
                      <a:pt x="1350" y="2679"/>
                    </a:cubicBezTo>
                    <a:cubicBezTo>
                      <a:pt x="1171" y="3537"/>
                      <a:pt x="993" y="4397"/>
                      <a:pt x="821" y="5257"/>
                    </a:cubicBezTo>
                    <a:cubicBezTo>
                      <a:pt x="652" y="6119"/>
                      <a:pt x="484" y="6980"/>
                      <a:pt x="339" y="7846"/>
                    </a:cubicBezTo>
                    <a:lnTo>
                      <a:pt x="313" y="8009"/>
                    </a:lnTo>
                    <a:lnTo>
                      <a:pt x="299" y="8089"/>
                    </a:lnTo>
                    <a:lnTo>
                      <a:pt x="286" y="8171"/>
                    </a:lnTo>
                    <a:lnTo>
                      <a:pt x="236" y="8496"/>
                    </a:lnTo>
                    <a:cubicBezTo>
                      <a:pt x="204" y="8714"/>
                      <a:pt x="184" y="8933"/>
                      <a:pt x="165" y="9150"/>
                    </a:cubicBezTo>
                    <a:cubicBezTo>
                      <a:pt x="128" y="9587"/>
                      <a:pt x="97" y="10025"/>
                      <a:pt x="1" y="10454"/>
                    </a:cubicBezTo>
                    <a:cubicBezTo>
                      <a:pt x="110" y="10028"/>
                      <a:pt x="154" y="9589"/>
                      <a:pt x="204" y="9155"/>
                    </a:cubicBezTo>
                    <a:cubicBezTo>
                      <a:pt x="228" y="8938"/>
                      <a:pt x="256" y="8720"/>
                      <a:pt x="293" y="8505"/>
                    </a:cubicBezTo>
                    <a:lnTo>
                      <a:pt x="351" y="8181"/>
                    </a:lnTo>
                    <a:lnTo>
                      <a:pt x="365" y="8101"/>
                    </a:lnTo>
                    <a:lnTo>
                      <a:pt x="380" y="8021"/>
                    </a:lnTo>
                    <a:lnTo>
                      <a:pt x="411" y="7859"/>
                    </a:lnTo>
                    <a:cubicBezTo>
                      <a:pt x="575" y="6999"/>
                      <a:pt x="762" y="6141"/>
                      <a:pt x="952" y="5286"/>
                    </a:cubicBezTo>
                    <a:cubicBezTo>
                      <a:pt x="1144" y="4430"/>
                      <a:pt x="1341" y="3576"/>
                      <a:pt x="1540" y="2722"/>
                    </a:cubicBezTo>
                    <a:cubicBezTo>
                      <a:pt x="1737" y="1867"/>
                      <a:pt x="1937" y="1013"/>
                      <a:pt x="2128" y="156"/>
                    </a:cubicBezTo>
                    <a:cubicBezTo>
                      <a:pt x="2128" y="155"/>
                      <a:pt x="2129" y="154"/>
                      <a:pt x="2129" y="153"/>
                    </a:cubicBezTo>
                    <a:cubicBezTo>
                      <a:pt x="2141" y="83"/>
                      <a:pt x="2097" y="16"/>
                      <a:pt x="2028" y="2"/>
                    </a:cubicBezTo>
                    <a:cubicBezTo>
                      <a:pt x="2020" y="1"/>
                      <a:pt x="2012" y="0"/>
                      <a:pt x="2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5" name="Google Shape;5965;p45"/>
              <p:cNvSpPr/>
              <p:nvPr/>
            </p:nvSpPr>
            <p:spPr>
              <a:xfrm>
                <a:off x="1013963" y="2322713"/>
                <a:ext cx="35025" cy="216900"/>
              </a:xfrm>
              <a:custGeom>
                <a:avLst/>
                <a:gdLst/>
                <a:ahLst/>
                <a:cxnLst/>
                <a:rect l="l" t="t" r="r" b="b"/>
                <a:pathLst>
                  <a:path w="1401" h="8676" extrusionOk="0">
                    <a:moveTo>
                      <a:pt x="1260" y="1"/>
                    </a:moveTo>
                    <a:cubicBezTo>
                      <a:pt x="1201" y="1"/>
                      <a:pt x="1148" y="43"/>
                      <a:pt x="1136" y="103"/>
                    </a:cubicBezTo>
                    <a:cubicBezTo>
                      <a:pt x="994" y="812"/>
                      <a:pt x="861" y="1520"/>
                      <a:pt x="742" y="2233"/>
                    </a:cubicBezTo>
                    <a:cubicBezTo>
                      <a:pt x="624" y="2944"/>
                      <a:pt x="518" y="3658"/>
                      <a:pt x="432" y="4375"/>
                    </a:cubicBezTo>
                    <a:cubicBezTo>
                      <a:pt x="410" y="4554"/>
                      <a:pt x="390" y="4733"/>
                      <a:pt x="371" y="4912"/>
                    </a:cubicBezTo>
                    <a:lnTo>
                      <a:pt x="357" y="5047"/>
                    </a:lnTo>
                    <a:lnTo>
                      <a:pt x="344" y="5182"/>
                    </a:lnTo>
                    <a:cubicBezTo>
                      <a:pt x="335" y="5272"/>
                      <a:pt x="329" y="5362"/>
                      <a:pt x="321" y="5452"/>
                    </a:cubicBezTo>
                    <a:cubicBezTo>
                      <a:pt x="293" y="5811"/>
                      <a:pt x="274" y="6172"/>
                      <a:pt x="253" y="6532"/>
                    </a:cubicBezTo>
                    <a:cubicBezTo>
                      <a:pt x="231" y="6891"/>
                      <a:pt x="209" y="7250"/>
                      <a:pt x="170" y="7608"/>
                    </a:cubicBezTo>
                    <a:cubicBezTo>
                      <a:pt x="132" y="7966"/>
                      <a:pt x="78" y="8323"/>
                      <a:pt x="0" y="8675"/>
                    </a:cubicBezTo>
                    <a:cubicBezTo>
                      <a:pt x="88" y="8326"/>
                      <a:pt x="152" y="7970"/>
                      <a:pt x="201" y="7613"/>
                    </a:cubicBezTo>
                    <a:cubicBezTo>
                      <a:pt x="249" y="7257"/>
                      <a:pt x="284" y="6897"/>
                      <a:pt x="315" y="6538"/>
                    </a:cubicBezTo>
                    <a:cubicBezTo>
                      <a:pt x="348" y="6179"/>
                      <a:pt x="377" y="5819"/>
                      <a:pt x="416" y="5462"/>
                    </a:cubicBezTo>
                    <a:cubicBezTo>
                      <a:pt x="426" y="5374"/>
                      <a:pt x="435" y="5284"/>
                      <a:pt x="446" y="5195"/>
                    </a:cubicBezTo>
                    <a:lnTo>
                      <a:pt x="463" y="5062"/>
                    </a:lnTo>
                    <a:lnTo>
                      <a:pt x="481" y="4927"/>
                    </a:lnTo>
                    <a:cubicBezTo>
                      <a:pt x="506" y="4748"/>
                      <a:pt x="531" y="4571"/>
                      <a:pt x="558" y="4393"/>
                    </a:cubicBezTo>
                    <a:cubicBezTo>
                      <a:pt x="665" y="3682"/>
                      <a:pt x="790" y="2974"/>
                      <a:pt x="930" y="2267"/>
                    </a:cubicBezTo>
                    <a:cubicBezTo>
                      <a:pt x="1069" y="1563"/>
                      <a:pt x="1222" y="859"/>
                      <a:pt x="1383" y="158"/>
                    </a:cubicBezTo>
                    <a:cubicBezTo>
                      <a:pt x="1386" y="157"/>
                      <a:pt x="1386" y="156"/>
                      <a:pt x="1387" y="154"/>
                    </a:cubicBezTo>
                    <a:cubicBezTo>
                      <a:pt x="1401" y="84"/>
                      <a:pt x="1356" y="18"/>
                      <a:pt x="1286" y="4"/>
                    </a:cubicBezTo>
                    <a:cubicBezTo>
                      <a:pt x="1278" y="2"/>
                      <a:pt x="1269" y="1"/>
                      <a:pt x="1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6" name="Google Shape;5966;p45"/>
              <p:cNvSpPr/>
              <p:nvPr/>
            </p:nvSpPr>
            <p:spPr>
              <a:xfrm>
                <a:off x="1050175" y="2336625"/>
                <a:ext cx="7725" cy="202100"/>
              </a:xfrm>
              <a:custGeom>
                <a:avLst/>
                <a:gdLst/>
                <a:ahLst/>
                <a:cxnLst/>
                <a:rect l="l" t="t" r="r" b="b"/>
                <a:pathLst>
                  <a:path w="309" h="8084" extrusionOk="0">
                    <a:moveTo>
                      <a:pt x="130" y="0"/>
                    </a:moveTo>
                    <a:cubicBezTo>
                      <a:pt x="129" y="0"/>
                      <a:pt x="127" y="0"/>
                      <a:pt x="125" y="0"/>
                    </a:cubicBezTo>
                    <a:cubicBezTo>
                      <a:pt x="55" y="4"/>
                      <a:pt x="1" y="65"/>
                      <a:pt x="5" y="135"/>
                    </a:cubicBezTo>
                    <a:cubicBezTo>
                      <a:pt x="76" y="1458"/>
                      <a:pt x="139" y="2782"/>
                      <a:pt x="181" y="4107"/>
                    </a:cubicBezTo>
                    <a:cubicBezTo>
                      <a:pt x="222" y="5431"/>
                      <a:pt x="241" y="6757"/>
                      <a:pt x="222" y="8083"/>
                    </a:cubicBezTo>
                    <a:cubicBezTo>
                      <a:pt x="283" y="6758"/>
                      <a:pt x="307" y="5431"/>
                      <a:pt x="308" y="4105"/>
                    </a:cubicBezTo>
                    <a:cubicBezTo>
                      <a:pt x="309" y="2778"/>
                      <a:pt x="287" y="1451"/>
                      <a:pt x="260" y="124"/>
                    </a:cubicBezTo>
                    <a:lnTo>
                      <a:pt x="260" y="121"/>
                    </a:lnTo>
                    <a:cubicBezTo>
                      <a:pt x="256" y="52"/>
                      <a:pt x="199" y="0"/>
                      <a:pt x="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7" name="Google Shape;5967;p45"/>
              <p:cNvSpPr/>
              <p:nvPr/>
            </p:nvSpPr>
            <p:spPr>
              <a:xfrm>
                <a:off x="1032375" y="2271050"/>
                <a:ext cx="39400" cy="67025"/>
              </a:xfrm>
              <a:custGeom>
                <a:avLst/>
                <a:gdLst/>
                <a:ahLst/>
                <a:cxnLst/>
                <a:rect l="l" t="t" r="r" b="b"/>
                <a:pathLst>
                  <a:path w="1576" h="2681" extrusionOk="0">
                    <a:moveTo>
                      <a:pt x="887" y="0"/>
                    </a:moveTo>
                    <a:cubicBezTo>
                      <a:pt x="722" y="0"/>
                      <a:pt x="538" y="9"/>
                      <a:pt x="471" y="24"/>
                    </a:cubicBezTo>
                    <a:cubicBezTo>
                      <a:pt x="1" y="140"/>
                      <a:pt x="38" y="694"/>
                      <a:pt x="122" y="994"/>
                    </a:cubicBezTo>
                    <a:cubicBezTo>
                      <a:pt x="161" y="1132"/>
                      <a:pt x="416" y="1292"/>
                      <a:pt x="407" y="1415"/>
                    </a:cubicBezTo>
                    <a:cubicBezTo>
                      <a:pt x="405" y="1446"/>
                      <a:pt x="388" y="1473"/>
                      <a:pt x="373" y="1501"/>
                    </a:cubicBezTo>
                    <a:cubicBezTo>
                      <a:pt x="207" y="1789"/>
                      <a:pt x="135" y="2112"/>
                      <a:pt x="161" y="2429"/>
                    </a:cubicBezTo>
                    <a:cubicBezTo>
                      <a:pt x="165" y="2471"/>
                      <a:pt x="172" y="2515"/>
                      <a:pt x="201" y="2550"/>
                    </a:cubicBezTo>
                    <a:cubicBezTo>
                      <a:pt x="237" y="2592"/>
                      <a:pt x="303" y="2613"/>
                      <a:pt x="364" y="2628"/>
                    </a:cubicBezTo>
                    <a:cubicBezTo>
                      <a:pt x="503" y="2663"/>
                      <a:pt x="649" y="2681"/>
                      <a:pt x="795" y="2681"/>
                    </a:cubicBezTo>
                    <a:cubicBezTo>
                      <a:pt x="825" y="2681"/>
                      <a:pt x="856" y="2680"/>
                      <a:pt x="887" y="2679"/>
                    </a:cubicBezTo>
                    <a:cubicBezTo>
                      <a:pt x="982" y="2673"/>
                      <a:pt x="1086" y="2657"/>
                      <a:pt x="1141" y="2594"/>
                    </a:cubicBezTo>
                    <a:cubicBezTo>
                      <a:pt x="1167" y="2563"/>
                      <a:pt x="1177" y="2526"/>
                      <a:pt x="1187" y="2489"/>
                    </a:cubicBezTo>
                    <a:cubicBezTo>
                      <a:pt x="1276" y="2137"/>
                      <a:pt x="1367" y="1787"/>
                      <a:pt x="1456" y="1435"/>
                    </a:cubicBezTo>
                    <a:cubicBezTo>
                      <a:pt x="1474" y="1363"/>
                      <a:pt x="1459" y="1315"/>
                      <a:pt x="1363" y="1306"/>
                    </a:cubicBezTo>
                    <a:cubicBezTo>
                      <a:pt x="1415" y="1092"/>
                      <a:pt x="1535" y="961"/>
                      <a:pt x="1566" y="759"/>
                    </a:cubicBezTo>
                    <a:cubicBezTo>
                      <a:pt x="1572" y="712"/>
                      <a:pt x="1575" y="662"/>
                      <a:pt x="1570" y="607"/>
                    </a:cubicBezTo>
                    <a:cubicBezTo>
                      <a:pt x="1552" y="375"/>
                      <a:pt x="1500" y="84"/>
                      <a:pt x="1167" y="14"/>
                    </a:cubicBezTo>
                    <a:cubicBezTo>
                      <a:pt x="1122" y="5"/>
                      <a:pt x="1010" y="0"/>
                      <a:pt x="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8" name="Google Shape;5968;p45"/>
              <p:cNvSpPr/>
              <p:nvPr/>
            </p:nvSpPr>
            <p:spPr>
              <a:xfrm>
                <a:off x="1044300" y="2302200"/>
                <a:ext cx="19975" cy="6750"/>
              </a:xfrm>
              <a:custGeom>
                <a:avLst/>
                <a:gdLst/>
                <a:ahLst/>
                <a:cxnLst/>
                <a:rect l="l" t="t" r="r" b="b"/>
                <a:pathLst>
                  <a:path w="799" h="270" extrusionOk="0">
                    <a:moveTo>
                      <a:pt x="799" y="0"/>
                    </a:moveTo>
                    <a:lnTo>
                      <a:pt x="799" y="0"/>
                    </a:lnTo>
                    <a:cubicBezTo>
                      <a:pt x="787" y="1"/>
                      <a:pt x="777" y="2"/>
                      <a:pt x="767" y="4"/>
                    </a:cubicBezTo>
                    <a:lnTo>
                      <a:pt x="737" y="6"/>
                    </a:lnTo>
                    <a:cubicBezTo>
                      <a:pt x="718" y="7"/>
                      <a:pt x="700" y="9"/>
                      <a:pt x="683" y="9"/>
                    </a:cubicBezTo>
                    <a:cubicBezTo>
                      <a:pt x="650" y="10"/>
                      <a:pt x="619" y="10"/>
                      <a:pt x="589" y="10"/>
                    </a:cubicBezTo>
                    <a:cubicBezTo>
                      <a:pt x="529" y="10"/>
                      <a:pt x="471" y="10"/>
                      <a:pt x="409" y="14"/>
                    </a:cubicBezTo>
                    <a:cubicBezTo>
                      <a:pt x="345" y="17"/>
                      <a:pt x="281" y="26"/>
                      <a:pt x="211" y="42"/>
                    </a:cubicBezTo>
                    <a:cubicBezTo>
                      <a:pt x="178" y="51"/>
                      <a:pt x="143" y="62"/>
                      <a:pt x="107" y="77"/>
                    </a:cubicBezTo>
                    <a:cubicBezTo>
                      <a:pt x="89" y="85"/>
                      <a:pt x="71" y="92"/>
                      <a:pt x="53" y="102"/>
                    </a:cubicBezTo>
                    <a:cubicBezTo>
                      <a:pt x="35" y="112"/>
                      <a:pt x="19" y="123"/>
                      <a:pt x="1" y="137"/>
                    </a:cubicBezTo>
                    <a:cubicBezTo>
                      <a:pt x="17" y="151"/>
                      <a:pt x="34" y="163"/>
                      <a:pt x="53" y="174"/>
                    </a:cubicBezTo>
                    <a:cubicBezTo>
                      <a:pt x="71" y="184"/>
                      <a:pt x="87" y="193"/>
                      <a:pt x="104" y="202"/>
                    </a:cubicBezTo>
                    <a:cubicBezTo>
                      <a:pt x="138" y="219"/>
                      <a:pt x="171" y="232"/>
                      <a:pt x="206" y="243"/>
                    </a:cubicBezTo>
                    <a:cubicBezTo>
                      <a:pt x="265" y="260"/>
                      <a:pt x="327" y="269"/>
                      <a:pt x="390" y="269"/>
                    </a:cubicBezTo>
                    <a:cubicBezTo>
                      <a:pt x="402" y="269"/>
                      <a:pt x="413" y="269"/>
                      <a:pt x="425" y="268"/>
                    </a:cubicBezTo>
                    <a:cubicBezTo>
                      <a:pt x="501" y="263"/>
                      <a:pt x="581" y="245"/>
                      <a:pt x="652" y="201"/>
                    </a:cubicBezTo>
                    <a:cubicBezTo>
                      <a:pt x="689" y="179"/>
                      <a:pt x="721" y="150"/>
                      <a:pt x="747" y="118"/>
                    </a:cubicBezTo>
                    <a:cubicBezTo>
                      <a:pt x="754" y="109"/>
                      <a:pt x="760" y="99"/>
                      <a:pt x="766" y="91"/>
                    </a:cubicBezTo>
                    <a:cubicBezTo>
                      <a:pt x="772" y="82"/>
                      <a:pt x="777" y="73"/>
                      <a:pt x="780" y="62"/>
                    </a:cubicBezTo>
                    <a:cubicBezTo>
                      <a:pt x="785" y="52"/>
                      <a:pt x="788" y="42"/>
                      <a:pt x="792" y="32"/>
                    </a:cubicBezTo>
                    <a:cubicBezTo>
                      <a:pt x="795" y="22"/>
                      <a:pt x="798" y="11"/>
                      <a:pt x="799" y="0"/>
                    </a:cubicBez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9" name="Google Shape;5969;p45"/>
              <p:cNvSpPr/>
              <p:nvPr/>
            </p:nvSpPr>
            <p:spPr>
              <a:xfrm>
                <a:off x="1038375" y="2277750"/>
                <a:ext cx="20875" cy="26375"/>
              </a:xfrm>
              <a:custGeom>
                <a:avLst/>
                <a:gdLst/>
                <a:ahLst/>
                <a:cxnLst/>
                <a:rect l="l" t="t" r="r" b="b"/>
                <a:pathLst>
                  <a:path w="835" h="1055" extrusionOk="0">
                    <a:moveTo>
                      <a:pt x="67" y="1"/>
                    </a:moveTo>
                    <a:cubicBezTo>
                      <a:pt x="52" y="31"/>
                      <a:pt x="41" y="60"/>
                      <a:pt x="29" y="92"/>
                    </a:cubicBezTo>
                    <a:cubicBezTo>
                      <a:pt x="22" y="123"/>
                      <a:pt x="13" y="153"/>
                      <a:pt x="8" y="185"/>
                    </a:cubicBezTo>
                    <a:cubicBezTo>
                      <a:pt x="6" y="200"/>
                      <a:pt x="5" y="216"/>
                      <a:pt x="3" y="232"/>
                    </a:cubicBezTo>
                    <a:cubicBezTo>
                      <a:pt x="2" y="250"/>
                      <a:pt x="0" y="265"/>
                      <a:pt x="1" y="281"/>
                    </a:cubicBezTo>
                    <a:cubicBezTo>
                      <a:pt x="1" y="298"/>
                      <a:pt x="2" y="313"/>
                      <a:pt x="2" y="329"/>
                    </a:cubicBezTo>
                    <a:lnTo>
                      <a:pt x="3" y="354"/>
                    </a:lnTo>
                    <a:cubicBezTo>
                      <a:pt x="3" y="362"/>
                      <a:pt x="5" y="370"/>
                      <a:pt x="6" y="378"/>
                    </a:cubicBezTo>
                    <a:cubicBezTo>
                      <a:pt x="22" y="507"/>
                      <a:pt x="73" y="636"/>
                      <a:pt x="152" y="744"/>
                    </a:cubicBezTo>
                    <a:cubicBezTo>
                      <a:pt x="231" y="853"/>
                      <a:pt x="340" y="938"/>
                      <a:pt x="459" y="991"/>
                    </a:cubicBezTo>
                    <a:cubicBezTo>
                      <a:pt x="474" y="998"/>
                      <a:pt x="488" y="1004"/>
                      <a:pt x="504" y="1010"/>
                    </a:cubicBezTo>
                    <a:cubicBezTo>
                      <a:pt x="519" y="1015"/>
                      <a:pt x="534" y="1020"/>
                      <a:pt x="550" y="1024"/>
                    </a:cubicBezTo>
                    <a:cubicBezTo>
                      <a:pt x="565" y="1029"/>
                      <a:pt x="580" y="1033"/>
                      <a:pt x="596" y="1037"/>
                    </a:cubicBezTo>
                    <a:cubicBezTo>
                      <a:pt x="604" y="1039"/>
                      <a:pt x="611" y="1040"/>
                      <a:pt x="619" y="1043"/>
                    </a:cubicBezTo>
                    <a:cubicBezTo>
                      <a:pt x="627" y="1044"/>
                      <a:pt x="636" y="1045"/>
                      <a:pt x="643" y="1046"/>
                    </a:cubicBezTo>
                    <a:cubicBezTo>
                      <a:pt x="658" y="1049"/>
                      <a:pt x="675" y="1051"/>
                      <a:pt x="691" y="1053"/>
                    </a:cubicBezTo>
                    <a:lnTo>
                      <a:pt x="713" y="1055"/>
                    </a:lnTo>
                    <a:lnTo>
                      <a:pt x="738" y="1055"/>
                    </a:lnTo>
                    <a:cubicBezTo>
                      <a:pt x="770" y="1055"/>
                      <a:pt x="801" y="1054"/>
                      <a:pt x="834" y="1049"/>
                    </a:cubicBezTo>
                    <a:cubicBezTo>
                      <a:pt x="809" y="1025"/>
                      <a:pt x="786" y="1007"/>
                      <a:pt x="762" y="987"/>
                    </a:cubicBezTo>
                    <a:lnTo>
                      <a:pt x="744" y="973"/>
                    </a:lnTo>
                    <a:lnTo>
                      <a:pt x="728" y="958"/>
                    </a:lnTo>
                    <a:cubicBezTo>
                      <a:pt x="716" y="947"/>
                      <a:pt x="704" y="938"/>
                      <a:pt x="693" y="930"/>
                    </a:cubicBezTo>
                    <a:cubicBezTo>
                      <a:pt x="682" y="921"/>
                      <a:pt x="670" y="913"/>
                      <a:pt x="660" y="902"/>
                    </a:cubicBezTo>
                    <a:cubicBezTo>
                      <a:pt x="650" y="892"/>
                      <a:pt x="638" y="884"/>
                      <a:pt x="627" y="875"/>
                    </a:cubicBezTo>
                    <a:cubicBezTo>
                      <a:pt x="617" y="866"/>
                      <a:pt x="606" y="856"/>
                      <a:pt x="596" y="847"/>
                    </a:cubicBezTo>
                    <a:cubicBezTo>
                      <a:pt x="585" y="839"/>
                      <a:pt x="576" y="829"/>
                      <a:pt x="566" y="819"/>
                    </a:cubicBezTo>
                    <a:cubicBezTo>
                      <a:pt x="487" y="747"/>
                      <a:pt x="418" y="671"/>
                      <a:pt x="358" y="590"/>
                    </a:cubicBezTo>
                    <a:cubicBezTo>
                      <a:pt x="298" y="509"/>
                      <a:pt x="247" y="421"/>
                      <a:pt x="201" y="324"/>
                    </a:cubicBezTo>
                    <a:cubicBezTo>
                      <a:pt x="198" y="319"/>
                      <a:pt x="195" y="313"/>
                      <a:pt x="191" y="307"/>
                    </a:cubicBezTo>
                    <a:lnTo>
                      <a:pt x="184" y="287"/>
                    </a:lnTo>
                    <a:cubicBezTo>
                      <a:pt x="179" y="275"/>
                      <a:pt x="174" y="262"/>
                      <a:pt x="167" y="250"/>
                    </a:cubicBezTo>
                    <a:cubicBezTo>
                      <a:pt x="161" y="237"/>
                      <a:pt x="156" y="224"/>
                      <a:pt x="151" y="211"/>
                    </a:cubicBezTo>
                    <a:cubicBezTo>
                      <a:pt x="145" y="198"/>
                      <a:pt x="140" y="184"/>
                      <a:pt x="134" y="171"/>
                    </a:cubicBezTo>
                    <a:cubicBezTo>
                      <a:pt x="128" y="158"/>
                      <a:pt x="124" y="144"/>
                      <a:pt x="119" y="130"/>
                    </a:cubicBezTo>
                    <a:cubicBezTo>
                      <a:pt x="114" y="117"/>
                      <a:pt x="109" y="102"/>
                      <a:pt x="102" y="88"/>
                    </a:cubicBezTo>
                    <a:cubicBezTo>
                      <a:pt x="90" y="60"/>
                      <a:pt x="80" y="3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0" name="Google Shape;5970;p45"/>
              <p:cNvSpPr/>
              <p:nvPr/>
            </p:nvSpPr>
            <p:spPr>
              <a:xfrm>
                <a:off x="1046425" y="2313575"/>
                <a:ext cx="16475" cy="21125"/>
              </a:xfrm>
              <a:custGeom>
                <a:avLst/>
                <a:gdLst/>
                <a:ahLst/>
                <a:cxnLst/>
                <a:rect l="l" t="t" r="r" b="b"/>
                <a:pathLst>
                  <a:path w="659" h="845" extrusionOk="0">
                    <a:moveTo>
                      <a:pt x="655" y="0"/>
                    </a:moveTo>
                    <a:cubicBezTo>
                      <a:pt x="632" y="15"/>
                      <a:pt x="612" y="31"/>
                      <a:pt x="593" y="47"/>
                    </a:cubicBezTo>
                    <a:cubicBezTo>
                      <a:pt x="575" y="65"/>
                      <a:pt x="558" y="82"/>
                      <a:pt x="541" y="99"/>
                    </a:cubicBezTo>
                    <a:cubicBezTo>
                      <a:pt x="508" y="133"/>
                      <a:pt x="477" y="169"/>
                      <a:pt x="449" y="205"/>
                    </a:cubicBezTo>
                    <a:cubicBezTo>
                      <a:pt x="392" y="277"/>
                      <a:pt x="345" y="348"/>
                      <a:pt x="299" y="418"/>
                    </a:cubicBezTo>
                    <a:cubicBezTo>
                      <a:pt x="253" y="486"/>
                      <a:pt x="210" y="554"/>
                      <a:pt x="162" y="622"/>
                    </a:cubicBezTo>
                    <a:cubicBezTo>
                      <a:pt x="156" y="630"/>
                      <a:pt x="151" y="639"/>
                      <a:pt x="145" y="648"/>
                    </a:cubicBezTo>
                    <a:cubicBezTo>
                      <a:pt x="140" y="655"/>
                      <a:pt x="133" y="665"/>
                      <a:pt x="126" y="674"/>
                    </a:cubicBezTo>
                    <a:cubicBezTo>
                      <a:pt x="120" y="681"/>
                      <a:pt x="114" y="690"/>
                      <a:pt x="108" y="699"/>
                    </a:cubicBezTo>
                    <a:cubicBezTo>
                      <a:pt x="101" y="707"/>
                      <a:pt x="96" y="718"/>
                      <a:pt x="88" y="726"/>
                    </a:cubicBezTo>
                    <a:cubicBezTo>
                      <a:pt x="74" y="742"/>
                      <a:pt x="60" y="762"/>
                      <a:pt x="46" y="781"/>
                    </a:cubicBezTo>
                    <a:cubicBezTo>
                      <a:pt x="31" y="798"/>
                      <a:pt x="16" y="818"/>
                      <a:pt x="0" y="840"/>
                    </a:cubicBezTo>
                    <a:cubicBezTo>
                      <a:pt x="27" y="843"/>
                      <a:pt x="53" y="845"/>
                      <a:pt x="78" y="845"/>
                    </a:cubicBezTo>
                    <a:cubicBezTo>
                      <a:pt x="104" y="841"/>
                      <a:pt x="129" y="837"/>
                      <a:pt x="155" y="832"/>
                    </a:cubicBezTo>
                    <a:cubicBezTo>
                      <a:pt x="178" y="825"/>
                      <a:pt x="203" y="816"/>
                      <a:pt x="228" y="807"/>
                    </a:cubicBezTo>
                    <a:cubicBezTo>
                      <a:pt x="252" y="796"/>
                      <a:pt x="274" y="783"/>
                      <a:pt x="297" y="771"/>
                    </a:cubicBezTo>
                    <a:cubicBezTo>
                      <a:pt x="385" y="717"/>
                      <a:pt x="457" y="640"/>
                      <a:pt x="512" y="558"/>
                    </a:cubicBezTo>
                    <a:cubicBezTo>
                      <a:pt x="566" y="475"/>
                      <a:pt x="605" y="385"/>
                      <a:pt x="630" y="293"/>
                    </a:cubicBezTo>
                    <a:cubicBezTo>
                      <a:pt x="642" y="247"/>
                      <a:pt x="649" y="200"/>
                      <a:pt x="655" y="151"/>
                    </a:cubicBezTo>
                    <a:cubicBezTo>
                      <a:pt x="657" y="127"/>
                      <a:pt x="658" y="103"/>
                      <a:pt x="658" y="77"/>
                    </a:cubicBezTo>
                    <a:cubicBezTo>
                      <a:pt x="658" y="53"/>
                      <a:pt x="658" y="27"/>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1" name="Google Shape;5971;p45"/>
              <p:cNvSpPr/>
              <p:nvPr/>
            </p:nvSpPr>
            <p:spPr>
              <a:xfrm>
                <a:off x="1014875" y="2147250"/>
                <a:ext cx="62275" cy="62225"/>
              </a:xfrm>
              <a:custGeom>
                <a:avLst/>
                <a:gdLst/>
                <a:ahLst/>
                <a:cxnLst/>
                <a:rect l="l" t="t" r="r" b="b"/>
                <a:pathLst>
                  <a:path w="2491" h="2489" extrusionOk="0">
                    <a:moveTo>
                      <a:pt x="1247" y="1"/>
                    </a:moveTo>
                    <a:cubicBezTo>
                      <a:pt x="1246" y="1"/>
                      <a:pt x="1246" y="1"/>
                      <a:pt x="1245" y="1"/>
                    </a:cubicBezTo>
                    <a:cubicBezTo>
                      <a:pt x="557" y="1"/>
                      <a:pt x="1" y="558"/>
                      <a:pt x="1" y="1245"/>
                    </a:cubicBezTo>
                    <a:cubicBezTo>
                      <a:pt x="1" y="1931"/>
                      <a:pt x="558" y="2489"/>
                      <a:pt x="1245" y="2489"/>
                    </a:cubicBezTo>
                    <a:cubicBezTo>
                      <a:pt x="1934" y="2489"/>
                      <a:pt x="2490" y="1931"/>
                      <a:pt x="2490" y="1245"/>
                    </a:cubicBezTo>
                    <a:cubicBezTo>
                      <a:pt x="2490" y="559"/>
                      <a:pt x="1935" y="1"/>
                      <a:pt x="1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2" name="Google Shape;5972;p45"/>
              <p:cNvSpPr/>
              <p:nvPr/>
            </p:nvSpPr>
            <p:spPr>
              <a:xfrm>
                <a:off x="892550" y="1381350"/>
                <a:ext cx="306350" cy="306325"/>
              </a:xfrm>
              <a:custGeom>
                <a:avLst/>
                <a:gdLst/>
                <a:ahLst/>
                <a:cxnLst/>
                <a:rect l="l" t="t" r="r" b="b"/>
                <a:pathLst>
                  <a:path w="12254" h="12253" extrusionOk="0">
                    <a:moveTo>
                      <a:pt x="6128" y="0"/>
                    </a:moveTo>
                    <a:lnTo>
                      <a:pt x="1" y="6127"/>
                    </a:lnTo>
                    <a:lnTo>
                      <a:pt x="6128" y="12253"/>
                    </a:lnTo>
                    <a:lnTo>
                      <a:pt x="12254" y="6127"/>
                    </a:lnTo>
                    <a:lnTo>
                      <a:pt x="61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3" name="Google Shape;5973;p45"/>
              <p:cNvSpPr/>
              <p:nvPr/>
            </p:nvSpPr>
            <p:spPr>
              <a:xfrm>
                <a:off x="907400" y="1396150"/>
                <a:ext cx="276725" cy="276725"/>
              </a:xfrm>
              <a:custGeom>
                <a:avLst/>
                <a:gdLst/>
                <a:ahLst/>
                <a:cxnLst/>
                <a:rect l="l" t="t" r="r" b="b"/>
                <a:pathLst>
                  <a:path w="11069" h="11069" fill="none" extrusionOk="0">
                    <a:moveTo>
                      <a:pt x="0" y="5535"/>
                    </a:moveTo>
                    <a:lnTo>
                      <a:pt x="5534" y="1"/>
                    </a:lnTo>
                    <a:lnTo>
                      <a:pt x="11068" y="5535"/>
                    </a:lnTo>
                    <a:lnTo>
                      <a:pt x="5534" y="11069"/>
                    </a:lnTo>
                    <a:close/>
                  </a:path>
                </a:pathLst>
              </a:custGeom>
              <a:solidFill>
                <a:schemeClr val="accent5"/>
              </a:solidFill>
              <a:ln w="3200" cap="flat" cmpd="sng">
                <a:solidFill>
                  <a:schemeClr val="accent5"/>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4" name="Google Shape;5974;p45"/>
              <p:cNvSpPr/>
              <p:nvPr/>
            </p:nvSpPr>
            <p:spPr>
              <a:xfrm>
                <a:off x="972175" y="1439400"/>
                <a:ext cx="147875" cy="177375"/>
              </a:xfrm>
              <a:custGeom>
                <a:avLst/>
                <a:gdLst/>
                <a:ahLst/>
                <a:cxnLst/>
                <a:rect l="l" t="t" r="r" b="b"/>
                <a:pathLst>
                  <a:path w="5915" h="7095" extrusionOk="0">
                    <a:moveTo>
                      <a:pt x="3947" y="4275"/>
                    </a:moveTo>
                    <a:cubicBezTo>
                      <a:pt x="3817" y="4275"/>
                      <a:pt x="3846" y="4353"/>
                      <a:pt x="4023" y="4506"/>
                    </a:cubicBezTo>
                    <a:cubicBezTo>
                      <a:pt x="4492" y="4922"/>
                      <a:pt x="5058" y="5427"/>
                      <a:pt x="5396" y="5740"/>
                    </a:cubicBezTo>
                    <a:cubicBezTo>
                      <a:pt x="5512" y="5841"/>
                      <a:pt x="5613" y="5888"/>
                      <a:pt x="5693" y="5888"/>
                    </a:cubicBezTo>
                    <a:cubicBezTo>
                      <a:pt x="5845" y="5888"/>
                      <a:pt x="5915" y="5714"/>
                      <a:pt x="5840" y="5428"/>
                    </a:cubicBezTo>
                    <a:cubicBezTo>
                      <a:pt x="5675" y="4854"/>
                      <a:pt x="5205" y="4558"/>
                      <a:pt x="4154" y="4307"/>
                    </a:cubicBezTo>
                    <a:cubicBezTo>
                      <a:pt x="4064" y="4286"/>
                      <a:pt x="3995" y="4275"/>
                      <a:pt x="3947" y="4275"/>
                    </a:cubicBezTo>
                    <a:close/>
                    <a:moveTo>
                      <a:pt x="895" y="4239"/>
                    </a:moveTo>
                    <a:cubicBezTo>
                      <a:pt x="861" y="4239"/>
                      <a:pt x="830" y="4276"/>
                      <a:pt x="799" y="4342"/>
                    </a:cubicBezTo>
                    <a:cubicBezTo>
                      <a:pt x="678" y="4594"/>
                      <a:pt x="383" y="5054"/>
                      <a:pt x="261" y="5211"/>
                    </a:cubicBezTo>
                    <a:cubicBezTo>
                      <a:pt x="0" y="5540"/>
                      <a:pt x="0" y="5602"/>
                      <a:pt x="35" y="5888"/>
                    </a:cubicBezTo>
                    <a:cubicBezTo>
                      <a:pt x="54" y="6046"/>
                      <a:pt x="129" y="6134"/>
                      <a:pt x="220" y="6134"/>
                    </a:cubicBezTo>
                    <a:cubicBezTo>
                      <a:pt x="249" y="6134"/>
                      <a:pt x="281" y="6125"/>
                      <a:pt x="312" y="6106"/>
                    </a:cubicBezTo>
                    <a:cubicBezTo>
                      <a:pt x="530" y="5984"/>
                      <a:pt x="669" y="5792"/>
                      <a:pt x="878" y="5411"/>
                    </a:cubicBezTo>
                    <a:cubicBezTo>
                      <a:pt x="1086" y="5037"/>
                      <a:pt x="1137" y="4585"/>
                      <a:pt x="1008" y="4352"/>
                    </a:cubicBezTo>
                    <a:cubicBezTo>
                      <a:pt x="965" y="4274"/>
                      <a:pt x="929" y="4239"/>
                      <a:pt x="895" y="4239"/>
                    </a:cubicBezTo>
                    <a:close/>
                    <a:moveTo>
                      <a:pt x="3614" y="1"/>
                    </a:moveTo>
                    <a:cubicBezTo>
                      <a:pt x="3518" y="1"/>
                      <a:pt x="3484" y="52"/>
                      <a:pt x="3449" y="149"/>
                    </a:cubicBezTo>
                    <a:cubicBezTo>
                      <a:pt x="3388" y="323"/>
                      <a:pt x="2353" y="836"/>
                      <a:pt x="1364" y="1141"/>
                    </a:cubicBezTo>
                    <a:cubicBezTo>
                      <a:pt x="1233" y="1063"/>
                      <a:pt x="1034" y="984"/>
                      <a:pt x="904" y="950"/>
                    </a:cubicBezTo>
                    <a:cubicBezTo>
                      <a:pt x="888" y="946"/>
                      <a:pt x="874" y="944"/>
                      <a:pt x="860" y="944"/>
                    </a:cubicBezTo>
                    <a:cubicBezTo>
                      <a:pt x="762" y="944"/>
                      <a:pt x="732" y="1051"/>
                      <a:pt x="817" y="1150"/>
                    </a:cubicBezTo>
                    <a:cubicBezTo>
                      <a:pt x="1103" y="1506"/>
                      <a:pt x="999" y="2887"/>
                      <a:pt x="564" y="3105"/>
                    </a:cubicBezTo>
                    <a:cubicBezTo>
                      <a:pt x="252" y="3254"/>
                      <a:pt x="244" y="3331"/>
                      <a:pt x="374" y="3583"/>
                    </a:cubicBezTo>
                    <a:cubicBezTo>
                      <a:pt x="439" y="3705"/>
                      <a:pt x="500" y="3762"/>
                      <a:pt x="573" y="3762"/>
                    </a:cubicBezTo>
                    <a:cubicBezTo>
                      <a:pt x="625" y="3762"/>
                      <a:pt x="684" y="3734"/>
                      <a:pt x="756" y="3679"/>
                    </a:cubicBezTo>
                    <a:cubicBezTo>
                      <a:pt x="1086" y="3437"/>
                      <a:pt x="1452" y="3341"/>
                      <a:pt x="2702" y="3141"/>
                    </a:cubicBezTo>
                    <a:lnTo>
                      <a:pt x="2702" y="3141"/>
                    </a:lnTo>
                    <a:cubicBezTo>
                      <a:pt x="2728" y="3940"/>
                      <a:pt x="2694" y="5427"/>
                      <a:pt x="2641" y="5775"/>
                    </a:cubicBezTo>
                    <a:cubicBezTo>
                      <a:pt x="2614" y="5966"/>
                      <a:pt x="2586" y="6041"/>
                      <a:pt x="2444" y="6041"/>
                    </a:cubicBezTo>
                    <a:cubicBezTo>
                      <a:pt x="2362" y="6041"/>
                      <a:pt x="2241" y="6016"/>
                      <a:pt x="2060" y="5974"/>
                    </a:cubicBezTo>
                    <a:cubicBezTo>
                      <a:pt x="1931" y="5944"/>
                      <a:pt x="1843" y="5929"/>
                      <a:pt x="1789" y="5929"/>
                    </a:cubicBezTo>
                    <a:cubicBezTo>
                      <a:pt x="1673" y="5929"/>
                      <a:pt x="1720" y="6002"/>
                      <a:pt x="1868" y="6156"/>
                    </a:cubicBezTo>
                    <a:cubicBezTo>
                      <a:pt x="2112" y="6409"/>
                      <a:pt x="2373" y="6748"/>
                      <a:pt x="2451" y="6887"/>
                    </a:cubicBezTo>
                    <a:cubicBezTo>
                      <a:pt x="2526" y="7023"/>
                      <a:pt x="2587" y="7095"/>
                      <a:pt x="2661" y="7095"/>
                    </a:cubicBezTo>
                    <a:cubicBezTo>
                      <a:pt x="2716" y="7095"/>
                      <a:pt x="2778" y="7056"/>
                      <a:pt x="2859" y="6974"/>
                    </a:cubicBezTo>
                    <a:cubicBezTo>
                      <a:pt x="3120" y="6713"/>
                      <a:pt x="3232" y="6019"/>
                      <a:pt x="3198" y="5496"/>
                    </a:cubicBezTo>
                    <a:cubicBezTo>
                      <a:pt x="3162" y="5045"/>
                      <a:pt x="3136" y="3889"/>
                      <a:pt x="3136" y="3081"/>
                    </a:cubicBezTo>
                    <a:cubicBezTo>
                      <a:pt x="3680" y="3004"/>
                      <a:pt x="4269" y="2948"/>
                      <a:pt x="4534" y="2948"/>
                    </a:cubicBezTo>
                    <a:cubicBezTo>
                      <a:pt x="4570" y="2948"/>
                      <a:pt x="4600" y="2949"/>
                      <a:pt x="4623" y="2951"/>
                    </a:cubicBezTo>
                    <a:cubicBezTo>
                      <a:pt x="4700" y="2955"/>
                      <a:pt x="4771" y="2957"/>
                      <a:pt x="4836" y="2957"/>
                    </a:cubicBezTo>
                    <a:cubicBezTo>
                      <a:pt x="5551" y="2957"/>
                      <a:pt x="5574" y="2709"/>
                      <a:pt x="5237" y="2522"/>
                    </a:cubicBezTo>
                    <a:cubicBezTo>
                      <a:pt x="5100" y="2447"/>
                      <a:pt x="4984" y="2408"/>
                      <a:pt x="4830" y="2408"/>
                    </a:cubicBezTo>
                    <a:cubicBezTo>
                      <a:pt x="4680" y="2408"/>
                      <a:pt x="4494" y="2445"/>
                      <a:pt x="4220" y="2522"/>
                    </a:cubicBezTo>
                    <a:cubicBezTo>
                      <a:pt x="3976" y="2582"/>
                      <a:pt x="3569" y="2678"/>
                      <a:pt x="3134" y="2765"/>
                    </a:cubicBezTo>
                    <a:cubicBezTo>
                      <a:pt x="3142" y="2495"/>
                      <a:pt x="3151" y="2296"/>
                      <a:pt x="3168" y="2217"/>
                    </a:cubicBezTo>
                    <a:cubicBezTo>
                      <a:pt x="3255" y="1844"/>
                      <a:pt x="3212" y="1784"/>
                      <a:pt x="2935" y="1679"/>
                    </a:cubicBezTo>
                    <a:cubicBezTo>
                      <a:pt x="2732" y="1599"/>
                      <a:pt x="2594" y="1564"/>
                      <a:pt x="2509" y="1564"/>
                    </a:cubicBezTo>
                    <a:cubicBezTo>
                      <a:pt x="2371" y="1564"/>
                      <a:pt x="2373" y="1656"/>
                      <a:pt x="2465" y="1801"/>
                    </a:cubicBezTo>
                    <a:cubicBezTo>
                      <a:pt x="2595" y="2009"/>
                      <a:pt x="2639" y="2130"/>
                      <a:pt x="2682" y="2861"/>
                    </a:cubicBezTo>
                    <a:cubicBezTo>
                      <a:pt x="1961" y="3009"/>
                      <a:pt x="1258" y="3140"/>
                      <a:pt x="1118" y="3166"/>
                    </a:cubicBezTo>
                    <a:cubicBezTo>
                      <a:pt x="1205" y="2774"/>
                      <a:pt x="1319" y="2296"/>
                      <a:pt x="1345" y="2139"/>
                    </a:cubicBezTo>
                    <a:cubicBezTo>
                      <a:pt x="1432" y="1549"/>
                      <a:pt x="1449" y="1391"/>
                      <a:pt x="1449" y="1279"/>
                    </a:cubicBezTo>
                    <a:cubicBezTo>
                      <a:pt x="1945" y="1192"/>
                      <a:pt x="2562" y="1053"/>
                      <a:pt x="3153" y="887"/>
                    </a:cubicBezTo>
                    <a:cubicBezTo>
                      <a:pt x="3423" y="809"/>
                      <a:pt x="4031" y="662"/>
                      <a:pt x="4309" y="601"/>
                    </a:cubicBezTo>
                    <a:cubicBezTo>
                      <a:pt x="4640" y="532"/>
                      <a:pt x="4631" y="340"/>
                      <a:pt x="3989" y="97"/>
                    </a:cubicBezTo>
                    <a:cubicBezTo>
                      <a:pt x="3805" y="32"/>
                      <a:pt x="3690" y="1"/>
                      <a:pt x="36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75" name="Google Shape;5975;p45"/>
              <p:cNvCxnSpPr/>
              <p:nvPr/>
            </p:nvCxnSpPr>
            <p:spPr>
              <a:xfrm rot="10800000">
                <a:off x="1045725" y="552825"/>
                <a:ext cx="0" cy="556200"/>
              </a:xfrm>
              <a:prstGeom prst="straightConnector1">
                <a:avLst/>
              </a:prstGeom>
              <a:noFill/>
              <a:ln w="19050" cap="flat" cmpd="sng">
                <a:solidFill>
                  <a:schemeClr val="lt2"/>
                </a:solidFill>
                <a:prstDash val="solid"/>
                <a:round/>
                <a:headEnd type="none" w="med" len="med"/>
                <a:tailEnd type="none" w="med" len="med"/>
              </a:ln>
            </p:spPr>
          </p:cxnSp>
        </p:grpSp>
      </p:grpSp>
      <p:sp>
        <p:nvSpPr>
          <p:cNvPr id="5976" name="Google Shape;5976;p45"/>
          <p:cNvSpPr/>
          <p:nvPr/>
        </p:nvSpPr>
        <p:spPr>
          <a:xfrm>
            <a:off x="5679846" y="383993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215" name="Shape 6215"/>
        <p:cNvGrpSpPr/>
        <p:nvPr/>
      </p:nvGrpSpPr>
      <p:grpSpPr>
        <a:xfrm>
          <a:off x="0" y="0"/>
          <a:ext cx="0" cy="0"/>
          <a:chOff x="0" y="0"/>
          <a:chExt cx="0" cy="0"/>
        </a:xfrm>
      </p:grpSpPr>
      <p:sp>
        <p:nvSpPr>
          <p:cNvPr id="6216" name="Google Shape;6216;p50"/>
          <p:cNvSpPr txBox="1"/>
          <p:nvPr>
            <p:ph type="title"/>
          </p:nvPr>
        </p:nvSpPr>
        <p:spPr>
          <a:xfrm>
            <a:off x="1331595" y="334010"/>
            <a:ext cx="5259705" cy="1214755"/>
          </a:xfrm>
          <a:prstGeom prst="rect">
            <a:avLst/>
          </a:prstGeom>
        </p:spPr>
        <p:txBody>
          <a:bodyPr spcFirstLastPara="1" wrap="square" lIns="274300" tIns="91425" rIns="91425" bIns="91425" anchor="ctr" anchorCtr="0">
            <a:noAutofit/>
          </a:bodyPr>
          <a:lstStyle/>
          <a:p>
            <a:pPr marL="0" lvl="0" indent="0" algn="l" rtl="0">
              <a:spcBef>
                <a:spcPts val="0"/>
              </a:spcBef>
              <a:spcAft>
                <a:spcPts val="0"/>
              </a:spcAft>
              <a:buNone/>
            </a:pPr>
            <a:r>
              <a:rPr lang="en-GB" sz="5400" b="1" dirty="0">
                <a:solidFill>
                  <a:srgbClr val="FFFFFF"/>
                </a:solidFill>
                <a:latin typeface="Calibri" panose="020F0502020204030204"/>
                <a:cs typeface="Calibri Light" panose="020F0302020204030204"/>
                <a:sym typeface="+mn-ea"/>
              </a:rPr>
              <a:t>Conclusion</a:t>
            </a:r>
            <a:endParaRPr lang="en-GB" sz="5400"/>
          </a:p>
        </p:txBody>
      </p:sp>
      <p:grpSp>
        <p:nvGrpSpPr>
          <p:cNvPr id="6217" name="Google Shape;6217;p50"/>
          <p:cNvGrpSpPr/>
          <p:nvPr/>
        </p:nvGrpSpPr>
        <p:grpSpPr>
          <a:xfrm>
            <a:off x="4266550" y="2575386"/>
            <a:ext cx="3248980" cy="1869532"/>
            <a:chOff x="4266550" y="2575386"/>
            <a:chExt cx="3248980" cy="1869532"/>
          </a:xfrm>
        </p:grpSpPr>
        <p:grpSp>
          <p:nvGrpSpPr>
            <p:cNvPr id="6218" name="Google Shape;6218;p50"/>
            <p:cNvGrpSpPr/>
            <p:nvPr/>
          </p:nvGrpSpPr>
          <p:grpSpPr>
            <a:xfrm>
              <a:off x="5449329" y="2575386"/>
              <a:ext cx="2066201" cy="1869532"/>
              <a:chOff x="3109500" y="1775775"/>
              <a:chExt cx="1429600" cy="1293525"/>
            </a:xfrm>
          </p:grpSpPr>
          <p:sp>
            <p:nvSpPr>
              <p:cNvPr id="6219" name="Google Shape;6219;p50"/>
              <p:cNvSpPr/>
              <p:nvPr/>
            </p:nvSpPr>
            <p:spPr>
              <a:xfrm>
                <a:off x="3109500" y="1775775"/>
                <a:ext cx="1429600" cy="1293525"/>
              </a:xfrm>
              <a:custGeom>
                <a:avLst/>
                <a:gdLst/>
                <a:ahLst/>
                <a:cxnLst/>
                <a:rect l="l" t="t" r="r" b="b"/>
                <a:pathLst>
                  <a:path w="57184" h="51741" extrusionOk="0">
                    <a:moveTo>
                      <a:pt x="28596" y="0"/>
                    </a:moveTo>
                    <a:cubicBezTo>
                      <a:pt x="21758" y="0"/>
                      <a:pt x="14933" y="2695"/>
                      <a:pt x="9848" y="8040"/>
                    </a:cubicBezTo>
                    <a:cubicBezTo>
                      <a:pt x="1" y="18394"/>
                      <a:pt x="410" y="34769"/>
                      <a:pt x="10762" y="44615"/>
                    </a:cubicBezTo>
                    <a:cubicBezTo>
                      <a:pt x="15769" y="49377"/>
                      <a:pt x="22184" y="51740"/>
                      <a:pt x="28587" y="51740"/>
                    </a:cubicBezTo>
                    <a:cubicBezTo>
                      <a:pt x="35426" y="51740"/>
                      <a:pt x="42252" y="49045"/>
                      <a:pt x="47337" y="43699"/>
                    </a:cubicBezTo>
                    <a:cubicBezTo>
                      <a:pt x="57183" y="33348"/>
                      <a:pt x="56774" y="16973"/>
                      <a:pt x="46422" y="7125"/>
                    </a:cubicBezTo>
                    <a:cubicBezTo>
                      <a:pt x="41415" y="2364"/>
                      <a:pt x="35000" y="0"/>
                      <a:pt x="28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0" name="Google Shape;6220;p50"/>
              <p:cNvSpPr/>
              <p:nvPr/>
            </p:nvSpPr>
            <p:spPr>
              <a:xfrm>
                <a:off x="4394450" y="2374525"/>
                <a:ext cx="53200" cy="76775"/>
              </a:xfrm>
              <a:custGeom>
                <a:avLst/>
                <a:gdLst/>
                <a:ahLst/>
                <a:cxnLst/>
                <a:rect l="l" t="t" r="r" b="b"/>
                <a:pathLst>
                  <a:path w="2128" h="3071" extrusionOk="0">
                    <a:moveTo>
                      <a:pt x="826" y="1"/>
                    </a:moveTo>
                    <a:cubicBezTo>
                      <a:pt x="749" y="1"/>
                      <a:pt x="672" y="12"/>
                      <a:pt x="598" y="35"/>
                    </a:cubicBezTo>
                    <a:cubicBezTo>
                      <a:pt x="0" y="225"/>
                      <a:pt x="125" y="866"/>
                      <a:pt x="109" y="1355"/>
                    </a:cubicBezTo>
                    <a:cubicBezTo>
                      <a:pt x="86" y="2011"/>
                      <a:pt x="236" y="3071"/>
                      <a:pt x="914" y="3071"/>
                    </a:cubicBezTo>
                    <a:cubicBezTo>
                      <a:pt x="1062" y="3071"/>
                      <a:pt x="1235" y="3020"/>
                      <a:pt x="1437" y="2905"/>
                    </a:cubicBezTo>
                    <a:cubicBezTo>
                      <a:pt x="2120" y="2511"/>
                      <a:pt x="2128" y="1356"/>
                      <a:pt x="1864" y="723"/>
                    </a:cubicBezTo>
                    <a:cubicBezTo>
                      <a:pt x="1707" y="348"/>
                      <a:pt x="1260"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1" name="Google Shape;6221;p50"/>
              <p:cNvSpPr/>
              <p:nvPr/>
            </p:nvSpPr>
            <p:spPr>
              <a:xfrm>
                <a:off x="4397275" y="2475975"/>
                <a:ext cx="39975" cy="42175"/>
              </a:xfrm>
              <a:custGeom>
                <a:avLst/>
                <a:gdLst/>
                <a:ahLst/>
                <a:cxnLst/>
                <a:rect l="l" t="t" r="r" b="b"/>
                <a:pathLst>
                  <a:path w="1599" h="1687" extrusionOk="0">
                    <a:moveTo>
                      <a:pt x="795" y="1"/>
                    </a:moveTo>
                    <a:cubicBezTo>
                      <a:pt x="742" y="1"/>
                      <a:pt x="693" y="11"/>
                      <a:pt x="647" y="31"/>
                    </a:cubicBezTo>
                    <a:cubicBezTo>
                      <a:pt x="110" y="261"/>
                      <a:pt x="0" y="1687"/>
                      <a:pt x="809" y="1687"/>
                    </a:cubicBezTo>
                    <a:cubicBezTo>
                      <a:pt x="839" y="1687"/>
                      <a:pt x="871" y="1685"/>
                      <a:pt x="904" y="1681"/>
                    </a:cubicBezTo>
                    <a:cubicBezTo>
                      <a:pt x="1598" y="1591"/>
                      <a:pt x="1578" y="402"/>
                      <a:pt x="1060" y="85"/>
                    </a:cubicBezTo>
                    <a:cubicBezTo>
                      <a:pt x="965" y="27"/>
                      <a:pt x="876"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2" name="Google Shape;6222;p50"/>
              <p:cNvSpPr/>
              <p:nvPr/>
            </p:nvSpPr>
            <p:spPr>
              <a:xfrm>
                <a:off x="4335075" y="2409200"/>
                <a:ext cx="60425" cy="88475"/>
              </a:xfrm>
              <a:custGeom>
                <a:avLst/>
                <a:gdLst/>
                <a:ahLst/>
                <a:cxnLst/>
                <a:rect l="l" t="t" r="r" b="b"/>
                <a:pathLst>
                  <a:path w="2417" h="3539" extrusionOk="0">
                    <a:moveTo>
                      <a:pt x="875" y="1"/>
                    </a:moveTo>
                    <a:cubicBezTo>
                      <a:pt x="235" y="1"/>
                      <a:pt x="0" y="1420"/>
                      <a:pt x="100" y="2014"/>
                    </a:cubicBezTo>
                    <a:cubicBezTo>
                      <a:pt x="228" y="2778"/>
                      <a:pt x="687" y="3539"/>
                      <a:pt x="1212" y="3539"/>
                    </a:cubicBezTo>
                    <a:cubicBezTo>
                      <a:pt x="1485" y="3539"/>
                      <a:pt x="1775" y="3334"/>
                      <a:pt x="2045" y="2818"/>
                    </a:cubicBezTo>
                    <a:cubicBezTo>
                      <a:pt x="2416" y="2113"/>
                      <a:pt x="1979" y="883"/>
                      <a:pt x="1473" y="344"/>
                    </a:cubicBezTo>
                    <a:cubicBezTo>
                      <a:pt x="1244" y="101"/>
                      <a:pt x="1045" y="1"/>
                      <a:pt x="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3" name="Google Shape;6223;p50"/>
              <p:cNvSpPr/>
              <p:nvPr/>
            </p:nvSpPr>
            <p:spPr>
              <a:xfrm>
                <a:off x="3385175" y="1964750"/>
                <a:ext cx="112750" cy="107725"/>
              </a:xfrm>
              <a:custGeom>
                <a:avLst/>
                <a:gdLst/>
                <a:ahLst/>
                <a:cxnLst/>
                <a:rect l="l" t="t" r="r" b="b"/>
                <a:pathLst>
                  <a:path w="4510" h="4309" extrusionOk="0">
                    <a:moveTo>
                      <a:pt x="2979" y="1"/>
                    </a:moveTo>
                    <a:cubicBezTo>
                      <a:pt x="2083" y="1"/>
                      <a:pt x="1014" y="1133"/>
                      <a:pt x="647" y="1868"/>
                    </a:cubicBezTo>
                    <a:cubicBezTo>
                      <a:pt x="0" y="3164"/>
                      <a:pt x="754" y="4308"/>
                      <a:pt x="1881" y="4308"/>
                    </a:cubicBezTo>
                    <a:cubicBezTo>
                      <a:pt x="2191" y="4308"/>
                      <a:pt x="2529" y="4222"/>
                      <a:pt x="2875" y="4027"/>
                    </a:cubicBezTo>
                    <a:cubicBezTo>
                      <a:pt x="3961" y="3418"/>
                      <a:pt x="4510" y="1899"/>
                      <a:pt x="3967" y="745"/>
                    </a:cubicBezTo>
                    <a:cubicBezTo>
                      <a:pt x="3716" y="209"/>
                      <a:pt x="3363" y="1"/>
                      <a:pt x="2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4" name="Google Shape;6224;p50"/>
              <p:cNvSpPr/>
              <p:nvPr/>
            </p:nvSpPr>
            <p:spPr>
              <a:xfrm>
                <a:off x="3497900" y="1942525"/>
                <a:ext cx="56125" cy="51800"/>
              </a:xfrm>
              <a:custGeom>
                <a:avLst/>
                <a:gdLst/>
                <a:ahLst/>
                <a:cxnLst/>
                <a:rect l="l" t="t" r="r" b="b"/>
                <a:pathLst>
                  <a:path w="2245" h="2072" extrusionOk="0">
                    <a:moveTo>
                      <a:pt x="1260" y="0"/>
                    </a:moveTo>
                    <a:cubicBezTo>
                      <a:pt x="959" y="0"/>
                      <a:pt x="612" y="210"/>
                      <a:pt x="450" y="408"/>
                    </a:cubicBezTo>
                    <a:cubicBezTo>
                      <a:pt x="63" y="879"/>
                      <a:pt x="1" y="1958"/>
                      <a:pt x="774" y="2067"/>
                    </a:cubicBezTo>
                    <a:cubicBezTo>
                      <a:pt x="798" y="2070"/>
                      <a:pt x="821" y="2072"/>
                      <a:pt x="845" y="2072"/>
                    </a:cubicBezTo>
                    <a:cubicBezTo>
                      <a:pt x="1606" y="2072"/>
                      <a:pt x="2245" y="368"/>
                      <a:pt x="1464" y="39"/>
                    </a:cubicBezTo>
                    <a:cubicBezTo>
                      <a:pt x="1401" y="12"/>
                      <a:pt x="1332" y="0"/>
                      <a:pt x="1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5" name="Google Shape;6225;p50"/>
              <p:cNvSpPr/>
              <p:nvPr/>
            </p:nvSpPr>
            <p:spPr>
              <a:xfrm>
                <a:off x="3503900" y="2019225"/>
                <a:ext cx="50450" cy="32125"/>
              </a:xfrm>
              <a:custGeom>
                <a:avLst/>
                <a:gdLst/>
                <a:ahLst/>
                <a:cxnLst/>
                <a:rect l="l" t="t" r="r" b="b"/>
                <a:pathLst>
                  <a:path w="2018" h="1285" extrusionOk="0">
                    <a:moveTo>
                      <a:pt x="1000" y="0"/>
                    </a:moveTo>
                    <a:cubicBezTo>
                      <a:pt x="771" y="0"/>
                      <a:pt x="544" y="76"/>
                      <a:pt x="394" y="245"/>
                    </a:cubicBezTo>
                    <a:cubicBezTo>
                      <a:pt x="374" y="270"/>
                      <a:pt x="353" y="295"/>
                      <a:pt x="335" y="322"/>
                    </a:cubicBezTo>
                    <a:cubicBezTo>
                      <a:pt x="0" y="831"/>
                      <a:pt x="594" y="1284"/>
                      <a:pt x="1133" y="1284"/>
                    </a:cubicBezTo>
                    <a:cubicBezTo>
                      <a:pt x="1398" y="1284"/>
                      <a:pt x="1649" y="1175"/>
                      <a:pt x="1770" y="910"/>
                    </a:cubicBezTo>
                    <a:cubicBezTo>
                      <a:pt x="2018" y="365"/>
                      <a:pt x="1502"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6" name="Google Shape;6226;p50"/>
              <p:cNvSpPr/>
              <p:nvPr/>
            </p:nvSpPr>
            <p:spPr>
              <a:xfrm>
                <a:off x="4163325" y="1954150"/>
                <a:ext cx="112100" cy="51900"/>
              </a:xfrm>
              <a:custGeom>
                <a:avLst/>
                <a:gdLst/>
                <a:ahLst/>
                <a:cxnLst/>
                <a:rect l="l" t="t" r="r" b="b"/>
                <a:pathLst>
                  <a:path w="4484" h="2076" extrusionOk="0">
                    <a:moveTo>
                      <a:pt x="1607" y="0"/>
                    </a:moveTo>
                    <a:cubicBezTo>
                      <a:pt x="0" y="0"/>
                      <a:pt x="1129" y="2075"/>
                      <a:pt x="2369" y="2075"/>
                    </a:cubicBezTo>
                    <a:cubicBezTo>
                      <a:pt x="2379" y="2075"/>
                      <a:pt x="2390" y="2075"/>
                      <a:pt x="2400" y="2075"/>
                    </a:cubicBezTo>
                    <a:cubicBezTo>
                      <a:pt x="4483" y="2015"/>
                      <a:pt x="3108" y="121"/>
                      <a:pt x="1792" y="9"/>
                    </a:cubicBezTo>
                    <a:cubicBezTo>
                      <a:pt x="1727" y="3"/>
                      <a:pt x="1665"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7" name="Google Shape;6227;p50"/>
              <p:cNvSpPr/>
              <p:nvPr/>
            </p:nvSpPr>
            <p:spPr>
              <a:xfrm>
                <a:off x="4123350" y="2766175"/>
                <a:ext cx="71575" cy="55975"/>
              </a:xfrm>
              <a:custGeom>
                <a:avLst/>
                <a:gdLst/>
                <a:ahLst/>
                <a:cxnLst/>
                <a:rect l="l" t="t" r="r" b="b"/>
                <a:pathLst>
                  <a:path w="2863" h="2239" extrusionOk="0">
                    <a:moveTo>
                      <a:pt x="1793" y="0"/>
                    </a:moveTo>
                    <a:cubicBezTo>
                      <a:pt x="1744" y="0"/>
                      <a:pt x="1692" y="5"/>
                      <a:pt x="1636" y="15"/>
                    </a:cubicBezTo>
                    <a:cubicBezTo>
                      <a:pt x="815" y="162"/>
                      <a:pt x="1" y="1606"/>
                      <a:pt x="916" y="2126"/>
                    </a:cubicBezTo>
                    <a:cubicBezTo>
                      <a:pt x="1053" y="2204"/>
                      <a:pt x="1185" y="2238"/>
                      <a:pt x="1310" y="2238"/>
                    </a:cubicBezTo>
                    <a:cubicBezTo>
                      <a:pt x="2316" y="2238"/>
                      <a:pt x="2862" y="0"/>
                      <a:pt x="1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8" name="Google Shape;6228;p50"/>
              <p:cNvSpPr/>
              <p:nvPr/>
            </p:nvSpPr>
            <p:spPr>
              <a:xfrm>
                <a:off x="3251450" y="2483050"/>
                <a:ext cx="51950" cy="65550"/>
              </a:xfrm>
              <a:custGeom>
                <a:avLst/>
                <a:gdLst/>
                <a:ahLst/>
                <a:cxnLst/>
                <a:rect l="l" t="t" r="r" b="b"/>
                <a:pathLst>
                  <a:path w="2078" h="2622" extrusionOk="0">
                    <a:moveTo>
                      <a:pt x="902" y="0"/>
                    </a:moveTo>
                    <a:cubicBezTo>
                      <a:pt x="54" y="0"/>
                      <a:pt x="0" y="2621"/>
                      <a:pt x="880" y="2621"/>
                    </a:cubicBezTo>
                    <a:cubicBezTo>
                      <a:pt x="1066" y="2621"/>
                      <a:pt x="1295" y="2503"/>
                      <a:pt x="1567" y="2217"/>
                    </a:cubicBezTo>
                    <a:cubicBezTo>
                      <a:pt x="2077" y="1680"/>
                      <a:pt x="1918" y="733"/>
                      <a:pt x="1399" y="250"/>
                    </a:cubicBezTo>
                    <a:cubicBezTo>
                      <a:pt x="1211" y="75"/>
                      <a:pt x="1045"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9" name="Google Shape;6229;p50"/>
              <p:cNvSpPr/>
              <p:nvPr/>
            </p:nvSpPr>
            <p:spPr>
              <a:xfrm>
                <a:off x="3398925" y="2421025"/>
                <a:ext cx="365950" cy="109200"/>
              </a:xfrm>
              <a:custGeom>
                <a:avLst/>
                <a:gdLst/>
                <a:ahLst/>
                <a:cxnLst/>
                <a:rect l="l" t="t" r="r" b="b"/>
                <a:pathLst>
                  <a:path w="14638" h="4368" extrusionOk="0">
                    <a:moveTo>
                      <a:pt x="5387" y="0"/>
                    </a:moveTo>
                    <a:cubicBezTo>
                      <a:pt x="4603" y="0"/>
                      <a:pt x="4187" y="891"/>
                      <a:pt x="3592" y="1485"/>
                    </a:cubicBezTo>
                    <a:cubicBezTo>
                      <a:pt x="3176" y="1902"/>
                      <a:pt x="2710" y="2320"/>
                      <a:pt x="2200" y="2646"/>
                    </a:cubicBezTo>
                    <a:cubicBezTo>
                      <a:pt x="1781" y="2877"/>
                      <a:pt x="1085" y="3016"/>
                      <a:pt x="761" y="3296"/>
                    </a:cubicBezTo>
                    <a:cubicBezTo>
                      <a:pt x="1" y="4055"/>
                      <a:pt x="937" y="4367"/>
                      <a:pt x="1773" y="4367"/>
                    </a:cubicBezTo>
                    <a:cubicBezTo>
                      <a:pt x="2110" y="4367"/>
                      <a:pt x="2431" y="4317"/>
                      <a:pt x="2618" y="4224"/>
                    </a:cubicBezTo>
                    <a:cubicBezTo>
                      <a:pt x="3592" y="3805"/>
                      <a:pt x="4196" y="2600"/>
                      <a:pt x="5263" y="2320"/>
                    </a:cubicBezTo>
                    <a:cubicBezTo>
                      <a:pt x="5406" y="2285"/>
                      <a:pt x="5543" y="2269"/>
                      <a:pt x="5675" y="2269"/>
                    </a:cubicBezTo>
                    <a:cubicBezTo>
                      <a:pt x="6571" y="2269"/>
                      <a:pt x="7245" y="3000"/>
                      <a:pt x="8093" y="3201"/>
                    </a:cubicBezTo>
                    <a:cubicBezTo>
                      <a:pt x="8301" y="3248"/>
                      <a:pt x="8503" y="3269"/>
                      <a:pt x="8702" y="3269"/>
                    </a:cubicBezTo>
                    <a:cubicBezTo>
                      <a:pt x="10682" y="3269"/>
                      <a:pt x="12262" y="1134"/>
                      <a:pt x="14034" y="417"/>
                    </a:cubicBezTo>
                    <a:cubicBezTo>
                      <a:pt x="14219" y="324"/>
                      <a:pt x="14452" y="278"/>
                      <a:pt x="14638" y="185"/>
                    </a:cubicBezTo>
                    <a:lnTo>
                      <a:pt x="14638" y="185"/>
                    </a:lnTo>
                    <a:lnTo>
                      <a:pt x="7120" y="697"/>
                    </a:lnTo>
                    <a:cubicBezTo>
                      <a:pt x="6656" y="605"/>
                      <a:pt x="6424" y="417"/>
                      <a:pt x="6052" y="186"/>
                    </a:cubicBezTo>
                    <a:cubicBezTo>
                      <a:pt x="5802" y="56"/>
                      <a:pt x="5583" y="0"/>
                      <a:pt x="5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0" name="Google Shape;6230;p50"/>
              <p:cNvSpPr/>
              <p:nvPr/>
            </p:nvSpPr>
            <p:spPr>
              <a:xfrm>
                <a:off x="3796675" y="2240000"/>
                <a:ext cx="235075" cy="51925"/>
              </a:xfrm>
              <a:custGeom>
                <a:avLst/>
                <a:gdLst/>
                <a:ahLst/>
                <a:cxnLst/>
                <a:rect l="l" t="t" r="r" b="b"/>
                <a:pathLst>
                  <a:path w="9403" h="2077" extrusionOk="0">
                    <a:moveTo>
                      <a:pt x="5152" y="1"/>
                    </a:moveTo>
                    <a:cubicBezTo>
                      <a:pt x="5036" y="1"/>
                      <a:pt x="4921" y="1"/>
                      <a:pt x="4807" y="1"/>
                    </a:cubicBezTo>
                    <a:cubicBezTo>
                      <a:pt x="3619" y="1"/>
                      <a:pt x="2431" y="93"/>
                      <a:pt x="1241" y="140"/>
                    </a:cubicBezTo>
                    <a:cubicBezTo>
                      <a:pt x="1165" y="140"/>
                      <a:pt x="1089" y="139"/>
                      <a:pt x="1016" y="139"/>
                    </a:cubicBezTo>
                    <a:cubicBezTo>
                      <a:pt x="457" y="139"/>
                      <a:pt x="1" y="175"/>
                      <a:pt x="430" y="791"/>
                    </a:cubicBezTo>
                    <a:cubicBezTo>
                      <a:pt x="809" y="1208"/>
                      <a:pt x="1512" y="1533"/>
                      <a:pt x="2052" y="1718"/>
                    </a:cubicBezTo>
                    <a:cubicBezTo>
                      <a:pt x="2805" y="1952"/>
                      <a:pt x="3646" y="2076"/>
                      <a:pt x="4463" y="2076"/>
                    </a:cubicBezTo>
                    <a:cubicBezTo>
                      <a:pt x="4936" y="2076"/>
                      <a:pt x="5400" y="2035"/>
                      <a:pt x="5835" y="1950"/>
                    </a:cubicBezTo>
                    <a:cubicBezTo>
                      <a:pt x="6412" y="1851"/>
                      <a:pt x="7035" y="1752"/>
                      <a:pt x="7647" y="1752"/>
                    </a:cubicBezTo>
                    <a:cubicBezTo>
                      <a:pt x="8181" y="1752"/>
                      <a:pt x="8707" y="1828"/>
                      <a:pt x="9186" y="2044"/>
                    </a:cubicBezTo>
                    <a:lnTo>
                      <a:pt x="9403" y="1207"/>
                    </a:lnTo>
                    <a:cubicBezTo>
                      <a:pt x="8496" y="41"/>
                      <a:pt x="6704" y="1"/>
                      <a:pt x="5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1" name="Google Shape;6231;p50"/>
              <p:cNvSpPr/>
              <p:nvPr/>
            </p:nvSpPr>
            <p:spPr>
              <a:xfrm>
                <a:off x="3973700" y="2492225"/>
                <a:ext cx="152000" cy="170850"/>
              </a:xfrm>
              <a:custGeom>
                <a:avLst/>
                <a:gdLst/>
                <a:ahLst/>
                <a:cxnLst/>
                <a:rect l="l" t="t" r="r" b="b"/>
                <a:pathLst>
                  <a:path w="6080" h="6834" extrusionOk="0">
                    <a:moveTo>
                      <a:pt x="2321" y="0"/>
                    </a:moveTo>
                    <a:lnTo>
                      <a:pt x="1" y="1003"/>
                    </a:lnTo>
                    <a:cubicBezTo>
                      <a:pt x="47" y="1514"/>
                      <a:pt x="651" y="2111"/>
                      <a:pt x="1022" y="2482"/>
                    </a:cubicBezTo>
                    <a:cubicBezTo>
                      <a:pt x="1717" y="3131"/>
                      <a:pt x="2599" y="3324"/>
                      <a:pt x="3296" y="3973"/>
                    </a:cubicBezTo>
                    <a:cubicBezTo>
                      <a:pt x="4038" y="4716"/>
                      <a:pt x="4164" y="6108"/>
                      <a:pt x="5092" y="6618"/>
                    </a:cubicBezTo>
                    <a:cubicBezTo>
                      <a:pt x="5280" y="6725"/>
                      <a:pt x="5457" y="6833"/>
                      <a:pt x="5609" y="6833"/>
                    </a:cubicBezTo>
                    <a:cubicBezTo>
                      <a:pt x="5719" y="6833"/>
                      <a:pt x="5816" y="6776"/>
                      <a:pt x="5894" y="6618"/>
                    </a:cubicBezTo>
                    <a:cubicBezTo>
                      <a:pt x="6080" y="6293"/>
                      <a:pt x="5616" y="5504"/>
                      <a:pt x="5522" y="5180"/>
                    </a:cubicBezTo>
                    <a:cubicBezTo>
                      <a:pt x="5291" y="4715"/>
                      <a:pt x="5198" y="4159"/>
                      <a:pt x="4919" y="3740"/>
                    </a:cubicBezTo>
                    <a:cubicBezTo>
                      <a:pt x="4595" y="3185"/>
                      <a:pt x="3992" y="2859"/>
                      <a:pt x="3435" y="2535"/>
                    </a:cubicBezTo>
                    <a:cubicBezTo>
                      <a:pt x="2461" y="1978"/>
                      <a:pt x="2878" y="1022"/>
                      <a:pt x="2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2" name="Google Shape;6232;p50"/>
              <p:cNvSpPr/>
              <p:nvPr/>
            </p:nvSpPr>
            <p:spPr>
              <a:xfrm>
                <a:off x="3393675" y="2182050"/>
                <a:ext cx="855700" cy="364525"/>
              </a:xfrm>
              <a:custGeom>
                <a:avLst/>
                <a:gdLst/>
                <a:ahLst/>
                <a:cxnLst/>
                <a:rect l="l" t="t" r="r" b="b"/>
                <a:pathLst>
                  <a:path w="34228" h="14581" extrusionOk="0">
                    <a:moveTo>
                      <a:pt x="17088" y="0"/>
                    </a:moveTo>
                    <a:lnTo>
                      <a:pt x="17088" y="0"/>
                    </a:lnTo>
                    <a:cubicBezTo>
                      <a:pt x="17144" y="743"/>
                      <a:pt x="18387" y="1485"/>
                      <a:pt x="18980" y="1949"/>
                    </a:cubicBezTo>
                    <a:cubicBezTo>
                      <a:pt x="19683" y="2507"/>
                      <a:pt x="20439" y="3064"/>
                      <a:pt x="21359" y="3342"/>
                    </a:cubicBezTo>
                    <a:cubicBezTo>
                      <a:pt x="21920" y="3503"/>
                      <a:pt x="22481" y="3552"/>
                      <a:pt x="23042" y="3552"/>
                    </a:cubicBezTo>
                    <a:cubicBezTo>
                      <a:pt x="23292" y="3552"/>
                      <a:pt x="23542" y="3542"/>
                      <a:pt x="23791" y="3528"/>
                    </a:cubicBezTo>
                    <a:cubicBezTo>
                      <a:pt x="23964" y="3511"/>
                      <a:pt x="24180" y="3472"/>
                      <a:pt x="24404" y="3437"/>
                    </a:cubicBezTo>
                    <a:lnTo>
                      <a:pt x="24404" y="3437"/>
                    </a:lnTo>
                    <a:cubicBezTo>
                      <a:pt x="23610" y="4368"/>
                      <a:pt x="23960" y="5377"/>
                      <a:pt x="24500" y="6497"/>
                    </a:cubicBezTo>
                    <a:cubicBezTo>
                      <a:pt x="23851" y="6637"/>
                      <a:pt x="23386" y="6869"/>
                      <a:pt x="22736" y="6916"/>
                    </a:cubicBezTo>
                    <a:lnTo>
                      <a:pt x="21160" y="6916"/>
                    </a:lnTo>
                    <a:cubicBezTo>
                      <a:pt x="20139" y="6916"/>
                      <a:pt x="19210" y="6591"/>
                      <a:pt x="18235" y="6266"/>
                    </a:cubicBezTo>
                    <a:cubicBezTo>
                      <a:pt x="16947" y="5858"/>
                      <a:pt x="15551" y="5279"/>
                      <a:pt x="14194" y="5279"/>
                    </a:cubicBezTo>
                    <a:cubicBezTo>
                      <a:pt x="13799" y="5279"/>
                      <a:pt x="13407" y="5328"/>
                      <a:pt x="13021" y="5445"/>
                    </a:cubicBezTo>
                    <a:cubicBezTo>
                      <a:pt x="13602" y="4665"/>
                      <a:pt x="14869" y="4044"/>
                      <a:pt x="15425" y="3317"/>
                    </a:cubicBezTo>
                    <a:cubicBezTo>
                      <a:pt x="15189" y="3102"/>
                      <a:pt x="14923" y="3014"/>
                      <a:pt x="14653" y="3014"/>
                    </a:cubicBezTo>
                    <a:cubicBezTo>
                      <a:pt x="14221" y="3014"/>
                      <a:pt x="13778" y="3239"/>
                      <a:pt x="13432" y="3522"/>
                    </a:cubicBezTo>
                    <a:cubicBezTo>
                      <a:pt x="13483" y="3369"/>
                      <a:pt x="13380" y="3164"/>
                      <a:pt x="13432" y="3010"/>
                    </a:cubicBezTo>
                    <a:cubicBezTo>
                      <a:pt x="13360" y="3002"/>
                      <a:pt x="13288" y="2998"/>
                      <a:pt x="13216" y="2998"/>
                    </a:cubicBezTo>
                    <a:cubicBezTo>
                      <a:pt x="12367" y="2998"/>
                      <a:pt x="11538" y="3547"/>
                      <a:pt x="11491" y="4442"/>
                    </a:cubicBezTo>
                    <a:cubicBezTo>
                      <a:pt x="11329" y="4345"/>
                      <a:pt x="11188" y="4302"/>
                      <a:pt x="11067" y="4302"/>
                    </a:cubicBezTo>
                    <a:cubicBezTo>
                      <a:pt x="10613" y="4302"/>
                      <a:pt x="10439" y="4899"/>
                      <a:pt x="10520" y="5464"/>
                    </a:cubicBezTo>
                    <a:cubicBezTo>
                      <a:pt x="10600" y="5904"/>
                      <a:pt x="10899" y="6280"/>
                      <a:pt x="11247" y="6546"/>
                    </a:cubicBezTo>
                    <a:cubicBezTo>
                      <a:pt x="10728" y="7052"/>
                      <a:pt x="10301" y="7624"/>
                      <a:pt x="9743" y="8123"/>
                    </a:cubicBezTo>
                    <a:cubicBezTo>
                      <a:pt x="9382" y="8465"/>
                      <a:pt x="8994" y="8626"/>
                      <a:pt x="8627" y="8626"/>
                    </a:cubicBezTo>
                    <a:cubicBezTo>
                      <a:pt x="8048" y="8626"/>
                      <a:pt x="7522" y="8229"/>
                      <a:pt x="7238" y="7520"/>
                    </a:cubicBezTo>
                    <a:cubicBezTo>
                      <a:pt x="7052" y="7009"/>
                      <a:pt x="6959" y="6498"/>
                      <a:pt x="6310" y="6405"/>
                    </a:cubicBezTo>
                    <a:cubicBezTo>
                      <a:pt x="6290" y="6403"/>
                      <a:pt x="6270" y="6402"/>
                      <a:pt x="6250" y="6402"/>
                    </a:cubicBezTo>
                    <a:cubicBezTo>
                      <a:pt x="5795" y="6402"/>
                      <a:pt x="5225" y="6880"/>
                      <a:pt x="4825" y="7101"/>
                    </a:cubicBezTo>
                    <a:cubicBezTo>
                      <a:pt x="3943" y="7658"/>
                      <a:pt x="3156" y="8075"/>
                      <a:pt x="2181" y="8401"/>
                    </a:cubicBezTo>
                    <a:cubicBezTo>
                      <a:pt x="1948" y="8470"/>
                      <a:pt x="1693" y="8470"/>
                      <a:pt x="1444" y="8470"/>
                    </a:cubicBezTo>
                    <a:cubicBezTo>
                      <a:pt x="1195" y="8470"/>
                      <a:pt x="951" y="8470"/>
                      <a:pt x="742" y="8540"/>
                    </a:cubicBezTo>
                    <a:cubicBezTo>
                      <a:pt x="185" y="8771"/>
                      <a:pt x="0" y="9467"/>
                      <a:pt x="603" y="9793"/>
                    </a:cubicBezTo>
                    <a:cubicBezTo>
                      <a:pt x="825" y="9920"/>
                      <a:pt x="1054" y="9972"/>
                      <a:pt x="1285" y="9972"/>
                    </a:cubicBezTo>
                    <a:cubicBezTo>
                      <a:pt x="2068" y="9972"/>
                      <a:pt x="2871" y="9373"/>
                      <a:pt x="3480" y="9050"/>
                    </a:cubicBezTo>
                    <a:cubicBezTo>
                      <a:pt x="3891" y="8835"/>
                      <a:pt x="4318" y="8719"/>
                      <a:pt x="4727" y="8719"/>
                    </a:cubicBezTo>
                    <a:cubicBezTo>
                      <a:pt x="5288" y="8719"/>
                      <a:pt x="5815" y="8938"/>
                      <a:pt x="6218" y="9421"/>
                    </a:cubicBezTo>
                    <a:cubicBezTo>
                      <a:pt x="7008" y="10396"/>
                      <a:pt x="7564" y="11370"/>
                      <a:pt x="8863" y="11695"/>
                    </a:cubicBezTo>
                    <a:cubicBezTo>
                      <a:pt x="8968" y="11716"/>
                      <a:pt x="9079" y="11726"/>
                      <a:pt x="9196" y="11726"/>
                    </a:cubicBezTo>
                    <a:cubicBezTo>
                      <a:pt x="10363" y="11726"/>
                      <a:pt x="12036" y="10761"/>
                      <a:pt x="13048" y="10633"/>
                    </a:cubicBezTo>
                    <a:cubicBezTo>
                      <a:pt x="13128" y="10623"/>
                      <a:pt x="13206" y="10618"/>
                      <a:pt x="13284" y="10618"/>
                    </a:cubicBezTo>
                    <a:cubicBezTo>
                      <a:pt x="14288" y="10618"/>
                      <a:pt x="15110" y="11415"/>
                      <a:pt x="15972" y="11933"/>
                    </a:cubicBezTo>
                    <a:cubicBezTo>
                      <a:pt x="17782" y="13047"/>
                      <a:pt x="18609" y="13783"/>
                      <a:pt x="20744" y="14107"/>
                    </a:cubicBezTo>
                    <a:cubicBezTo>
                      <a:pt x="21284" y="14198"/>
                      <a:pt x="21863" y="14249"/>
                      <a:pt x="22444" y="14249"/>
                    </a:cubicBezTo>
                    <a:cubicBezTo>
                      <a:pt x="22761" y="14249"/>
                      <a:pt x="23078" y="14234"/>
                      <a:pt x="23390" y="14201"/>
                    </a:cubicBezTo>
                    <a:cubicBezTo>
                      <a:pt x="24129" y="14119"/>
                      <a:pt x="25160" y="13998"/>
                      <a:pt x="25902" y="13715"/>
                    </a:cubicBezTo>
                    <a:cubicBezTo>
                      <a:pt x="26360" y="14039"/>
                      <a:pt x="26930" y="14157"/>
                      <a:pt x="27502" y="14157"/>
                    </a:cubicBezTo>
                    <a:cubicBezTo>
                      <a:pt x="27916" y="14157"/>
                      <a:pt x="28330" y="14095"/>
                      <a:pt x="28705" y="14007"/>
                    </a:cubicBezTo>
                    <a:cubicBezTo>
                      <a:pt x="29053" y="13931"/>
                      <a:pt x="29376" y="13894"/>
                      <a:pt x="29688" y="13894"/>
                    </a:cubicBezTo>
                    <a:cubicBezTo>
                      <a:pt x="30332" y="13894"/>
                      <a:pt x="30926" y="14049"/>
                      <a:pt x="31582" y="14331"/>
                    </a:cubicBezTo>
                    <a:cubicBezTo>
                      <a:pt x="31976" y="14456"/>
                      <a:pt x="32463" y="14581"/>
                      <a:pt x="32919" y="14581"/>
                    </a:cubicBezTo>
                    <a:cubicBezTo>
                      <a:pt x="33482" y="14581"/>
                      <a:pt x="33997" y="14390"/>
                      <a:pt x="34228" y="13774"/>
                    </a:cubicBezTo>
                    <a:cubicBezTo>
                      <a:pt x="33621" y="13448"/>
                      <a:pt x="32971" y="13262"/>
                      <a:pt x="32368" y="13031"/>
                    </a:cubicBezTo>
                    <a:cubicBezTo>
                      <a:pt x="31764" y="12752"/>
                      <a:pt x="31253" y="12381"/>
                      <a:pt x="30604" y="12381"/>
                    </a:cubicBezTo>
                    <a:cubicBezTo>
                      <a:pt x="30120" y="12400"/>
                      <a:pt x="29576" y="12500"/>
                      <a:pt x="29084" y="12500"/>
                    </a:cubicBezTo>
                    <a:cubicBezTo>
                      <a:pt x="28529" y="12500"/>
                      <a:pt x="28039" y="12372"/>
                      <a:pt x="27771" y="11857"/>
                    </a:cubicBezTo>
                    <a:cubicBezTo>
                      <a:pt x="27872" y="11649"/>
                      <a:pt x="27955" y="11436"/>
                      <a:pt x="28017" y="11228"/>
                    </a:cubicBezTo>
                    <a:cubicBezTo>
                      <a:pt x="28270" y="10390"/>
                      <a:pt x="27840" y="9089"/>
                      <a:pt x="28444" y="8399"/>
                    </a:cubicBezTo>
                    <a:cubicBezTo>
                      <a:pt x="28768" y="8027"/>
                      <a:pt x="29280" y="8120"/>
                      <a:pt x="29697" y="8027"/>
                    </a:cubicBezTo>
                    <a:cubicBezTo>
                      <a:pt x="30161" y="7981"/>
                      <a:pt x="30624" y="7750"/>
                      <a:pt x="31043" y="7563"/>
                    </a:cubicBezTo>
                    <a:cubicBezTo>
                      <a:pt x="32202" y="7007"/>
                      <a:pt x="32342" y="6311"/>
                      <a:pt x="31413" y="5428"/>
                    </a:cubicBezTo>
                    <a:cubicBezTo>
                      <a:pt x="30998" y="5068"/>
                      <a:pt x="30555" y="4738"/>
                      <a:pt x="30161" y="4353"/>
                    </a:cubicBezTo>
                    <a:cubicBezTo>
                      <a:pt x="29657" y="3861"/>
                      <a:pt x="29331" y="3339"/>
                      <a:pt x="28715" y="2962"/>
                    </a:cubicBezTo>
                    <a:cubicBezTo>
                      <a:pt x="28179" y="2636"/>
                      <a:pt x="27512" y="2282"/>
                      <a:pt x="26866" y="2282"/>
                    </a:cubicBezTo>
                    <a:cubicBezTo>
                      <a:pt x="26865" y="2282"/>
                      <a:pt x="26863" y="2282"/>
                      <a:pt x="26861" y="2282"/>
                    </a:cubicBezTo>
                    <a:cubicBezTo>
                      <a:pt x="26646" y="2283"/>
                      <a:pt x="26420" y="2305"/>
                      <a:pt x="26185" y="2349"/>
                    </a:cubicBezTo>
                    <a:cubicBezTo>
                      <a:pt x="26022" y="2380"/>
                      <a:pt x="25862" y="2433"/>
                      <a:pt x="25708" y="2497"/>
                    </a:cubicBezTo>
                    <a:cubicBezTo>
                      <a:pt x="25113" y="1748"/>
                      <a:pt x="23974" y="1374"/>
                      <a:pt x="22927" y="1160"/>
                    </a:cubicBezTo>
                    <a:cubicBezTo>
                      <a:pt x="20981" y="743"/>
                      <a:pt x="19036" y="418"/>
                      <a:pt x="17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33" name="Google Shape;6233;p50"/>
            <p:cNvSpPr/>
            <p:nvPr/>
          </p:nvSpPr>
          <p:spPr>
            <a:xfrm flipH="1">
              <a:off x="4266550" y="4087700"/>
              <a:ext cx="2125330" cy="121753"/>
            </a:xfrm>
            <a:custGeom>
              <a:avLst/>
              <a:gdLst/>
              <a:ahLst/>
              <a:cxnLst/>
              <a:rect l="l" t="t" r="r" b="b"/>
              <a:pathLst>
                <a:path w="66630" h="3817" extrusionOk="0">
                  <a:moveTo>
                    <a:pt x="42501" y="1"/>
                  </a:moveTo>
                  <a:cubicBezTo>
                    <a:pt x="40738" y="1"/>
                    <a:pt x="39116" y="494"/>
                    <a:pt x="38307" y="1768"/>
                  </a:cubicBezTo>
                  <a:cubicBezTo>
                    <a:pt x="38215" y="1707"/>
                    <a:pt x="36752" y="1471"/>
                    <a:pt x="35939" y="1471"/>
                  </a:cubicBezTo>
                  <a:cubicBezTo>
                    <a:pt x="35840" y="1471"/>
                    <a:pt x="35750" y="1475"/>
                    <a:pt x="35674" y="1482"/>
                  </a:cubicBezTo>
                  <a:cubicBezTo>
                    <a:pt x="31238" y="1935"/>
                    <a:pt x="30674" y="2261"/>
                    <a:pt x="29697" y="2261"/>
                  </a:cubicBezTo>
                  <a:cubicBezTo>
                    <a:pt x="28999" y="2261"/>
                    <a:pt x="28091" y="2095"/>
                    <a:pt x="25414" y="1691"/>
                  </a:cubicBezTo>
                  <a:cubicBezTo>
                    <a:pt x="24897" y="1620"/>
                    <a:pt x="24439" y="1590"/>
                    <a:pt x="24020" y="1590"/>
                  </a:cubicBezTo>
                  <a:cubicBezTo>
                    <a:pt x="22012" y="1590"/>
                    <a:pt x="20921" y="2287"/>
                    <a:pt x="18699" y="2515"/>
                  </a:cubicBezTo>
                  <a:cubicBezTo>
                    <a:pt x="18543" y="2529"/>
                    <a:pt x="18389" y="2536"/>
                    <a:pt x="18236" y="2536"/>
                  </a:cubicBezTo>
                  <a:cubicBezTo>
                    <a:pt x="16883" y="2536"/>
                    <a:pt x="15643" y="2015"/>
                    <a:pt x="14410" y="2015"/>
                  </a:cubicBezTo>
                  <a:cubicBezTo>
                    <a:pt x="13845" y="2015"/>
                    <a:pt x="13280" y="2125"/>
                    <a:pt x="12707" y="2445"/>
                  </a:cubicBezTo>
                  <a:cubicBezTo>
                    <a:pt x="12075" y="2110"/>
                    <a:pt x="11478" y="1991"/>
                    <a:pt x="10880" y="1991"/>
                  </a:cubicBezTo>
                  <a:cubicBezTo>
                    <a:pt x="10011" y="1991"/>
                    <a:pt x="9141" y="2242"/>
                    <a:pt x="8161" y="2445"/>
                  </a:cubicBezTo>
                  <a:cubicBezTo>
                    <a:pt x="6954" y="2681"/>
                    <a:pt x="6272" y="3006"/>
                    <a:pt x="5422" y="3006"/>
                  </a:cubicBezTo>
                  <a:cubicBezTo>
                    <a:pt x="5037" y="3006"/>
                    <a:pt x="4617" y="2939"/>
                    <a:pt x="4098" y="2766"/>
                  </a:cubicBezTo>
                  <a:cubicBezTo>
                    <a:pt x="3693" y="2632"/>
                    <a:pt x="3275" y="2577"/>
                    <a:pt x="2857" y="2577"/>
                  </a:cubicBezTo>
                  <a:cubicBezTo>
                    <a:pt x="1831" y="2577"/>
                    <a:pt x="808" y="2907"/>
                    <a:pt x="1" y="3200"/>
                  </a:cubicBezTo>
                  <a:lnTo>
                    <a:pt x="66630" y="3816"/>
                  </a:lnTo>
                  <a:cubicBezTo>
                    <a:pt x="65493" y="3198"/>
                    <a:pt x="61568" y="2582"/>
                    <a:pt x="60225" y="2444"/>
                  </a:cubicBezTo>
                  <a:cubicBezTo>
                    <a:pt x="60095" y="2431"/>
                    <a:pt x="59967" y="2425"/>
                    <a:pt x="59839" y="2425"/>
                  </a:cubicBezTo>
                  <a:cubicBezTo>
                    <a:pt x="59032" y="2425"/>
                    <a:pt x="58260" y="2654"/>
                    <a:pt x="57515" y="2654"/>
                  </a:cubicBezTo>
                  <a:cubicBezTo>
                    <a:pt x="57157" y="2654"/>
                    <a:pt x="56805" y="2601"/>
                    <a:pt x="56458" y="2444"/>
                  </a:cubicBezTo>
                  <a:cubicBezTo>
                    <a:pt x="55844" y="2167"/>
                    <a:pt x="55000" y="1902"/>
                    <a:pt x="54058" y="1902"/>
                  </a:cubicBezTo>
                  <a:cubicBezTo>
                    <a:pt x="53553" y="1902"/>
                    <a:pt x="53019" y="1978"/>
                    <a:pt x="52478" y="2170"/>
                  </a:cubicBezTo>
                  <a:cubicBezTo>
                    <a:pt x="52334" y="1532"/>
                    <a:pt x="51676" y="1265"/>
                    <a:pt x="50962" y="1265"/>
                  </a:cubicBezTo>
                  <a:cubicBezTo>
                    <a:pt x="50140" y="1265"/>
                    <a:pt x="49242" y="1619"/>
                    <a:pt x="48965" y="2170"/>
                  </a:cubicBezTo>
                  <a:cubicBezTo>
                    <a:pt x="47813" y="1001"/>
                    <a:pt x="45013" y="1"/>
                    <a:pt x="42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4" name="Google Shape;6234;p50"/>
            <p:cNvSpPr/>
            <p:nvPr/>
          </p:nvSpPr>
          <p:spPr>
            <a:xfrm>
              <a:off x="4883550" y="3404650"/>
              <a:ext cx="891325" cy="84450"/>
            </a:xfrm>
            <a:custGeom>
              <a:avLst/>
              <a:gdLst/>
              <a:ahLst/>
              <a:cxnLst/>
              <a:rect l="l" t="t" r="r" b="b"/>
              <a:pathLst>
                <a:path w="35653" h="3378" extrusionOk="0">
                  <a:moveTo>
                    <a:pt x="29123" y="1"/>
                  </a:moveTo>
                  <a:cubicBezTo>
                    <a:pt x="28038" y="1"/>
                    <a:pt x="26607" y="315"/>
                    <a:pt x="26420" y="966"/>
                  </a:cubicBezTo>
                  <a:cubicBezTo>
                    <a:pt x="26250" y="943"/>
                    <a:pt x="26073" y="931"/>
                    <a:pt x="25896" y="931"/>
                  </a:cubicBezTo>
                  <a:cubicBezTo>
                    <a:pt x="25202" y="931"/>
                    <a:pt x="24508" y="1115"/>
                    <a:pt x="24242" y="1559"/>
                  </a:cubicBezTo>
                  <a:cubicBezTo>
                    <a:pt x="23929" y="1177"/>
                    <a:pt x="23318" y="993"/>
                    <a:pt x="22709" y="993"/>
                  </a:cubicBezTo>
                  <a:cubicBezTo>
                    <a:pt x="21901" y="993"/>
                    <a:pt x="21097" y="1316"/>
                    <a:pt x="21002" y="1930"/>
                  </a:cubicBezTo>
                  <a:cubicBezTo>
                    <a:pt x="20658" y="1701"/>
                    <a:pt x="20199" y="1611"/>
                    <a:pt x="19673" y="1611"/>
                  </a:cubicBezTo>
                  <a:cubicBezTo>
                    <a:pt x="17813" y="1611"/>
                    <a:pt x="15110" y="2741"/>
                    <a:pt x="13628" y="2857"/>
                  </a:cubicBezTo>
                  <a:cubicBezTo>
                    <a:pt x="12145" y="2974"/>
                    <a:pt x="10685" y="2999"/>
                    <a:pt x="9240" y="2999"/>
                  </a:cubicBezTo>
                  <a:cubicBezTo>
                    <a:pt x="8186" y="2999"/>
                    <a:pt x="7141" y="2986"/>
                    <a:pt x="6101" y="2986"/>
                  </a:cubicBezTo>
                  <a:cubicBezTo>
                    <a:pt x="4053" y="2986"/>
                    <a:pt x="2027" y="3037"/>
                    <a:pt x="0" y="3341"/>
                  </a:cubicBezTo>
                  <a:lnTo>
                    <a:pt x="35582" y="3377"/>
                  </a:lnTo>
                  <a:cubicBezTo>
                    <a:pt x="35652" y="3021"/>
                    <a:pt x="35130" y="2985"/>
                    <a:pt x="34525" y="2985"/>
                  </a:cubicBezTo>
                  <a:cubicBezTo>
                    <a:pt x="34368" y="2985"/>
                    <a:pt x="34205" y="2987"/>
                    <a:pt x="34045" y="2987"/>
                  </a:cubicBezTo>
                  <a:cubicBezTo>
                    <a:pt x="33859" y="2987"/>
                    <a:pt x="33677" y="2984"/>
                    <a:pt x="33515" y="2969"/>
                  </a:cubicBezTo>
                  <a:cubicBezTo>
                    <a:pt x="31950" y="2821"/>
                    <a:pt x="32285" y="2636"/>
                    <a:pt x="31950" y="1709"/>
                  </a:cubicBezTo>
                  <a:cubicBezTo>
                    <a:pt x="31615" y="892"/>
                    <a:pt x="31167" y="224"/>
                    <a:pt x="29716" y="38"/>
                  </a:cubicBezTo>
                  <a:cubicBezTo>
                    <a:pt x="29540" y="13"/>
                    <a:pt x="29338" y="1"/>
                    <a:pt x="29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35" name="Google Shape;6235;p50"/>
          <p:cNvSpPr/>
          <p:nvPr/>
        </p:nvSpPr>
        <p:spPr>
          <a:xfrm>
            <a:off x="7358586" y="2639233"/>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6" name="Google Shape;6236;p50"/>
          <p:cNvSpPr/>
          <p:nvPr/>
        </p:nvSpPr>
        <p:spPr>
          <a:xfrm>
            <a:off x="2740386" y="1548933"/>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7" name="Google Shape;6237;p50"/>
          <p:cNvSpPr/>
          <p:nvPr/>
        </p:nvSpPr>
        <p:spPr>
          <a:xfrm>
            <a:off x="4031736" y="837183"/>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Google Shape;5906;p45"/>
          <p:cNvSpPr txBox="1"/>
          <p:nvPr/>
        </p:nvSpPr>
        <p:spPr>
          <a:xfrm>
            <a:off x="683170" y="2891090"/>
            <a:ext cx="4538700" cy="19380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2"/>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139700" lvl="0" indent="0" algn="l" rtl="0">
              <a:spcBef>
                <a:spcPts val="1000"/>
              </a:spcBef>
              <a:spcAft>
                <a:spcPts val="0"/>
              </a:spcAft>
              <a:buSzPts val="1400"/>
              <a:buNone/>
            </a:pPr>
            <a:r>
              <a:rPr lang="en-GB" sz="1800" dirty="0">
                <a:solidFill>
                  <a:schemeClr val="bg1"/>
                </a:solidFill>
                <a:ea typeface="+mj-lt"/>
                <a:cs typeface="+mj-lt"/>
                <a:sym typeface="+mn-ea"/>
              </a:rPr>
              <a:t>:</a:t>
            </a:r>
            <a:endParaRPr lang="en-GB" sz="1800" dirty="0">
              <a:solidFill>
                <a:schemeClr val="bg1"/>
              </a:solidFill>
              <a:cs typeface="Calibri Light" panose="020F0302020204030204"/>
            </a:endParaRPr>
          </a:p>
          <a:p>
            <a:pPr marL="457200" lvl="0" indent="-317500" algn="l" rtl="0">
              <a:spcBef>
                <a:spcPts val="1000"/>
              </a:spcBef>
              <a:spcAft>
                <a:spcPts val="0"/>
              </a:spcAft>
              <a:buSzPts val="1400"/>
              <a:buChar char="■"/>
            </a:pPr>
            <a:r>
              <a:rPr lang="en-GB" sz="1800" dirty="0">
                <a:ea typeface="+mn-lt"/>
                <a:cs typeface="+mn-lt"/>
                <a:sym typeface="+mn-ea"/>
              </a:rPr>
              <a:t>We discussed the importance of social network analysis and its applications in different areas</a:t>
            </a:r>
            <a:endParaRPr lang="en-GB" sz="1800"/>
          </a:p>
          <a:p>
            <a:pPr marL="457200" lvl="0" indent="-317500" algn="l" rtl="0">
              <a:spcBef>
                <a:spcPts val="0"/>
              </a:spcBef>
              <a:spcAft>
                <a:spcPts val="0"/>
              </a:spcAft>
              <a:buSzPts val="1400"/>
              <a:buChar char="■"/>
            </a:pPr>
            <a:r>
              <a:rPr lang="en-GB" sz="1800" dirty="0">
                <a:ea typeface="+mn-lt"/>
                <a:cs typeface="+mn-lt"/>
                <a:sym typeface="+mn-ea"/>
              </a:rPr>
              <a:t>We focused on Twitter as and have implemented the python program to implement sentimental analysis</a:t>
            </a:r>
            <a:endParaRPr lang="en-GB" sz="1800" dirty="0">
              <a:ea typeface="+mn-lt"/>
              <a:cs typeface="+mn-lt"/>
            </a:endParaRPr>
          </a:p>
          <a:p>
            <a:pPr marL="457200" lvl="0" indent="-317500" algn="l" rtl="0">
              <a:spcBef>
                <a:spcPts val="0"/>
              </a:spcBef>
              <a:spcAft>
                <a:spcPts val="0"/>
              </a:spcAft>
              <a:buSzPts val="1400"/>
              <a:buChar char="■"/>
            </a:pPr>
            <a:r>
              <a:rPr lang="en-GB" sz="1800" dirty="0">
                <a:ea typeface="+mn-lt"/>
                <a:cs typeface="+mn-lt"/>
                <a:sym typeface="+mn-ea"/>
              </a:rPr>
              <a:t>We realized that the neutral sentiments are significantly high which shows there is a need to improve Twitter sentiment analysis</a:t>
            </a:r>
            <a:endParaRPr lang="en-GB" sz="1800" dirty="0">
              <a:cs typeface="Calibri" panose="020F0502020204030204"/>
            </a:endParaRPr>
          </a:p>
          <a:p>
            <a:pPr marL="139700" lvl="0" indent="0" algn="l" rtl="0">
              <a:spcBef>
                <a:spcPts val="0"/>
              </a:spcBef>
              <a:spcAft>
                <a:spcPts val="0"/>
              </a:spcAft>
              <a:buSzPts val="1400"/>
            </a:pPr>
            <a:br>
              <a:rPr lang="en-GB" sz="1800" b="1" dirty="0">
                <a:latin typeface="Calibri" panose="020F0502020204030204"/>
                <a:cs typeface="+mj-lt"/>
                <a:sym typeface="+mn-ea"/>
              </a:rPr>
            </a:br>
            <a:endParaRPr lang="en-GB"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387" name="Shape 6387"/>
        <p:cNvGrpSpPr/>
        <p:nvPr/>
      </p:nvGrpSpPr>
      <p:grpSpPr>
        <a:xfrm>
          <a:off x="0" y="0"/>
          <a:ext cx="0" cy="0"/>
          <a:chOff x="0" y="0"/>
          <a:chExt cx="0" cy="0"/>
        </a:xfrm>
      </p:grpSpPr>
      <p:sp>
        <p:nvSpPr>
          <p:cNvPr id="6388" name="Google Shape;6388;p53"/>
          <p:cNvSpPr txBox="1"/>
          <p:nvPr>
            <p:ph type="title"/>
          </p:nvPr>
        </p:nvSpPr>
        <p:spPr>
          <a:xfrm>
            <a:off x="148590" y="2433955"/>
            <a:ext cx="2422525" cy="217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Future Scope</a:t>
            </a:r>
            <a:endParaRPr lang="en-US" altLang="en-GB"/>
          </a:p>
        </p:txBody>
      </p:sp>
      <p:grpSp>
        <p:nvGrpSpPr>
          <p:cNvPr id="6391" name="Google Shape;6391;p53"/>
          <p:cNvGrpSpPr/>
          <p:nvPr/>
        </p:nvGrpSpPr>
        <p:grpSpPr>
          <a:xfrm>
            <a:off x="1943475" y="582728"/>
            <a:ext cx="2300743" cy="1665160"/>
            <a:chOff x="1943475" y="582728"/>
            <a:chExt cx="2300743" cy="1665160"/>
          </a:xfrm>
        </p:grpSpPr>
        <p:grpSp>
          <p:nvGrpSpPr>
            <p:cNvPr id="6392" name="Google Shape;6392;p53"/>
            <p:cNvGrpSpPr/>
            <p:nvPr/>
          </p:nvGrpSpPr>
          <p:grpSpPr>
            <a:xfrm>
              <a:off x="2250513" y="582728"/>
              <a:ext cx="1664197" cy="1497773"/>
              <a:chOff x="3109500" y="1775775"/>
              <a:chExt cx="1429600" cy="1293525"/>
            </a:xfrm>
          </p:grpSpPr>
          <p:sp>
            <p:nvSpPr>
              <p:cNvPr id="6393" name="Google Shape;6393;p53"/>
              <p:cNvSpPr/>
              <p:nvPr/>
            </p:nvSpPr>
            <p:spPr>
              <a:xfrm>
                <a:off x="3109500" y="1775775"/>
                <a:ext cx="1429600" cy="1293525"/>
              </a:xfrm>
              <a:custGeom>
                <a:avLst/>
                <a:gdLst/>
                <a:ahLst/>
                <a:cxnLst/>
                <a:rect l="l" t="t" r="r" b="b"/>
                <a:pathLst>
                  <a:path w="57184" h="51741" extrusionOk="0">
                    <a:moveTo>
                      <a:pt x="28596" y="0"/>
                    </a:moveTo>
                    <a:cubicBezTo>
                      <a:pt x="21758" y="0"/>
                      <a:pt x="14933" y="2695"/>
                      <a:pt x="9848" y="8040"/>
                    </a:cubicBezTo>
                    <a:cubicBezTo>
                      <a:pt x="1" y="18394"/>
                      <a:pt x="410" y="34769"/>
                      <a:pt x="10762" y="44615"/>
                    </a:cubicBezTo>
                    <a:cubicBezTo>
                      <a:pt x="15769" y="49377"/>
                      <a:pt x="22184" y="51740"/>
                      <a:pt x="28587" y="51740"/>
                    </a:cubicBezTo>
                    <a:cubicBezTo>
                      <a:pt x="35426" y="51740"/>
                      <a:pt x="42252" y="49045"/>
                      <a:pt x="47337" y="43699"/>
                    </a:cubicBezTo>
                    <a:cubicBezTo>
                      <a:pt x="57183" y="33348"/>
                      <a:pt x="56774" y="16973"/>
                      <a:pt x="46422" y="7125"/>
                    </a:cubicBezTo>
                    <a:cubicBezTo>
                      <a:pt x="41415" y="2364"/>
                      <a:pt x="35000" y="0"/>
                      <a:pt x="28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4" name="Google Shape;6394;p53"/>
              <p:cNvSpPr/>
              <p:nvPr/>
            </p:nvSpPr>
            <p:spPr>
              <a:xfrm>
                <a:off x="4394450" y="2374525"/>
                <a:ext cx="53200" cy="76775"/>
              </a:xfrm>
              <a:custGeom>
                <a:avLst/>
                <a:gdLst/>
                <a:ahLst/>
                <a:cxnLst/>
                <a:rect l="l" t="t" r="r" b="b"/>
                <a:pathLst>
                  <a:path w="2128" h="3071" extrusionOk="0">
                    <a:moveTo>
                      <a:pt x="826" y="1"/>
                    </a:moveTo>
                    <a:cubicBezTo>
                      <a:pt x="749" y="1"/>
                      <a:pt x="672" y="12"/>
                      <a:pt x="598" y="35"/>
                    </a:cubicBezTo>
                    <a:cubicBezTo>
                      <a:pt x="0" y="225"/>
                      <a:pt x="125" y="866"/>
                      <a:pt x="109" y="1355"/>
                    </a:cubicBezTo>
                    <a:cubicBezTo>
                      <a:pt x="86" y="2011"/>
                      <a:pt x="236" y="3071"/>
                      <a:pt x="914" y="3071"/>
                    </a:cubicBezTo>
                    <a:cubicBezTo>
                      <a:pt x="1062" y="3071"/>
                      <a:pt x="1235" y="3020"/>
                      <a:pt x="1437" y="2905"/>
                    </a:cubicBezTo>
                    <a:cubicBezTo>
                      <a:pt x="2120" y="2511"/>
                      <a:pt x="2128" y="1356"/>
                      <a:pt x="1864" y="723"/>
                    </a:cubicBezTo>
                    <a:cubicBezTo>
                      <a:pt x="1707" y="348"/>
                      <a:pt x="1260"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5" name="Google Shape;6395;p53"/>
              <p:cNvSpPr/>
              <p:nvPr/>
            </p:nvSpPr>
            <p:spPr>
              <a:xfrm>
                <a:off x="4397275" y="2475975"/>
                <a:ext cx="39975" cy="42175"/>
              </a:xfrm>
              <a:custGeom>
                <a:avLst/>
                <a:gdLst/>
                <a:ahLst/>
                <a:cxnLst/>
                <a:rect l="l" t="t" r="r" b="b"/>
                <a:pathLst>
                  <a:path w="1599" h="1687" extrusionOk="0">
                    <a:moveTo>
                      <a:pt x="795" y="1"/>
                    </a:moveTo>
                    <a:cubicBezTo>
                      <a:pt x="742" y="1"/>
                      <a:pt x="693" y="11"/>
                      <a:pt x="647" y="31"/>
                    </a:cubicBezTo>
                    <a:cubicBezTo>
                      <a:pt x="110" y="261"/>
                      <a:pt x="0" y="1687"/>
                      <a:pt x="809" y="1687"/>
                    </a:cubicBezTo>
                    <a:cubicBezTo>
                      <a:pt x="839" y="1687"/>
                      <a:pt x="871" y="1685"/>
                      <a:pt x="904" y="1681"/>
                    </a:cubicBezTo>
                    <a:cubicBezTo>
                      <a:pt x="1598" y="1591"/>
                      <a:pt x="1578" y="402"/>
                      <a:pt x="1060" y="85"/>
                    </a:cubicBezTo>
                    <a:cubicBezTo>
                      <a:pt x="965" y="27"/>
                      <a:pt x="876"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6" name="Google Shape;6396;p53"/>
              <p:cNvSpPr/>
              <p:nvPr/>
            </p:nvSpPr>
            <p:spPr>
              <a:xfrm>
                <a:off x="4335075" y="2409200"/>
                <a:ext cx="60425" cy="88475"/>
              </a:xfrm>
              <a:custGeom>
                <a:avLst/>
                <a:gdLst/>
                <a:ahLst/>
                <a:cxnLst/>
                <a:rect l="l" t="t" r="r" b="b"/>
                <a:pathLst>
                  <a:path w="2417" h="3539" extrusionOk="0">
                    <a:moveTo>
                      <a:pt x="875" y="1"/>
                    </a:moveTo>
                    <a:cubicBezTo>
                      <a:pt x="235" y="1"/>
                      <a:pt x="0" y="1420"/>
                      <a:pt x="100" y="2014"/>
                    </a:cubicBezTo>
                    <a:cubicBezTo>
                      <a:pt x="228" y="2778"/>
                      <a:pt x="687" y="3539"/>
                      <a:pt x="1212" y="3539"/>
                    </a:cubicBezTo>
                    <a:cubicBezTo>
                      <a:pt x="1485" y="3539"/>
                      <a:pt x="1775" y="3334"/>
                      <a:pt x="2045" y="2818"/>
                    </a:cubicBezTo>
                    <a:cubicBezTo>
                      <a:pt x="2416" y="2113"/>
                      <a:pt x="1979" y="883"/>
                      <a:pt x="1473" y="344"/>
                    </a:cubicBezTo>
                    <a:cubicBezTo>
                      <a:pt x="1244" y="101"/>
                      <a:pt x="1045" y="1"/>
                      <a:pt x="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7" name="Google Shape;6397;p53"/>
              <p:cNvSpPr/>
              <p:nvPr/>
            </p:nvSpPr>
            <p:spPr>
              <a:xfrm>
                <a:off x="3385175" y="1964750"/>
                <a:ext cx="112750" cy="107725"/>
              </a:xfrm>
              <a:custGeom>
                <a:avLst/>
                <a:gdLst/>
                <a:ahLst/>
                <a:cxnLst/>
                <a:rect l="l" t="t" r="r" b="b"/>
                <a:pathLst>
                  <a:path w="4510" h="4309" extrusionOk="0">
                    <a:moveTo>
                      <a:pt x="2979" y="1"/>
                    </a:moveTo>
                    <a:cubicBezTo>
                      <a:pt x="2083" y="1"/>
                      <a:pt x="1014" y="1133"/>
                      <a:pt x="647" y="1868"/>
                    </a:cubicBezTo>
                    <a:cubicBezTo>
                      <a:pt x="0" y="3164"/>
                      <a:pt x="754" y="4308"/>
                      <a:pt x="1881" y="4308"/>
                    </a:cubicBezTo>
                    <a:cubicBezTo>
                      <a:pt x="2191" y="4308"/>
                      <a:pt x="2529" y="4222"/>
                      <a:pt x="2875" y="4027"/>
                    </a:cubicBezTo>
                    <a:cubicBezTo>
                      <a:pt x="3961" y="3418"/>
                      <a:pt x="4510" y="1899"/>
                      <a:pt x="3967" y="745"/>
                    </a:cubicBezTo>
                    <a:cubicBezTo>
                      <a:pt x="3716" y="209"/>
                      <a:pt x="3363" y="1"/>
                      <a:pt x="2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8" name="Google Shape;6398;p53"/>
              <p:cNvSpPr/>
              <p:nvPr/>
            </p:nvSpPr>
            <p:spPr>
              <a:xfrm>
                <a:off x="3497900" y="1942525"/>
                <a:ext cx="56125" cy="51800"/>
              </a:xfrm>
              <a:custGeom>
                <a:avLst/>
                <a:gdLst/>
                <a:ahLst/>
                <a:cxnLst/>
                <a:rect l="l" t="t" r="r" b="b"/>
                <a:pathLst>
                  <a:path w="2245" h="2072" extrusionOk="0">
                    <a:moveTo>
                      <a:pt x="1260" y="0"/>
                    </a:moveTo>
                    <a:cubicBezTo>
                      <a:pt x="959" y="0"/>
                      <a:pt x="612" y="210"/>
                      <a:pt x="450" y="408"/>
                    </a:cubicBezTo>
                    <a:cubicBezTo>
                      <a:pt x="63" y="879"/>
                      <a:pt x="1" y="1958"/>
                      <a:pt x="774" y="2067"/>
                    </a:cubicBezTo>
                    <a:cubicBezTo>
                      <a:pt x="798" y="2070"/>
                      <a:pt x="821" y="2072"/>
                      <a:pt x="845" y="2072"/>
                    </a:cubicBezTo>
                    <a:cubicBezTo>
                      <a:pt x="1606" y="2072"/>
                      <a:pt x="2245" y="368"/>
                      <a:pt x="1464" y="39"/>
                    </a:cubicBezTo>
                    <a:cubicBezTo>
                      <a:pt x="1401" y="12"/>
                      <a:pt x="1332" y="0"/>
                      <a:pt x="1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9" name="Google Shape;6399;p53"/>
              <p:cNvSpPr/>
              <p:nvPr/>
            </p:nvSpPr>
            <p:spPr>
              <a:xfrm>
                <a:off x="3503900" y="2019225"/>
                <a:ext cx="50450" cy="32125"/>
              </a:xfrm>
              <a:custGeom>
                <a:avLst/>
                <a:gdLst/>
                <a:ahLst/>
                <a:cxnLst/>
                <a:rect l="l" t="t" r="r" b="b"/>
                <a:pathLst>
                  <a:path w="2018" h="1285" extrusionOk="0">
                    <a:moveTo>
                      <a:pt x="1000" y="0"/>
                    </a:moveTo>
                    <a:cubicBezTo>
                      <a:pt x="771" y="0"/>
                      <a:pt x="544" y="76"/>
                      <a:pt x="394" y="245"/>
                    </a:cubicBezTo>
                    <a:cubicBezTo>
                      <a:pt x="374" y="270"/>
                      <a:pt x="353" y="295"/>
                      <a:pt x="335" y="322"/>
                    </a:cubicBezTo>
                    <a:cubicBezTo>
                      <a:pt x="0" y="831"/>
                      <a:pt x="594" y="1284"/>
                      <a:pt x="1133" y="1284"/>
                    </a:cubicBezTo>
                    <a:cubicBezTo>
                      <a:pt x="1398" y="1284"/>
                      <a:pt x="1649" y="1175"/>
                      <a:pt x="1770" y="910"/>
                    </a:cubicBezTo>
                    <a:cubicBezTo>
                      <a:pt x="2018" y="365"/>
                      <a:pt x="1502"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0" name="Google Shape;6400;p53"/>
              <p:cNvSpPr/>
              <p:nvPr/>
            </p:nvSpPr>
            <p:spPr>
              <a:xfrm>
                <a:off x="4163325" y="1954150"/>
                <a:ext cx="112100" cy="51900"/>
              </a:xfrm>
              <a:custGeom>
                <a:avLst/>
                <a:gdLst/>
                <a:ahLst/>
                <a:cxnLst/>
                <a:rect l="l" t="t" r="r" b="b"/>
                <a:pathLst>
                  <a:path w="4484" h="2076" extrusionOk="0">
                    <a:moveTo>
                      <a:pt x="1607" y="0"/>
                    </a:moveTo>
                    <a:cubicBezTo>
                      <a:pt x="0" y="0"/>
                      <a:pt x="1129" y="2075"/>
                      <a:pt x="2369" y="2075"/>
                    </a:cubicBezTo>
                    <a:cubicBezTo>
                      <a:pt x="2379" y="2075"/>
                      <a:pt x="2390" y="2075"/>
                      <a:pt x="2400" y="2075"/>
                    </a:cubicBezTo>
                    <a:cubicBezTo>
                      <a:pt x="4483" y="2015"/>
                      <a:pt x="3108" y="121"/>
                      <a:pt x="1792" y="9"/>
                    </a:cubicBezTo>
                    <a:cubicBezTo>
                      <a:pt x="1727" y="3"/>
                      <a:pt x="1665"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1" name="Google Shape;6401;p53"/>
              <p:cNvSpPr/>
              <p:nvPr/>
            </p:nvSpPr>
            <p:spPr>
              <a:xfrm>
                <a:off x="4123350" y="2766175"/>
                <a:ext cx="71575" cy="55975"/>
              </a:xfrm>
              <a:custGeom>
                <a:avLst/>
                <a:gdLst/>
                <a:ahLst/>
                <a:cxnLst/>
                <a:rect l="l" t="t" r="r" b="b"/>
                <a:pathLst>
                  <a:path w="2863" h="2239" extrusionOk="0">
                    <a:moveTo>
                      <a:pt x="1793" y="0"/>
                    </a:moveTo>
                    <a:cubicBezTo>
                      <a:pt x="1744" y="0"/>
                      <a:pt x="1692" y="5"/>
                      <a:pt x="1636" y="15"/>
                    </a:cubicBezTo>
                    <a:cubicBezTo>
                      <a:pt x="815" y="162"/>
                      <a:pt x="1" y="1606"/>
                      <a:pt x="916" y="2126"/>
                    </a:cubicBezTo>
                    <a:cubicBezTo>
                      <a:pt x="1053" y="2204"/>
                      <a:pt x="1185" y="2238"/>
                      <a:pt x="1310" y="2238"/>
                    </a:cubicBezTo>
                    <a:cubicBezTo>
                      <a:pt x="2316" y="2238"/>
                      <a:pt x="2862" y="0"/>
                      <a:pt x="1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2" name="Google Shape;6402;p53"/>
              <p:cNvSpPr/>
              <p:nvPr/>
            </p:nvSpPr>
            <p:spPr>
              <a:xfrm>
                <a:off x="3251450" y="2483050"/>
                <a:ext cx="51950" cy="65550"/>
              </a:xfrm>
              <a:custGeom>
                <a:avLst/>
                <a:gdLst/>
                <a:ahLst/>
                <a:cxnLst/>
                <a:rect l="l" t="t" r="r" b="b"/>
                <a:pathLst>
                  <a:path w="2078" h="2622" extrusionOk="0">
                    <a:moveTo>
                      <a:pt x="902" y="0"/>
                    </a:moveTo>
                    <a:cubicBezTo>
                      <a:pt x="54" y="0"/>
                      <a:pt x="0" y="2621"/>
                      <a:pt x="880" y="2621"/>
                    </a:cubicBezTo>
                    <a:cubicBezTo>
                      <a:pt x="1066" y="2621"/>
                      <a:pt x="1295" y="2503"/>
                      <a:pt x="1567" y="2217"/>
                    </a:cubicBezTo>
                    <a:cubicBezTo>
                      <a:pt x="2077" y="1680"/>
                      <a:pt x="1918" y="733"/>
                      <a:pt x="1399" y="250"/>
                    </a:cubicBezTo>
                    <a:cubicBezTo>
                      <a:pt x="1211" y="75"/>
                      <a:pt x="1045"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03" name="Google Shape;6403;p53"/>
            <p:cNvSpPr/>
            <p:nvPr/>
          </p:nvSpPr>
          <p:spPr>
            <a:xfrm>
              <a:off x="2985273" y="1314850"/>
              <a:ext cx="1258945" cy="119254"/>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4" name="Google Shape;6404;p53"/>
            <p:cNvSpPr/>
            <p:nvPr/>
          </p:nvSpPr>
          <p:spPr>
            <a:xfrm>
              <a:off x="1943475" y="1898575"/>
              <a:ext cx="891325" cy="84450"/>
            </a:xfrm>
            <a:custGeom>
              <a:avLst/>
              <a:gdLst/>
              <a:ahLst/>
              <a:cxnLst/>
              <a:rect l="l" t="t" r="r" b="b"/>
              <a:pathLst>
                <a:path w="35653" h="3378" extrusionOk="0">
                  <a:moveTo>
                    <a:pt x="29123" y="1"/>
                  </a:moveTo>
                  <a:cubicBezTo>
                    <a:pt x="28038" y="1"/>
                    <a:pt x="26607" y="315"/>
                    <a:pt x="26420" y="966"/>
                  </a:cubicBezTo>
                  <a:cubicBezTo>
                    <a:pt x="26250" y="943"/>
                    <a:pt x="26073" y="931"/>
                    <a:pt x="25896" y="931"/>
                  </a:cubicBezTo>
                  <a:cubicBezTo>
                    <a:pt x="25202" y="931"/>
                    <a:pt x="24508" y="1115"/>
                    <a:pt x="24242" y="1559"/>
                  </a:cubicBezTo>
                  <a:cubicBezTo>
                    <a:pt x="23929" y="1177"/>
                    <a:pt x="23318" y="993"/>
                    <a:pt x="22709" y="993"/>
                  </a:cubicBezTo>
                  <a:cubicBezTo>
                    <a:pt x="21901" y="993"/>
                    <a:pt x="21097" y="1316"/>
                    <a:pt x="21002" y="1930"/>
                  </a:cubicBezTo>
                  <a:cubicBezTo>
                    <a:pt x="20658" y="1701"/>
                    <a:pt x="20199" y="1611"/>
                    <a:pt x="19673" y="1611"/>
                  </a:cubicBezTo>
                  <a:cubicBezTo>
                    <a:pt x="17813" y="1611"/>
                    <a:pt x="15110" y="2741"/>
                    <a:pt x="13628" y="2857"/>
                  </a:cubicBezTo>
                  <a:cubicBezTo>
                    <a:pt x="12145" y="2974"/>
                    <a:pt x="10685" y="2999"/>
                    <a:pt x="9240" y="2999"/>
                  </a:cubicBezTo>
                  <a:cubicBezTo>
                    <a:pt x="8186" y="2999"/>
                    <a:pt x="7141" y="2986"/>
                    <a:pt x="6101" y="2986"/>
                  </a:cubicBezTo>
                  <a:cubicBezTo>
                    <a:pt x="4053" y="2986"/>
                    <a:pt x="2027" y="3037"/>
                    <a:pt x="0" y="3341"/>
                  </a:cubicBezTo>
                  <a:lnTo>
                    <a:pt x="35582" y="3377"/>
                  </a:lnTo>
                  <a:cubicBezTo>
                    <a:pt x="35652" y="3021"/>
                    <a:pt x="35130" y="2985"/>
                    <a:pt x="34525" y="2985"/>
                  </a:cubicBezTo>
                  <a:cubicBezTo>
                    <a:pt x="34368" y="2985"/>
                    <a:pt x="34205" y="2987"/>
                    <a:pt x="34045" y="2987"/>
                  </a:cubicBezTo>
                  <a:cubicBezTo>
                    <a:pt x="33859" y="2987"/>
                    <a:pt x="33677" y="2984"/>
                    <a:pt x="33515" y="2969"/>
                  </a:cubicBezTo>
                  <a:cubicBezTo>
                    <a:pt x="31950" y="2821"/>
                    <a:pt x="32285" y="2636"/>
                    <a:pt x="31950" y="1709"/>
                  </a:cubicBezTo>
                  <a:cubicBezTo>
                    <a:pt x="31615" y="892"/>
                    <a:pt x="31167" y="224"/>
                    <a:pt x="29716" y="38"/>
                  </a:cubicBezTo>
                  <a:cubicBezTo>
                    <a:pt x="29540" y="13"/>
                    <a:pt x="29338" y="1"/>
                    <a:pt x="29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5" name="Google Shape;6405;p53"/>
            <p:cNvSpPr/>
            <p:nvPr/>
          </p:nvSpPr>
          <p:spPr>
            <a:xfrm>
              <a:off x="3300475" y="2163438"/>
              <a:ext cx="891325" cy="84450"/>
            </a:xfrm>
            <a:custGeom>
              <a:avLst/>
              <a:gdLst/>
              <a:ahLst/>
              <a:cxnLst/>
              <a:rect l="l" t="t" r="r" b="b"/>
              <a:pathLst>
                <a:path w="35653" h="3378" extrusionOk="0">
                  <a:moveTo>
                    <a:pt x="29123" y="1"/>
                  </a:moveTo>
                  <a:cubicBezTo>
                    <a:pt x="28038" y="1"/>
                    <a:pt x="26607" y="315"/>
                    <a:pt x="26420" y="966"/>
                  </a:cubicBezTo>
                  <a:cubicBezTo>
                    <a:pt x="26250" y="943"/>
                    <a:pt x="26073" y="931"/>
                    <a:pt x="25896" y="931"/>
                  </a:cubicBezTo>
                  <a:cubicBezTo>
                    <a:pt x="25202" y="931"/>
                    <a:pt x="24508" y="1115"/>
                    <a:pt x="24242" y="1559"/>
                  </a:cubicBezTo>
                  <a:cubicBezTo>
                    <a:pt x="23929" y="1177"/>
                    <a:pt x="23318" y="993"/>
                    <a:pt x="22709" y="993"/>
                  </a:cubicBezTo>
                  <a:cubicBezTo>
                    <a:pt x="21901" y="993"/>
                    <a:pt x="21097" y="1316"/>
                    <a:pt x="21002" y="1930"/>
                  </a:cubicBezTo>
                  <a:cubicBezTo>
                    <a:pt x="20658" y="1701"/>
                    <a:pt x="20199" y="1611"/>
                    <a:pt x="19673" y="1611"/>
                  </a:cubicBezTo>
                  <a:cubicBezTo>
                    <a:pt x="17813" y="1611"/>
                    <a:pt x="15110" y="2741"/>
                    <a:pt x="13628" y="2857"/>
                  </a:cubicBezTo>
                  <a:cubicBezTo>
                    <a:pt x="12145" y="2974"/>
                    <a:pt x="10685" y="2999"/>
                    <a:pt x="9240" y="2999"/>
                  </a:cubicBezTo>
                  <a:cubicBezTo>
                    <a:pt x="8186" y="2999"/>
                    <a:pt x="7141" y="2986"/>
                    <a:pt x="6101" y="2986"/>
                  </a:cubicBezTo>
                  <a:cubicBezTo>
                    <a:pt x="4053" y="2986"/>
                    <a:pt x="2027" y="3037"/>
                    <a:pt x="0" y="3341"/>
                  </a:cubicBezTo>
                  <a:lnTo>
                    <a:pt x="35582" y="3377"/>
                  </a:lnTo>
                  <a:cubicBezTo>
                    <a:pt x="35652" y="3021"/>
                    <a:pt x="35130" y="2985"/>
                    <a:pt x="34525" y="2985"/>
                  </a:cubicBezTo>
                  <a:cubicBezTo>
                    <a:pt x="34368" y="2985"/>
                    <a:pt x="34205" y="2987"/>
                    <a:pt x="34045" y="2987"/>
                  </a:cubicBezTo>
                  <a:cubicBezTo>
                    <a:pt x="33859" y="2987"/>
                    <a:pt x="33677" y="2984"/>
                    <a:pt x="33515" y="2969"/>
                  </a:cubicBezTo>
                  <a:cubicBezTo>
                    <a:pt x="31950" y="2821"/>
                    <a:pt x="32285" y="2636"/>
                    <a:pt x="31950" y="1709"/>
                  </a:cubicBezTo>
                  <a:cubicBezTo>
                    <a:pt x="31615" y="892"/>
                    <a:pt x="31167" y="224"/>
                    <a:pt x="29716" y="38"/>
                  </a:cubicBezTo>
                  <a:cubicBezTo>
                    <a:pt x="29540" y="13"/>
                    <a:pt x="29338" y="1"/>
                    <a:pt x="29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6" name="Google Shape;6406;p53"/>
          <p:cNvGrpSpPr/>
          <p:nvPr/>
        </p:nvGrpSpPr>
        <p:grpSpPr>
          <a:xfrm>
            <a:off x="387760" y="32372"/>
            <a:ext cx="619794" cy="2401601"/>
            <a:chOff x="778375" y="539500"/>
            <a:chExt cx="527125" cy="2042525"/>
          </a:xfrm>
        </p:grpSpPr>
        <p:sp>
          <p:nvSpPr>
            <p:cNvPr id="6407" name="Google Shape;6407;p53"/>
            <p:cNvSpPr/>
            <p:nvPr/>
          </p:nvSpPr>
          <p:spPr>
            <a:xfrm>
              <a:off x="796800" y="1674725"/>
              <a:ext cx="490300" cy="60525"/>
            </a:xfrm>
            <a:custGeom>
              <a:avLst/>
              <a:gdLst/>
              <a:ahLst/>
              <a:cxnLst/>
              <a:rect l="l" t="t" r="r" b="b"/>
              <a:pathLst>
                <a:path w="19612" h="2421" extrusionOk="0">
                  <a:moveTo>
                    <a:pt x="0" y="0"/>
                  </a:moveTo>
                  <a:lnTo>
                    <a:pt x="1628" y="2420"/>
                  </a:lnTo>
                  <a:lnTo>
                    <a:pt x="17984" y="2420"/>
                  </a:lnTo>
                  <a:lnTo>
                    <a:pt x="19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8" name="Google Shape;6408;p53"/>
            <p:cNvSpPr/>
            <p:nvPr/>
          </p:nvSpPr>
          <p:spPr>
            <a:xfrm>
              <a:off x="796800" y="1608075"/>
              <a:ext cx="490300" cy="66675"/>
            </a:xfrm>
            <a:custGeom>
              <a:avLst/>
              <a:gdLst/>
              <a:ahLst/>
              <a:cxnLst/>
              <a:rect l="l" t="t" r="r" b="b"/>
              <a:pathLst>
                <a:path w="19612" h="2667" extrusionOk="0">
                  <a:moveTo>
                    <a:pt x="529" y="1"/>
                  </a:moveTo>
                  <a:lnTo>
                    <a:pt x="0" y="2666"/>
                  </a:lnTo>
                  <a:lnTo>
                    <a:pt x="19612" y="2666"/>
                  </a:lnTo>
                  <a:lnTo>
                    <a:pt x="190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9" name="Google Shape;6409;p53"/>
            <p:cNvSpPr/>
            <p:nvPr/>
          </p:nvSpPr>
          <p:spPr>
            <a:xfrm>
              <a:off x="838675" y="1735225"/>
              <a:ext cx="406550" cy="76400"/>
            </a:xfrm>
            <a:custGeom>
              <a:avLst/>
              <a:gdLst/>
              <a:ahLst/>
              <a:cxnLst/>
              <a:rect l="l" t="t" r="r" b="b"/>
              <a:pathLst>
                <a:path w="16262" h="3056" extrusionOk="0">
                  <a:moveTo>
                    <a:pt x="0" y="0"/>
                  </a:moveTo>
                  <a:lnTo>
                    <a:pt x="432" y="3055"/>
                  </a:lnTo>
                  <a:lnTo>
                    <a:pt x="15829" y="3055"/>
                  </a:lnTo>
                  <a:lnTo>
                    <a:pt x="16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0" name="Google Shape;6410;p53"/>
            <p:cNvSpPr/>
            <p:nvPr/>
          </p:nvSpPr>
          <p:spPr>
            <a:xfrm>
              <a:off x="849450" y="1811600"/>
              <a:ext cx="384950" cy="42925"/>
            </a:xfrm>
            <a:custGeom>
              <a:avLst/>
              <a:gdLst/>
              <a:ahLst/>
              <a:cxnLst/>
              <a:rect l="l" t="t" r="r" b="b"/>
              <a:pathLst>
                <a:path w="15398" h="1717" extrusionOk="0">
                  <a:moveTo>
                    <a:pt x="1" y="0"/>
                  </a:moveTo>
                  <a:lnTo>
                    <a:pt x="2596" y="1617"/>
                  </a:lnTo>
                  <a:lnTo>
                    <a:pt x="12863" y="1716"/>
                  </a:lnTo>
                  <a:lnTo>
                    <a:pt x="153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1" name="Google Shape;6411;p53"/>
            <p:cNvSpPr/>
            <p:nvPr/>
          </p:nvSpPr>
          <p:spPr>
            <a:xfrm>
              <a:off x="778375" y="1542300"/>
              <a:ext cx="527125" cy="65800"/>
            </a:xfrm>
            <a:custGeom>
              <a:avLst/>
              <a:gdLst/>
              <a:ahLst/>
              <a:cxnLst/>
              <a:rect l="l" t="t" r="r" b="b"/>
              <a:pathLst>
                <a:path w="21085" h="2632" extrusionOk="0">
                  <a:moveTo>
                    <a:pt x="0" y="0"/>
                  </a:moveTo>
                  <a:lnTo>
                    <a:pt x="1266" y="2632"/>
                  </a:lnTo>
                  <a:lnTo>
                    <a:pt x="19820" y="2632"/>
                  </a:lnTo>
                  <a:lnTo>
                    <a:pt x="21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2" name="Google Shape;6412;p53"/>
            <p:cNvSpPr/>
            <p:nvPr/>
          </p:nvSpPr>
          <p:spPr>
            <a:xfrm>
              <a:off x="778375" y="1476450"/>
              <a:ext cx="527125" cy="65875"/>
            </a:xfrm>
            <a:custGeom>
              <a:avLst/>
              <a:gdLst/>
              <a:ahLst/>
              <a:cxnLst/>
              <a:rect l="l" t="t" r="r" b="b"/>
              <a:pathLst>
                <a:path w="21085" h="2635" extrusionOk="0">
                  <a:moveTo>
                    <a:pt x="1157" y="1"/>
                  </a:moveTo>
                  <a:lnTo>
                    <a:pt x="0" y="2634"/>
                  </a:lnTo>
                  <a:lnTo>
                    <a:pt x="21084" y="2634"/>
                  </a:lnTo>
                  <a:lnTo>
                    <a:pt x="19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3" name="Google Shape;6413;p53"/>
            <p:cNvSpPr/>
            <p:nvPr/>
          </p:nvSpPr>
          <p:spPr>
            <a:xfrm>
              <a:off x="796800" y="1409825"/>
              <a:ext cx="490300" cy="66650"/>
            </a:xfrm>
            <a:custGeom>
              <a:avLst/>
              <a:gdLst/>
              <a:ahLst/>
              <a:cxnLst/>
              <a:rect l="l" t="t" r="r" b="b"/>
              <a:pathLst>
                <a:path w="19612" h="2666" extrusionOk="0">
                  <a:moveTo>
                    <a:pt x="0" y="0"/>
                  </a:moveTo>
                  <a:lnTo>
                    <a:pt x="420" y="2666"/>
                  </a:lnTo>
                  <a:lnTo>
                    <a:pt x="19192" y="2666"/>
                  </a:lnTo>
                  <a:lnTo>
                    <a:pt x="19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4" name="Google Shape;6414;p53"/>
            <p:cNvSpPr/>
            <p:nvPr/>
          </p:nvSpPr>
          <p:spPr>
            <a:xfrm>
              <a:off x="796800" y="1349350"/>
              <a:ext cx="490300" cy="60500"/>
            </a:xfrm>
            <a:custGeom>
              <a:avLst/>
              <a:gdLst/>
              <a:ahLst/>
              <a:cxnLst/>
              <a:rect l="l" t="t" r="r" b="b"/>
              <a:pathLst>
                <a:path w="19612" h="2420" extrusionOk="0">
                  <a:moveTo>
                    <a:pt x="1628" y="0"/>
                  </a:moveTo>
                  <a:lnTo>
                    <a:pt x="0" y="2419"/>
                  </a:lnTo>
                  <a:lnTo>
                    <a:pt x="19612" y="2419"/>
                  </a:lnTo>
                  <a:lnTo>
                    <a:pt x="179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5" name="Google Shape;6415;p53"/>
            <p:cNvSpPr/>
            <p:nvPr/>
          </p:nvSpPr>
          <p:spPr>
            <a:xfrm>
              <a:off x="838675" y="1272950"/>
              <a:ext cx="406550" cy="76425"/>
            </a:xfrm>
            <a:custGeom>
              <a:avLst/>
              <a:gdLst/>
              <a:ahLst/>
              <a:cxnLst/>
              <a:rect l="l" t="t" r="r" b="b"/>
              <a:pathLst>
                <a:path w="16262" h="3057" extrusionOk="0">
                  <a:moveTo>
                    <a:pt x="432" y="0"/>
                  </a:moveTo>
                  <a:lnTo>
                    <a:pt x="0" y="3056"/>
                  </a:lnTo>
                  <a:lnTo>
                    <a:pt x="16262" y="3056"/>
                  </a:lnTo>
                  <a:lnTo>
                    <a:pt x="15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6" name="Google Shape;6416;p53"/>
            <p:cNvSpPr/>
            <p:nvPr/>
          </p:nvSpPr>
          <p:spPr>
            <a:xfrm>
              <a:off x="849450" y="1230125"/>
              <a:ext cx="384950" cy="42850"/>
            </a:xfrm>
            <a:custGeom>
              <a:avLst/>
              <a:gdLst/>
              <a:ahLst/>
              <a:cxnLst/>
              <a:rect l="l" t="t" r="r" b="b"/>
              <a:pathLst>
                <a:path w="15398" h="1714" extrusionOk="0">
                  <a:moveTo>
                    <a:pt x="2596" y="0"/>
                  </a:moveTo>
                  <a:lnTo>
                    <a:pt x="1" y="1713"/>
                  </a:lnTo>
                  <a:lnTo>
                    <a:pt x="15398" y="1713"/>
                  </a:lnTo>
                  <a:lnTo>
                    <a:pt x="12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7" name="Google Shape;6417;p53"/>
            <p:cNvSpPr/>
            <p:nvPr/>
          </p:nvSpPr>
          <p:spPr>
            <a:xfrm>
              <a:off x="810100" y="1604875"/>
              <a:ext cx="463775" cy="6425"/>
            </a:xfrm>
            <a:custGeom>
              <a:avLst/>
              <a:gdLst/>
              <a:ahLst/>
              <a:cxnLst/>
              <a:rect l="l" t="t" r="r" b="b"/>
              <a:pathLst>
                <a:path w="18551" h="257" extrusionOk="0">
                  <a:moveTo>
                    <a:pt x="9275" y="1"/>
                  </a:moveTo>
                  <a:cubicBezTo>
                    <a:pt x="7730" y="1"/>
                    <a:pt x="6183" y="9"/>
                    <a:pt x="4637" y="28"/>
                  </a:cubicBezTo>
                  <a:cubicBezTo>
                    <a:pt x="3092" y="48"/>
                    <a:pt x="1546" y="76"/>
                    <a:pt x="0" y="129"/>
                  </a:cubicBezTo>
                  <a:cubicBezTo>
                    <a:pt x="1545" y="182"/>
                    <a:pt x="3091" y="211"/>
                    <a:pt x="4637" y="230"/>
                  </a:cubicBezTo>
                  <a:cubicBezTo>
                    <a:pt x="6182" y="248"/>
                    <a:pt x="7728" y="257"/>
                    <a:pt x="9275" y="257"/>
                  </a:cubicBezTo>
                  <a:cubicBezTo>
                    <a:pt x="10820" y="256"/>
                    <a:pt x="12366" y="248"/>
                    <a:pt x="13912" y="229"/>
                  </a:cubicBezTo>
                  <a:cubicBezTo>
                    <a:pt x="14685" y="220"/>
                    <a:pt x="15459" y="209"/>
                    <a:pt x="16231" y="191"/>
                  </a:cubicBezTo>
                  <a:cubicBezTo>
                    <a:pt x="17005" y="174"/>
                    <a:pt x="17778" y="157"/>
                    <a:pt x="18551" y="129"/>
                  </a:cubicBezTo>
                  <a:cubicBezTo>
                    <a:pt x="17777" y="101"/>
                    <a:pt x="17005" y="84"/>
                    <a:pt x="16231" y="66"/>
                  </a:cubicBezTo>
                  <a:cubicBezTo>
                    <a:pt x="15459" y="51"/>
                    <a:pt x="14685" y="40"/>
                    <a:pt x="13912" y="29"/>
                  </a:cubicBezTo>
                  <a:cubicBezTo>
                    <a:pt x="12367" y="10"/>
                    <a:pt x="10821" y="1"/>
                    <a:pt x="9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8" name="Google Shape;6418;p53"/>
            <p:cNvSpPr/>
            <p:nvPr/>
          </p:nvSpPr>
          <p:spPr>
            <a:xfrm>
              <a:off x="796800" y="1671525"/>
              <a:ext cx="490275" cy="6425"/>
            </a:xfrm>
            <a:custGeom>
              <a:avLst/>
              <a:gdLst/>
              <a:ahLst/>
              <a:cxnLst/>
              <a:rect l="l" t="t" r="r" b="b"/>
              <a:pathLst>
                <a:path w="19611" h="257" extrusionOk="0">
                  <a:moveTo>
                    <a:pt x="9806" y="0"/>
                  </a:moveTo>
                  <a:cubicBezTo>
                    <a:pt x="8172" y="1"/>
                    <a:pt x="6538" y="10"/>
                    <a:pt x="4903" y="29"/>
                  </a:cubicBezTo>
                  <a:cubicBezTo>
                    <a:pt x="4087" y="37"/>
                    <a:pt x="3269" y="49"/>
                    <a:pt x="2452" y="66"/>
                  </a:cubicBezTo>
                  <a:cubicBezTo>
                    <a:pt x="1634" y="83"/>
                    <a:pt x="818" y="101"/>
                    <a:pt x="0" y="128"/>
                  </a:cubicBezTo>
                  <a:cubicBezTo>
                    <a:pt x="818" y="157"/>
                    <a:pt x="1634" y="173"/>
                    <a:pt x="2452" y="191"/>
                  </a:cubicBezTo>
                  <a:cubicBezTo>
                    <a:pt x="3269" y="206"/>
                    <a:pt x="4087" y="218"/>
                    <a:pt x="4903" y="229"/>
                  </a:cubicBezTo>
                  <a:cubicBezTo>
                    <a:pt x="6537" y="247"/>
                    <a:pt x="8171" y="256"/>
                    <a:pt x="9806" y="256"/>
                  </a:cubicBezTo>
                  <a:cubicBezTo>
                    <a:pt x="11439" y="256"/>
                    <a:pt x="13073" y="249"/>
                    <a:pt x="14708" y="230"/>
                  </a:cubicBezTo>
                  <a:cubicBezTo>
                    <a:pt x="16341" y="209"/>
                    <a:pt x="17977" y="182"/>
                    <a:pt x="19611" y="128"/>
                  </a:cubicBezTo>
                  <a:cubicBezTo>
                    <a:pt x="17978" y="75"/>
                    <a:pt x="16342" y="46"/>
                    <a:pt x="14708" y="27"/>
                  </a:cubicBezTo>
                  <a:cubicBezTo>
                    <a:pt x="13075" y="10"/>
                    <a:pt x="11440" y="0"/>
                    <a:pt x="9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9" name="Google Shape;6419;p53"/>
            <p:cNvSpPr/>
            <p:nvPr/>
          </p:nvSpPr>
          <p:spPr>
            <a:xfrm>
              <a:off x="838750" y="1732025"/>
              <a:ext cx="406475" cy="6400"/>
            </a:xfrm>
            <a:custGeom>
              <a:avLst/>
              <a:gdLst/>
              <a:ahLst/>
              <a:cxnLst/>
              <a:rect l="l" t="t" r="r" b="b"/>
              <a:pathLst>
                <a:path w="16259" h="256" extrusionOk="0">
                  <a:moveTo>
                    <a:pt x="8129" y="0"/>
                  </a:moveTo>
                  <a:cubicBezTo>
                    <a:pt x="6775" y="0"/>
                    <a:pt x="5419" y="7"/>
                    <a:pt x="4064" y="27"/>
                  </a:cubicBezTo>
                  <a:cubicBezTo>
                    <a:pt x="2710" y="47"/>
                    <a:pt x="1354" y="74"/>
                    <a:pt x="0" y="128"/>
                  </a:cubicBezTo>
                  <a:cubicBezTo>
                    <a:pt x="1354" y="181"/>
                    <a:pt x="2710" y="210"/>
                    <a:pt x="4064" y="229"/>
                  </a:cubicBezTo>
                  <a:cubicBezTo>
                    <a:pt x="5419" y="247"/>
                    <a:pt x="6775" y="256"/>
                    <a:pt x="8129" y="256"/>
                  </a:cubicBezTo>
                  <a:cubicBezTo>
                    <a:pt x="9483" y="255"/>
                    <a:pt x="10839" y="247"/>
                    <a:pt x="12194" y="227"/>
                  </a:cubicBezTo>
                  <a:cubicBezTo>
                    <a:pt x="12872" y="219"/>
                    <a:pt x="13548" y="208"/>
                    <a:pt x="14227" y="191"/>
                  </a:cubicBezTo>
                  <a:cubicBezTo>
                    <a:pt x="14904" y="173"/>
                    <a:pt x="15580" y="157"/>
                    <a:pt x="16259" y="128"/>
                  </a:cubicBezTo>
                  <a:cubicBezTo>
                    <a:pt x="15580" y="98"/>
                    <a:pt x="14903" y="82"/>
                    <a:pt x="14227" y="66"/>
                  </a:cubicBezTo>
                  <a:cubicBezTo>
                    <a:pt x="13548" y="50"/>
                    <a:pt x="12872" y="38"/>
                    <a:pt x="12194" y="28"/>
                  </a:cubicBezTo>
                  <a:cubicBezTo>
                    <a:pt x="10839" y="9"/>
                    <a:pt x="9483" y="0"/>
                    <a:pt x="8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0" name="Google Shape;6420;p53"/>
            <p:cNvSpPr/>
            <p:nvPr/>
          </p:nvSpPr>
          <p:spPr>
            <a:xfrm>
              <a:off x="849450" y="1808400"/>
              <a:ext cx="385000" cy="6425"/>
            </a:xfrm>
            <a:custGeom>
              <a:avLst/>
              <a:gdLst/>
              <a:ahLst/>
              <a:cxnLst/>
              <a:rect l="l" t="t" r="r" b="b"/>
              <a:pathLst>
                <a:path w="15400" h="257" extrusionOk="0">
                  <a:moveTo>
                    <a:pt x="7700" y="0"/>
                  </a:moveTo>
                  <a:cubicBezTo>
                    <a:pt x="6417" y="2"/>
                    <a:pt x="5133" y="10"/>
                    <a:pt x="3850" y="29"/>
                  </a:cubicBezTo>
                  <a:cubicBezTo>
                    <a:pt x="3209" y="38"/>
                    <a:pt x="2567" y="50"/>
                    <a:pt x="1926" y="66"/>
                  </a:cubicBezTo>
                  <a:cubicBezTo>
                    <a:pt x="1283" y="84"/>
                    <a:pt x="642" y="101"/>
                    <a:pt x="1" y="128"/>
                  </a:cubicBezTo>
                  <a:cubicBezTo>
                    <a:pt x="642" y="158"/>
                    <a:pt x="1285" y="174"/>
                    <a:pt x="1926" y="192"/>
                  </a:cubicBezTo>
                  <a:cubicBezTo>
                    <a:pt x="2567" y="207"/>
                    <a:pt x="3209" y="218"/>
                    <a:pt x="3850" y="229"/>
                  </a:cubicBezTo>
                  <a:cubicBezTo>
                    <a:pt x="5133" y="248"/>
                    <a:pt x="6417" y="256"/>
                    <a:pt x="7700" y="256"/>
                  </a:cubicBezTo>
                  <a:cubicBezTo>
                    <a:pt x="8982" y="256"/>
                    <a:pt x="10267" y="249"/>
                    <a:pt x="11550" y="230"/>
                  </a:cubicBezTo>
                  <a:cubicBezTo>
                    <a:pt x="12833" y="209"/>
                    <a:pt x="14117" y="183"/>
                    <a:pt x="15400" y="128"/>
                  </a:cubicBezTo>
                  <a:cubicBezTo>
                    <a:pt x="14117" y="75"/>
                    <a:pt x="12833" y="46"/>
                    <a:pt x="11550" y="28"/>
                  </a:cubicBezTo>
                  <a:cubicBezTo>
                    <a:pt x="10267" y="10"/>
                    <a:pt x="8982" y="0"/>
                    <a:pt x="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1" name="Google Shape;6421;p53"/>
            <p:cNvSpPr/>
            <p:nvPr/>
          </p:nvSpPr>
          <p:spPr>
            <a:xfrm>
              <a:off x="807300" y="1473250"/>
              <a:ext cx="469325" cy="6425"/>
            </a:xfrm>
            <a:custGeom>
              <a:avLst/>
              <a:gdLst/>
              <a:ahLst/>
              <a:cxnLst/>
              <a:rect l="l" t="t" r="r" b="b"/>
              <a:pathLst>
                <a:path w="18773" h="257" extrusionOk="0">
                  <a:moveTo>
                    <a:pt x="9386" y="1"/>
                  </a:moveTo>
                  <a:cubicBezTo>
                    <a:pt x="7822" y="1"/>
                    <a:pt x="6257" y="8"/>
                    <a:pt x="4693" y="27"/>
                  </a:cubicBezTo>
                  <a:cubicBezTo>
                    <a:pt x="3129" y="48"/>
                    <a:pt x="1565" y="74"/>
                    <a:pt x="1" y="129"/>
                  </a:cubicBezTo>
                  <a:cubicBezTo>
                    <a:pt x="1565" y="182"/>
                    <a:pt x="3130" y="210"/>
                    <a:pt x="4693" y="229"/>
                  </a:cubicBezTo>
                  <a:cubicBezTo>
                    <a:pt x="6257" y="247"/>
                    <a:pt x="7822" y="256"/>
                    <a:pt x="9386" y="256"/>
                  </a:cubicBezTo>
                  <a:cubicBezTo>
                    <a:pt x="10950" y="254"/>
                    <a:pt x="12514" y="247"/>
                    <a:pt x="14079" y="228"/>
                  </a:cubicBezTo>
                  <a:cubicBezTo>
                    <a:pt x="14861" y="219"/>
                    <a:pt x="15643" y="207"/>
                    <a:pt x="16426" y="191"/>
                  </a:cubicBezTo>
                  <a:cubicBezTo>
                    <a:pt x="17209" y="174"/>
                    <a:pt x="17989" y="156"/>
                    <a:pt x="18772" y="129"/>
                  </a:cubicBezTo>
                  <a:cubicBezTo>
                    <a:pt x="17989" y="100"/>
                    <a:pt x="17209" y="83"/>
                    <a:pt x="16426" y="65"/>
                  </a:cubicBezTo>
                  <a:cubicBezTo>
                    <a:pt x="15643" y="50"/>
                    <a:pt x="14861" y="38"/>
                    <a:pt x="14079" y="28"/>
                  </a:cubicBezTo>
                  <a:cubicBezTo>
                    <a:pt x="12514" y="9"/>
                    <a:pt x="10950" y="1"/>
                    <a:pt x="9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2" name="Google Shape;6422;p53"/>
            <p:cNvSpPr/>
            <p:nvPr/>
          </p:nvSpPr>
          <p:spPr>
            <a:xfrm>
              <a:off x="778375" y="1539100"/>
              <a:ext cx="527125" cy="6425"/>
            </a:xfrm>
            <a:custGeom>
              <a:avLst/>
              <a:gdLst/>
              <a:ahLst/>
              <a:cxnLst/>
              <a:rect l="l" t="t" r="r" b="b"/>
              <a:pathLst>
                <a:path w="21085" h="257" extrusionOk="0">
                  <a:moveTo>
                    <a:pt x="10542" y="0"/>
                  </a:moveTo>
                  <a:cubicBezTo>
                    <a:pt x="8787" y="1"/>
                    <a:pt x="7030" y="8"/>
                    <a:pt x="5272" y="28"/>
                  </a:cubicBezTo>
                  <a:cubicBezTo>
                    <a:pt x="4394" y="37"/>
                    <a:pt x="3515" y="48"/>
                    <a:pt x="2636" y="65"/>
                  </a:cubicBezTo>
                  <a:cubicBezTo>
                    <a:pt x="1757" y="83"/>
                    <a:pt x="879" y="100"/>
                    <a:pt x="0" y="128"/>
                  </a:cubicBezTo>
                  <a:cubicBezTo>
                    <a:pt x="879" y="156"/>
                    <a:pt x="1757" y="172"/>
                    <a:pt x="2636" y="191"/>
                  </a:cubicBezTo>
                  <a:cubicBezTo>
                    <a:pt x="3515" y="206"/>
                    <a:pt x="4393" y="217"/>
                    <a:pt x="5272" y="227"/>
                  </a:cubicBezTo>
                  <a:cubicBezTo>
                    <a:pt x="7028" y="247"/>
                    <a:pt x="8786" y="256"/>
                    <a:pt x="10542" y="256"/>
                  </a:cubicBezTo>
                  <a:cubicBezTo>
                    <a:pt x="12299" y="256"/>
                    <a:pt x="14056" y="248"/>
                    <a:pt x="15814" y="228"/>
                  </a:cubicBezTo>
                  <a:cubicBezTo>
                    <a:pt x="17570" y="208"/>
                    <a:pt x="19326" y="181"/>
                    <a:pt x="21084" y="128"/>
                  </a:cubicBezTo>
                  <a:cubicBezTo>
                    <a:pt x="19328" y="74"/>
                    <a:pt x="17571" y="46"/>
                    <a:pt x="15814" y="27"/>
                  </a:cubicBezTo>
                  <a:cubicBezTo>
                    <a:pt x="14058" y="8"/>
                    <a:pt x="12300" y="0"/>
                    <a:pt x="10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3" name="Google Shape;6423;p53"/>
            <p:cNvSpPr/>
            <p:nvPr/>
          </p:nvSpPr>
          <p:spPr>
            <a:xfrm>
              <a:off x="838650" y="1346150"/>
              <a:ext cx="407750" cy="6425"/>
            </a:xfrm>
            <a:custGeom>
              <a:avLst/>
              <a:gdLst/>
              <a:ahLst/>
              <a:cxnLst/>
              <a:rect l="l" t="t" r="r" b="b"/>
              <a:pathLst>
                <a:path w="16310" h="257" extrusionOk="0">
                  <a:moveTo>
                    <a:pt x="8155" y="0"/>
                  </a:moveTo>
                  <a:cubicBezTo>
                    <a:pt x="6795" y="0"/>
                    <a:pt x="5437" y="8"/>
                    <a:pt x="4077" y="27"/>
                  </a:cubicBezTo>
                  <a:cubicBezTo>
                    <a:pt x="2718" y="47"/>
                    <a:pt x="1360" y="74"/>
                    <a:pt x="0" y="128"/>
                  </a:cubicBezTo>
                  <a:cubicBezTo>
                    <a:pt x="1360" y="181"/>
                    <a:pt x="2718" y="210"/>
                    <a:pt x="4077" y="230"/>
                  </a:cubicBezTo>
                  <a:cubicBezTo>
                    <a:pt x="5437" y="247"/>
                    <a:pt x="6795" y="256"/>
                    <a:pt x="8155" y="256"/>
                  </a:cubicBezTo>
                  <a:cubicBezTo>
                    <a:pt x="9515" y="255"/>
                    <a:pt x="10872" y="247"/>
                    <a:pt x="12232" y="228"/>
                  </a:cubicBezTo>
                  <a:cubicBezTo>
                    <a:pt x="12912" y="219"/>
                    <a:pt x="13592" y="208"/>
                    <a:pt x="14272" y="191"/>
                  </a:cubicBezTo>
                  <a:cubicBezTo>
                    <a:pt x="14950" y="173"/>
                    <a:pt x="15630" y="157"/>
                    <a:pt x="16310" y="128"/>
                  </a:cubicBezTo>
                  <a:cubicBezTo>
                    <a:pt x="15629" y="101"/>
                    <a:pt x="14950" y="83"/>
                    <a:pt x="14272" y="66"/>
                  </a:cubicBezTo>
                  <a:cubicBezTo>
                    <a:pt x="13592" y="51"/>
                    <a:pt x="12912" y="38"/>
                    <a:pt x="12232" y="28"/>
                  </a:cubicBezTo>
                  <a:cubicBezTo>
                    <a:pt x="10872" y="10"/>
                    <a:pt x="9515" y="0"/>
                    <a:pt x="8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4" name="Google Shape;6424;p53"/>
            <p:cNvSpPr/>
            <p:nvPr/>
          </p:nvSpPr>
          <p:spPr>
            <a:xfrm>
              <a:off x="796800" y="1406625"/>
              <a:ext cx="490275" cy="6400"/>
            </a:xfrm>
            <a:custGeom>
              <a:avLst/>
              <a:gdLst/>
              <a:ahLst/>
              <a:cxnLst/>
              <a:rect l="l" t="t" r="r" b="b"/>
              <a:pathLst>
                <a:path w="19611" h="256" extrusionOk="0">
                  <a:moveTo>
                    <a:pt x="9806" y="0"/>
                  </a:moveTo>
                  <a:cubicBezTo>
                    <a:pt x="8172" y="1"/>
                    <a:pt x="6538" y="9"/>
                    <a:pt x="4903" y="28"/>
                  </a:cubicBezTo>
                  <a:cubicBezTo>
                    <a:pt x="4087" y="37"/>
                    <a:pt x="3269" y="48"/>
                    <a:pt x="2452" y="66"/>
                  </a:cubicBezTo>
                  <a:cubicBezTo>
                    <a:pt x="1634" y="83"/>
                    <a:pt x="818" y="99"/>
                    <a:pt x="0" y="128"/>
                  </a:cubicBezTo>
                  <a:cubicBezTo>
                    <a:pt x="818" y="156"/>
                    <a:pt x="1634" y="173"/>
                    <a:pt x="2452" y="191"/>
                  </a:cubicBezTo>
                  <a:cubicBezTo>
                    <a:pt x="3269" y="206"/>
                    <a:pt x="4087" y="217"/>
                    <a:pt x="4903" y="227"/>
                  </a:cubicBezTo>
                  <a:cubicBezTo>
                    <a:pt x="6537" y="247"/>
                    <a:pt x="8171" y="256"/>
                    <a:pt x="9806" y="256"/>
                  </a:cubicBezTo>
                  <a:cubicBezTo>
                    <a:pt x="11439" y="256"/>
                    <a:pt x="13073" y="248"/>
                    <a:pt x="14708" y="229"/>
                  </a:cubicBezTo>
                  <a:cubicBezTo>
                    <a:pt x="16341" y="209"/>
                    <a:pt x="17977" y="181"/>
                    <a:pt x="19611" y="128"/>
                  </a:cubicBezTo>
                  <a:cubicBezTo>
                    <a:pt x="17978" y="74"/>
                    <a:pt x="16342" y="46"/>
                    <a:pt x="14708" y="27"/>
                  </a:cubicBezTo>
                  <a:cubicBezTo>
                    <a:pt x="13075" y="9"/>
                    <a:pt x="11440" y="0"/>
                    <a:pt x="9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5" name="Google Shape;6425;p53"/>
            <p:cNvSpPr/>
            <p:nvPr/>
          </p:nvSpPr>
          <p:spPr>
            <a:xfrm>
              <a:off x="849450" y="1269750"/>
              <a:ext cx="385000" cy="6400"/>
            </a:xfrm>
            <a:custGeom>
              <a:avLst/>
              <a:gdLst/>
              <a:ahLst/>
              <a:cxnLst/>
              <a:rect l="l" t="t" r="r" b="b"/>
              <a:pathLst>
                <a:path w="15400" h="256" extrusionOk="0">
                  <a:moveTo>
                    <a:pt x="7700" y="0"/>
                  </a:moveTo>
                  <a:cubicBezTo>
                    <a:pt x="6417" y="1"/>
                    <a:pt x="5133" y="8"/>
                    <a:pt x="3850" y="28"/>
                  </a:cubicBezTo>
                  <a:cubicBezTo>
                    <a:pt x="3209" y="37"/>
                    <a:pt x="2567" y="48"/>
                    <a:pt x="1926" y="65"/>
                  </a:cubicBezTo>
                  <a:cubicBezTo>
                    <a:pt x="1283" y="83"/>
                    <a:pt x="642" y="99"/>
                    <a:pt x="1" y="128"/>
                  </a:cubicBezTo>
                  <a:cubicBezTo>
                    <a:pt x="642" y="156"/>
                    <a:pt x="1285" y="172"/>
                    <a:pt x="1926" y="190"/>
                  </a:cubicBezTo>
                  <a:cubicBezTo>
                    <a:pt x="2567" y="206"/>
                    <a:pt x="3209" y="217"/>
                    <a:pt x="3850" y="227"/>
                  </a:cubicBezTo>
                  <a:cubicBezTo>
                    <a:pt x="5133" y="247"/>
                    <a:pt x="6417" y="256"/>
                    <a:pt x="7700" y="256"/>
                  </a:cubicBezTo>
                  <a:cubicBezTo>
                    <a:pt x="8982" y="256"/>
                    <a:pt x="10267" y="248"/>
                    <a:pt x="11550" y="228"/>
                  </a:cubicBezTo>
                  <a:cubicBezTo>
                    <a:pt x="12833" y="208"/>
                    <a:pt x="14117" y="181"/>
                    <a:pt x="15400" y="128"/>
                  </a:cubicBezTo>
                  <a:cubicBezTo>
                    <a:pt x="14117" y="74"/>
                    <a:pt x="12833" y="46"/>
                    <a:pt x="11550" y="27"/>
                  </a:cubicBezTo>
                  <a:cubicBezTo>
                    <a:pt x="10267" y="8"/>
                    <a:pt x="8982" y="0"/>
                    <a:pt x="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6" name="Google Shape;6426;p53"/>
            <p:cNvSpPr/>
            <p:nvPr/>
          </p:nvSpPr>
          <p:spPr>
            <a:xfrm>
              <a:off x="918500" y="1150525"/>
              <a:ext cx="261075" cy="84450"/>
            </a:xfrm>
            <a:custGeom>
              <a:avLst/>
              <a:gdLst/>
              <a:ahLst/>
              <a:cxnLst/>
              <a:rect l="l" t="t" r="r" b="b"/>
              <a:pathLst>
                <a:path w="10443" h="3378" extrusionOk="0">
                  <a:moveTo>
                    <a:pt x="10392" y="0"/>
                  </a:moveTo>
                  <a:lnTo>
                    <a:pt x="0" y="162"/>
                  </a:lnTo>
                  <a:lnTo>
                    <a:pt x="51" y="3378"/>
                  </a:lnTo>
                  <a:lnTo>
                    <a:pt x="10442" y="3216"/>
                  </a:lnTo>
                  <a:lnTo>
                    <a:pt x="103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7" name="Google Shape;6427;p53"/>
            <p:cNvSpPr/>
            <p:nvPr/>
          </p:nvSpPr>
          <p:spPr>
            <a:xfrm>
              <a:off x="1043375" y="539500"/>
              <a:ext cx="12425" cy="593625"/>
            </a:xfrm>
            <a:custGeom>
              <a:avLst/>
              <a:gdLst/>
              <a:ahLst/>
              <a:cxnLst/>
              <a:rect l="l" t="t" r="r" b="b"/>
              <a:pathLst>
                <a:path w="497" h="23745" extrusionOk="0">
                  <a:moveTo>
                    <a:pt x="1" y="0"/>
                  </a:moveTo>
                  <a:lnTo>
                    <a:pt x="240" y="23618"/>
                  </a:lnTo>
                  <a:lnTo>
                    <a:pt x="240" y="23619"/>
                  </a:lnTo>
                  <a:cubicBezTo>
                    <a:pt x="241" y="23689"/>
                    <a:pt x="297" y="23744"/>
                    <a:pt x="366" y="23744"/>
                  </a:cubicBezTo>
                  <a:cubicBezTo>
                    <a:pt x="368" y="23744"/>
                    <a:pt x="369" y="23744"/>
                    <a:pt x="370" y="23744"/>
                  </a:cubicBezTo>
                  <a:cubicBezTo>
                    <a:pt x="441" y="23743"/>
                    <a:pt x="497" y="23685"/>
                    <a:pt x="496" y="23614"/>
                  </a:cubicBezTo>
                  <a:lnTo>
                    <a:pt x="1" y="0"/>
                  </a:ln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8" name="Google Shape;6428;p53"/>
            <p:cNvSpPr/>
            <p:nvPr/>
          </p:nvSpPr>
          <p:spPr>
            <a:xfrm>
              <a:off x="1018350" y="1109300"/>
              <a:ext cx="62900" cy="41250"/>
            </a:xfrm>
            <a:custGeom>
              <a:avLst/>
              <a:gdLst/>
              <a:ahLst/>
              <a:cxnLst/>
              <a:rect l="l" t="t" r="r" b="b"/>
              <a:pathLst>
                <a:path w="2516" h="1650" extrusionOk="0">
                  <a:moveTo>
                    <a:pt x="1472" y="1"/>
                  </a:moveTo>
                  <a:cubicBezTo>
                    <a:pt x="1399" y="1"/>
                    <a:pt x="1323" y="2"/>
                    <a:pt x="1246" y="3"/>
                  </a:cubicBezTo>
                  <a:cubicBezTo>
                    <a:pt x="559" y="13"/>
                    <a:pt x="1" y="49"/>
                    <a:pt x="7" y="430"/>
                  </a:cubicBezTo>
                  <a:lnTo>
                    <a:pt x="20" y="1258"/>
                  </a:lnTo>
                  <a:cubicBezTo>
                    <a:pt x="26" y="1599"/>
                    <a:pt x="466" y="1650"/>
                    <a:pt x="1046" y="1650"/>
                  </a:cubicBezTo>
                  <a:cubicBezTo>
                    <a:pt x="1119" y="1650"/>
                    <a:pt x="1195" y="1649"/>
                    <a:pt x="1272" y="1648"/>
                  </a:cubicBezTo>
                  <a:cubicBezTo>
                    <a:pt x="1958" y="1638"/>
                    <a:pt x="2516" y="1604"/>
                    <a:pt x="2510" y="1220"/>
                  </a:cubicBezTo>
                  <a:lnTo>
                    <a:pt x="2497" y="393"/>
                  </a:lnTo>
                  <a:cubicBezTo>
                    <a:pt x="2492" y="52"/>
                    <a:pt x="2052" y="1"/>
                    <a:pt x="1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9" name="Google Shape;6429;p53"/>
            <p:cNvSpPr/>
            <p:nvPr/>
          </p:nvSpPr>
          <p:spPr>
            <a:xfrm>
              <a:off x="1042800" y="1903550"/>
              <a:ext cx="6400" cy="273350"/>
            </a:xfrm>
            <a:custGeom>
              <a:avLst/>
              <a:gdLst/>
              <a:ahLst/>
              <a:cxnLst/>
              <a:rect l="l" t="t" r="r" b="b"/>
              <a:pathLst>
                <a:path w="256" h="10934" extrusionOk="0">
                  <a:moveTo>
                    <a:pt x="128" y="1"/>
                  </a:moveTo>
                  <a:cubicBezTo>
                    <a:pt x="76" y="911"/>
                    <a:pt x="48" y="1822"/>
                    <a:pt x="29" y="2735"/>
                  </a:cubicBezTo>
                  <a:cubicBezTo>
                    <a:pt x="9" y="3645"/>
                    <a:pt x="0" y="4557"/>
                    <a:pt x="0" y="5468"/>
                  </a:cubicBezTo>
                  <a:cubicBezTo>
                    <a:pt x="0" y="6378"/>
                    <a:pt x="8" y="7290"/>
                    <a:pt x="27" y="8201"/>
                  </a:cubicBezTo>
                  <a:cubicBezTo>
                    <a:pt x="47" y="9111"/>
                    <a:pt x="75" y="10023"/>
                    <a:pt x="128" y="10933"/>
                  </a:cubicBezTo>
                  <a:cubicBezTo>
                    <a:pt x="182" y="10023"/>
                    <a:pt x="210" y="9111"/>
                    <a:pt x="229" y="8201"/>
                  </a:cubicBezTo>
                  <a:cubicBezTo>
                    <a:pt x="248" y="7290"/>
                    <a:pt x="256" y="6378"/>
                    <a:pt x="256" y="5468"/>
                  </a:cubicBezTo>
                  <a:cubicBezTo>
                    <a:pt x="255" y="4557"/>
                    <a:pt x="248" y="3645"/>
                    <a:pt x="228" y="2735"/>
                  </a:cubicBezTo>
                  <a:cubicBezTo>
                    <a:pt x="209" y="1824"/>
                    <a:pt x="180" y="911"/>
                    <a:pt x="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0" name="Google Shape;6430;p53"/>
            <p:cNvSpPr/>
            <p:nvPr/>
          </p:nvSpPr>
          <p:spPr>
            <a:xfrm>
              <a:off x="1080125" y="1909525"/>
              <a:ext cx="25" cy="164075"/>
            </a:xfrm>
            <a:custGeom>
              <a:avLst/>
              <a:gdLst/>
              <a:ahLst/>
              <a:cxnLst/>
              <a:rect l="l" t="t" r="r" b="b"/>
              <a:pathLst>
                <a:path w="1" h="6563" fill="none" extrusionOk="0">
                  <a:moveTo>
                    <a:pt x="1" y="0"/>
                  </a:moveTo>
                  <a:lnTo>
                    <a:pt x="1"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1" name="Google Shape;6431;p53"/>
            <p:cNvSpPr/>
            <p:nvPr/>
          </p:nvSpPr>
          <p:spPr>
            <a:xfrm>
              <a:off x="1114275" y="1909525"/>
              <a:ext cx="25" cy="95200"/>
            </a:xfrm>
            <a:custGeom>
              <a:avLst/>
              <a:gdLst/>
              <a:ahLst/>
              <a:cxnLst/>
              <a:rect l="l" t="t" r="r" b="b"/>
              <a:pathLst>
                <a:path w="1" h="3808" fill="none" extrusionOk="0">
                  <a:moveTo>
                    <a:pt x="1" y="0"/>
                  </a:moveTo>
                  <a:lnTo>
                    <a:pt x="1"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2" name="Google Shape;6432;p53"/>
            <p:cNvSpPr/>
            <p:nvPr/>
          </p:nvSpPr>
          <p:spPr>
            <a:xfrm>
              <a:off x="1011850"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3" name="Google Shape;6433;p53"/>
            <p:cNvSpPr/>
            <p:nvPr/>
          </p:nvSpPr>
          <p:spPr>
            <a:xfrm>
              <a:off x="943525"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4" name="Google Shape;6434;p53"/>
            <p:cNvSpPr/>
            <p:nvPr/>
          </p:nvSpPr>
          <p:spPr>
            <a:xfrm>
              <a:off x="977700" y="1909525"/>
              <a:ext cx="25" cy="95200"/>
            </a:xfrm>
            <a:custGeom>
              <a:avLst/>
              <a:gdLst/>
              <a:ahLst/>
              <a:cxnLst/>
              <a:rect l="l" t="t" r="r" b="b"/>
              <a:pathLst>
                <a:path w="1" h="3808" fill="none" extrusionOk="0">
                  <a:moveTo>
                    <a:pt x="0" y="0"/>
                  </a:moveTo>
                  <a:lnTo>
                    <a:pt x="0"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5" name="Google Shape;6435;p53"/>
            <p:cNvSpPr/>
            <p:nvPr/>
          </p:nvSpPr>
          <p:spPr>
            <a:xfrm>
              <a:off x="914325" y="1852000"/>
              <a:ext cx="259850" cy="80450"/>
            </a:xfrm>
            <a:custGeom>
              <a:avLst/>
              <a:gdLst/>
              <a:ahLst/>
              <a:cxnLst/>
              <a:rect l="l" t="t" r="r" b="b"/>
              <a:pathLst>
                <a:path w="10394" h="3218" extrusionOk="0">
                  <a:moveTo>
                    <a:pt x="1" y="1"/>
                  </a:moveTo>
                  <a:lnTo>
                    <a:pt x="1" y="3218"/>
                  </a:lnTo>
                  <a:lnTo>
                    <a:pt x="10393" y="3218"/>
                  </a:lnTo>
                  <a:lnTo>
                    <a:pt x="103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6" name="Google Shape;6436;p53"/>
            <p:cNvSpPr/>
            <p:nvPr/>
          </p:nvSpPr>
          <p:spPr>
            <a:xfrm>
              <a:off x="1014875" y="2085400"/>
              <a:ext cx="62275" cy="62275"/>
            </a:xfrm>
            <a:custGeom>
              <a:avLst/>
              <a:gdLst/>
              <a:ahLst/>
              <a:cxnLst/>
              <a:rect l="l" t="t" r="r" b="b"/>
              <a:pathLst>
                <a:path w="2491" h="2491" extrusionOk="0">
                  <a:moveTo>
                    <a:pt x="1245" y="1"/>
                  </a:moveTo>
                  <a:cubicBezTo>
                    <a:pt x="557" y="1"/>
                    <a:pt x="1" y="558"/>
                    <a:pt x="1" y="1245"/>
                  </a:cubicBezTo>
                  <a:cubicBezTo>
                    <a:pt x="1" y="1933"/>
                    <a:pt x="558" y="2491"/>
                    <a:pt x="1245" y="2491"/>
                  </a:cubicBezTo>
                  <a:cubicBezTo>
                    <a:pt x="1934" y="2491"/>
                    <a:pt x="2490" y="1933"/>
                    <a:pt x="2490" y="1245"/>
                  </a:cubicBezTo>
                  <a:cubicBezTo>
                    <a:pt x="2490" y="558"/>
                    <a:pt x="1934" y="1"/>
                    <a:pt x="1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7" name="Google Shape;6437;p53"/>
            <p:cNvSpPr/>
            <p:nvPr/>
          </p:nvSpPr>
          <p:spPr>
            <a:xfrm>
              <a:off x="1031500" y="2187575"/>
              <a:ext cx="32375" cy="108100"/>
            </a:xfrm>
            <a:custGeom>
              <a:avLst/>
              <a:gdLst/>
              <a:ahLst/>
              <a:cxnLst/>
              <a:rect l="l" t="t" r="r" b="b"/>
              <a:pathLst>
                <a:path w="1295" h="4324" extrusionOk="0">
                  <a:moveTo>
                    <a:pt x="1294" y="0"/>
                  </a:moveTo>
                  <a:lnTo>
                    <a:pt x="1294" y="0"/>
                  </a:lnTo>
                  <a:cubicBezTo>
                    <a:pt x="1258" y="160"/>
                    <a:pt x="1225" y="319"/>
                    <a:pt x="1194" y="480"/>
                  </a:cubicBezTo>
                  <a:cubicBezTo>
                    <a:pt x="1163" y="640"/>
                    <a:pt x="1133" y="800"/>
                    <a:pt x="1104" y="961"/>
                  </a:cubicBezTo>
                  <a:cubicBezTo>
                    <a:pt x="1045" y="1280"/>
                    <a:pt x="989" y="1602"/>
                    <a:pt x="937" y="1924"/>
                  </a:cubicBezTo>
                  <a:lnTo>
                    <a:pt x="899" y="2165"/>
                  </a:lnTo>
                  <a:lnTo>
                    <a:pt x="861" y="2407"/>
                  </a:lnTo>
                  <a:cubicBezTo>
                    <a:pt x="836" y="2568"/>
                    <a:pt x="813" y="2729"/>
                    <a:pt x="790" y="2891"/>
                  </a:cubicBezTo>
                  <a:cubicBezTo>
                    <a:pt x="770" y="3032"/>
                    <a:pt x="751" y="3175"/>
                    <a:pt x="731" y="3317"/>
                  </a:cubicBezTo>
                  <a:lnTo>
                    <a:pt x="731" y="3317"/>
                  </a:lnTo>
                  <a:cubicBezTo>
                    <a:pt x="696" y="3190"/>
                    <a:pt x="665" y="3060"/>
                    <a:pt x="634" y="2931"/>
                  </a:cubicBezTo>
                  <a:cubicBezTo>
                    <a:pt x="597" y="2775"/>
                    <a:pt x="564" y="2620"/>
                    <a:pt x="529" y="2463"/>
                  </a:cubicBezTo>
                  <a:lnTo>
                    <a:pt x="430" y="1994"/>
                  </a:lnTo>
                  <a:cubicBezTo>
                    <a:pt x="363" y="1680"/>
                    <a:pt x="298" y="1366"/>
                    <a:pt x="229" y="1053"/>
                  </a:cubicBezTo>
                  <a:cubicBezTo>
                    <a:pt x="194" y="896"/>
                    <a:pt x="158" y="739"/>
                    <a:pt x="122" y="583"/>
                  </a:cubicBezTo>
                  <a:cubicBezTo>
                    <a:pt x="84" y="427"/>
                    <a:pt x="45" y="271"/>
                    <a:pt x="1" y="117"/>
                  </a:cubicBezTo>
                  <a:lnTo>
                    <a:pt x="1" y="117"/>
                  </a:lnTo>
                  <a:cubicBezTo>
                    <a:pt x="35" y="436"/>
                    <a:pt x="68" y="756"/>
                    <a:pt x="109" y="1070"/>
                  </a:cubicBezTo>
                  <a:cubicBezTo>
                    <a:pt x="148" y="1389"/>
                    <a:pt x="189" y="1708"/>
                    <a:pt x="236" y="2026"/>
                  </a:cubicBezTo>
                  <a:cubicBezTo>
                    <a:pt x="260" y="2186"/>
                    <a:pt x="285" y="2344"/>
                    <a:pt x="312" y="2503"/>
                  </a:cubicBezTo>
                  <a:cubicBezTo>
                    <a:pt x="339" y="2661"/>
                    <a:pt x="368" y="2820"/>
                    <a:pt x="400" y="2979"/>
                  </a:cubicBezTo>
                  <a:lnTo>
                    <a:pt x="425" y="3097"/>
                  </a:lnTo>
                  <a:lnTo>
                    <a:pt x="451" y="3217"/>
                  </a:lnTo>
                  <a:lnTo>
                    <a:pt x="480" y="3336"/>
                  </a:lnTo>
                  <a:lnTo>
                    <a:pt x="510" y="3454"/>
                  </a:lnTo>
                  <a:cubicBezTo>
                    <a:pt x="521" y="3494"/>
                    <a:pt x="531" y="3534"/>
                    <a:pt x="543" y="3573"/>
                  </a:cubicBezTo>
                  <a:lnTo>
                    <a:pt x="562" y="3632"/>
                  </a:lnTo>
                  <a:lnTo>
                    <a:pt x="580" y="3691"/>
                  </a:lnTo>
                  <a:cubicBezTo>
                    <a:pt x="608" y="3771"/>
                    <a:pt x="636" y="3849"/>
                    <a:pt x="675" y="3930"/>
                  </a:cubicBezTo>
                  <a:lnTo>
                    <a:pt x="864" y="4323"/>
                  </a:lnTo>
                  <a:lnTo>
                    <a:pt x="917" y="3889"/>
                  </a:lnTo>
                  <a:lnTo>
                    <a:pt x="976" y="3404"/>
                  </a:lnTo>
                  <a:lnTo>
                    <a:pt x="1032" y="2920"/>
                  </a:lnTo>
                  <a:cubicBezTo>
                    <a:pt x="1050" y="2759"/>
                    <a:pt x="1069" y="2598"/>
                    <a:pt x="1085" y="2435"/>
                  </a:cubicBezTo>
                  <a:lnTo>
                    <a:pt x="1112" y="2192"/>
                  </a:lnTo>
                  <a:lnTo>
                    <a:pt x="1138" y="1949"/>
                  </a:lnTo>
                  <a:cubicBezTo>
                    <a:pt x="1171" y="1626"/>
                    <a:pt x="1202" y="1301"/>
                    <a:pt x="1229" y="976"/>
                  </a:cubicBezTo>
                  <a:cubicBezTo>
                    <a:pt x="1242" y="814"/>
                    <a:pt x="1254" y="651"/>
                    <a:pt x="1266" y="488"/>
                  </a:cubicBezTo>
                  <a:cubicBezTo>
                    <a:pt x="1278" y="327"/>
                    <a:pt x="1286" y="164"/>
                    <a:pt x="1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8" name="Google Shape;6438;p53"/>
            <p:cNvSpPr/>
            <p:nvPr/>
          </p:nvSpPr>
          <p:spPr>
            <a:xfrm>
              <a:off x="1046825" y="2316900"/>
              <a:ext cx="7325" cy="265125"/>
            </a:xfrm>
            <a:custGeom>
              <a:avLst/>
              <a:gdLst/>
              <a:ahLst/>
              <a:cxnLst/>
              <a:rect l="l" t="t" r="r" b="b"/>
              <a:pathLst>
                <a:path w="293" h="10605" extrusionOk="0">
                  <a:moveTo>
                    <a:pt x="131" y="0"/>
                  </a:moveTo>
                  <a:cubicBezTo>
                    <a:pt x="130" y="0"/>
                    <a:pt x="129" y="0"/>
                    <a:pt x="129" y="0"/>
                  </a:cubicBezTo>
                  <a:cubicBezTo>
                    <a:pt x="57" y="1"/>
                    <a:pt x="1" y="60"/>
                    <a:pt x="2" y="129"/>
                  </a:cubicBezTo>
                  <a:cubicBezTo>
                    <a:pt x="25" y="1881"/>
                    <a:pt x="117" y="3625"/>
                    <a:pt x="163" y="5371"/>
                  </a:cubicBezTo>
                  <a:cubicBezTo>
                    <a:pt x="185" y="6243"/>
                    <a:pt x="196" y="7117"/>
                    <a:pt x="181" y="7989"/>
                  </a:cubicBezTo>
                  <a:cubicBezTo>
                    <a:pt x="166" y="8862"/>
                    <a:pt x="124" y="9735"/>
                    <a:pt x="39" y="10605"/>
                  </a:cubicBezTo>
                  <a:cubicBezTo>
                    <a:pt x="145" y="9737"/>
                    <a:pt x="207" y="8865"/>
                    <a:pt x="245" y="7991"/>
                  </a:cubicBezTo>
                  <a:cubicBezTo>
                    <a:pt x="282" y="7118"/>
                    <a:pt x="292" y="6243"/>
                    <a:pt x="291" y="5370"/>
                  </a:cubicBezTo>
                  <a:cubicBezTo>
                    <a:pt x="287" y="3621"/>
                    <a:pt x="237" y="1874"/>
                    <a:pt x="258" y="131"/>
                  </a:cubicBezTo>
                  <a:lnTo>
                    <a:pt x="258" y="127"/>
                  </a:lnTo>
                  <a:cubicBezTo>
                    <a:pt x="257" y="56"/>
                    <a:pt x="200" y="0"/>
                    <a:pt x="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9" name="Google Shape;6439;p53"/>
            <p:cNvSpPr/>
            <p:nvPr/>
          </p:nvSpPr>
          <p:spPr>
            <a:xfrm>
              <a:off x="1020775" y="2319775"/>
              <a:ext cx="28300" cy="228775"/>
            </a:xfrm>
            <a:custGeom>
              <a:avLst/>
              <a:gdLst/>
              <a:ahLst/>
              <a:cxnLst/>
              <a:rect l="l" t="t" r="r" b="b"/>
              <a:pathLst>
                <a:path w="1132" h="9151" extrusionOk="0">
                  <a:moveTo>
                    <a:pt x="990" y="0"/>
                  </a:moveTo>
                  <a:cubicBezTo>
                    <a:pt x="932" y="0"/>
                    <a:pt x="881" y="39"/>
                    <a:pt x="866" y="98"/>
                  </a:cubicBezTo>
                  <a:cubicBezTo>
                    <a:pt x="822" y="284"/>
                    <a:pt x="780" y="473"/>
                    <a:pt x="746" y="661"/>
                  </a:cubicBezTo>
                  <a:cubicBezTo>
                    <a:pt x="712" y="850"/>
                    <a:pt x="682" y="1038"/>
                    <a:pt x="658" y="1227"/>
                  </a:cubicBezTo>
                  <a:cubicBezTo>
                    <a:pt x="633" y="1416"/>
                    <a:pt x="610" y="1605"/>
                    <a:pt x="593" y="1795"/>
                  </a:cubicBezTo>
                  <a:cubicBezTo>
                    <a:pt x="573" y="1984"/>
                    <a:pt x="558" y="2173"/>
                    <a:pt x="542" y="2363"/>
                  </a:cubicBezTo>
                  <a:cubicBezTo>
                    <a:pt x="512" y="2741"/>
                    <a:pt x="488" y="3119"/>
                    <a:pt x="455" y="3495"/>
                  </a:cubicBezTo>
                  <a:cubicBezTo>
                    <a:pt x="424" y="3871"/>
                    <a:pt x="386" y="4247"/>
                    <a:pt x="345" y="4623"/>
                  </a:cubicBezTo>
                  <a:cubicBezTo>
                    <a:pt x="266" y="5375"/>
                    <a:pt x="178" y="6127"/>
                    <a:pt x="110" y="6882"/>
                  </a:cubicBezTo>
                  <a:cubicBezTo>
                    <a:pt x="77" y="7258"/>
                    <a:pt x="47" y="7636"/>
                    <a:pt x="28" y="8015"/>
                  </a:cubicBezTo>
                  <a:cubicBezTo>
                    <a:pt x="10" y="8393"/>
                    <a:pt x="0" y="8772"/>
                    <a:pt x="1" y="9150"/>
                  </a:cubicBezTo>
                  <a:cubicBezTo>
                    <a:pt x="10" y="8772"/>
                    <a:pt x="31" y="8394"/>
                    <a:pt x="61" y="8018"/>
                  </a:cubicBezTo>
                  <a:cubicBezTo>
                    <a:pt x="91" y="7641"/>
                    <a:pt x="130" y="7266"/>
                    <a:pt x="174" y="6889"/>
                  </a:cubicBezTo>
                  <a:cubicBezTo>
                    <a:pt x="263" y="6138"/>
                    <a:pt x="373" y="5390"/>
                    <a:pt x="473" y="4639"/>
                  </a:cubicBezTo>
                  <a:cubicBezTo>
                    <a:pt x="524" y="4264"/>
                    <a:pt x="573" y="3889"/>
                    <a:pt x="615" y="3512"/>
                  </a:cubicBezTo>
                  <a:cubicBezTo>
                    <a:pt x="659" y="3134"/>
                    <a:pt x="694" y="2759"/>
                    <a:pt x="735" y="2382"/>
                  </a:cubicBezTo>
                  <a:cubicBezTo>
                    <a:pt x="754" y="2194"/>
                    <a:pt x="775" y="2007"/>
                    <a:pt x="799" y="1820"/>
                  </a:cubicBezTo>
                  <a:cubicBezTo>
                    <a:pt x="824" y="1634"/>
                    <a:pt x="850" y="1449"/>
                    <a:pt x="880" y="1263"/>
                  </a:cubicBezTo>
                  <a:cubicBezTo>
                    <a:pt x="910" y="1077"/>
                    <a:pt x="945" y="893"/>
                    <a:pt x="982" y="710"/>
                  </a:cubicBezTo>
                  <a:cubicBezTo>
                    <a:pt x="1021" y="528"/>
                    <a:pt x="1067" y="346"/>
                    <a:pt x="1115" y="167"/>
                  </a:cubicBezTo>
                  <a:lnTo>
                    <a:pt x="1113" y="162"/>
                  </a:lnTo>
                  <a:cubicBezTo>
                    <a:pt x="1114" y="162"/>
                    <a:pt x="1114" y="161"/>
                    <a:pt x="1114" y="160"/>
                  </a:cubicBezTo>
                  <a:cubicBezTo>
                    <a:pt x="1132" y="90"/>
                    <a:pt x="1090" y="21"/>
                    <a:pt x="1021" y="4"/>
                  </a:cubicBezTo>
                  <a:cubicBezTo>
                    <a:pt x="1011" y="1"/>
                    <a:pt x="1000" y="0"/>
                    <a:pt x="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0" name="Google Shape;6440;p53"/>
            <p:cNvSpPr/>
            <p:nvPr/>
          </p:nvSpPr>
          <p:spPr>
            <a:xfrm>
              <a:off x="1042675" y="2322550"/>
              <a:ext cx="9100" cy="226150"/>
            </a:xfrm>
            <a:custGeom>
              <a:avLst/>
              <a:gdLst/>
              <a:ahLst/>
              <a:cxnLst/>
              <a:rect l="l" t="t" r="r" b="b"/>
              <a:pathLst>
                <a:path w="364" h="9046" extrusionOk="0">
                  <a:moveTo>
                    <a:pt x="210" y="0"/>
                  </a:moveTo>
                  <a:cubicBezTo>
                    <a:pt x="208" y="0"/>
                    <a:pt x="207" y="0"/>
                    <a:pt x="206" y="1"/>
                  </a:cubicBezTo>
                  <a:cubicBezTo>
                    <a:pt x="136" y="4"/>
                    <a:pt x="82" y="64"/>
                    <a:pt x="85" y="134"/>
                  </a:cubicBezTo>
                  <a:cubicBezTo>
                    <a:pt x="151" y="1616"/>
                    <a:pt x="149" y="3103"/>
                    <a:pt x="122" y="4588"/>
                  </a:cubicBezTo>
                  <a:cubicBezTo>
                    <a:pt x="116" y="4960"/>
                    <a:pt x="101" y="5330"/>
                    <a:pt x="85" y="5702"/>
                  </a:cubicBezTo>
                  <a:cubicBezTo>
                    <a:pt x="67" y="6072"/>
                    <a:pt x="48" y="6444"/>
                    <a:pt x="31" y="6815"/>
                  </a:cubicBezTo>
                  <a:cubicBezTo>
                    <a:pt x="14" y="7186"/>
                    <a:pt x="3" y="7559"/>
                    <a:pt x="1" y="7930"/>
                  </a:cubicBezTo>
                  <a:cubicBezTo>
                    <a:pt x="0" y="8303"/>
                    <a:pt x="9" y="8675"/>
                    <a:pt x="31" y="9046"/>
                  </a:cubicBezTo>
                  <a:cubicBezTo>
                    <a:pt x="19" y="8674"/>
                    <a:pt x="22" y="8302"/>
                    <a:pt x="34" y="7930"/>
                  </a:cubicBezTo>
                  <a:cubicBezTo>
                    <a:pt x="46" y="7560"/>
                    <a:pt x="69" y="7188"/>
                    <a:pt x="95" y="6818"/>
                  </a:cubicBezTo>
                  <a:cubicBezTo>
                    <a:pt x="121" y="6447"/>
                    <a:pt x="151" y="6076"/>
                    <a:pt x="179" y="5705"/>
                  </a:cubicBezTo>
                  <a:cubicBezTo>
                    <a:pt x="206" y="5334"/>
                    <a:pt x="230" y="4962"/>
                    <a:pt x="249" y="4590"/>
                  </a:cubicBezTo>
                  <a:cubicBezTo>
                    <a:pt x="320" y="3104"/>
                    <a:pt x="363" y="1615"/>
                    <a:pt x="339" y="123"/>
                  </a:cubicBezTo>
                  <a:lnTo>
                    <a:pt x="339" y="122"/>
                  </a:lnTo>
                  <a:cubicBezTo>
                    <a:pt x="337" y="53"/>
                    <a:pt x="279" y="0"/>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1" name="Google Shape;6441;p53"/>
            <p:cNvSpPr/>
            <p:nvPr/>
          </p:nvSpPr>
          <p:spPr>
            <a:xfrm>
              <a:off x="1016350" y="2319950"/>
              <a:ext cx="30250" cy="212850"/>
            </a:xfrm>
            <a:custGeom>
              <a:avLst/>
              <a:gdLst/>
              <a:ahLst/>
              <a:cxnLst/>
              <a:rect l="l" t="t" r="r" b="b"/>
              <a:pathLst>
                <a:path w="1210" h="8514" extrusionOk="0">
                  <a:moveTo>
                    <a:pt x="1080" y="0"/>
                  </a:moveTo>
                  <a:cubicBezTo>
                    <a:pt x="1078" y="0"/>
                    <a:pt x="1076" y="0"/>
                    <a:pt x="1075" y="0"/>
                  </a:cubicBezTo>
                  <a:cubicBezTo>
                    <a:pt x="1005" y="2"/>
                    <a:pt x="951" y="63"/>
                    <a:pt x="954" y="133"/>
                  </a:cubicBezTo>
                  <a:cubicBezTo>
                    <a:pt x="960" y="298"/>
                    <a:pt x="945" y="466"/>
                    <a:pt x="915" y="632"/>
                  </a:cubicBezTo>
                  <a:cubicBezTo>
                    <a:pt x="885" y="800"/>
                    <a:pt x="842" y="968"/>
                    <a:pt x="795" y="1137"/>
                  </a:cubicBezTo>
                  <a:cubicBezTo>
                    <a:pt x="746" y="1306"/>
                    <a:pt x="695" y="1476"/>
                    <a:pt x="648" y="1649"/>
                  </a:cubicBezTo>
                  <a:cubicBezTo>
                    <a:pt x="635" y="1691"/>
                    <a:pt x="624" y="1735"/>
                    <a:pt x="613" y="1778"/>
                  </a:cubicBezTo>
                  <a:cubicBezTo>
                    <a:pt x="602" y="1822"/>
                    <a:pt x="593" y="1867"/>
                    <a:pt x="582" y="1910"/>
                  </a:cubicBezTo>
                  <a:cubicBezTo>
                    <a:pt x="577" y="1932"/>
                    <a:pt x="572" y="1954"/>
                    <a:pt x="568" y="1976"/>
                  </a:cubicBezTo>
                  <a:lnTo>
                    <a:pt x="556" y="2041"/>
                  </a:lnTo>
                  <a:lnTo>
                    <a:pt x="529" y="2171"/>
                  </a:lnTo>
                  <a:cubicBezTo>
                    <a:pt x="493" y="2344"/>
                    <a:pt x="464" y="2519"/>
                    <a:pt x="432" y="2694"/>
                  </a:cubicBezTo>
                  <a:lnTo>
                    <a:pt x="420" y="2760"/>
                  </a:lnTo>
                  <a:lnTo>
                    <a:pt x="409" y="2825"/>
                  </a:lnTo>
                  <a:lnTo>
                    <a:pt x="389" y="2957"/>
                  </a:lnTo>
                  <a:lnTo>
                    <a:pt x="369" y="3088"/>
                  </a:lnTo>
                  <a:cubicBezTo>
                    <a:pt x="362" y="3132"/>
                    <a:pt x="356" y="3177"/>
                    <a:pt x="350" y="3220"/>
                  </a:cubicBezTo>
                  <a:cubicBezTo>
                    <a:pt x="326" y="3395"/>
                    <a:pt x="300" y="3571"/>
                    <a:pt x="279" y="3747"/>
                  </a:cubicBezTo>
                  <a:cubicBezTo>
                    <a:pt x="269" y="3834"/>
                    <a:pt x="258" y="3922"/>
                    <a:pt x="248" y="4011"/>
                  </a:cubicBezTo>
                  <a:lnTo>
                    <a:pt x="219" y="4275"/>
                  </a:lnTo>
                  <a:lnTo>
                    <a:pt x="205" y="4407"/>
                  </a:lnTo>
                  <a:lnTo>
                    <a:pt x="194" y="4539"/>
                  </a:lnTo>
                  <a:lnTo>
                    <a:pt x="169" y="4804"/>
                  </a:lnTo>
                  <a:lnTo>
                    <a:pt x="149" y="5068"/>
                  </a:lnTo>
                  <a:lnTo>
                    <a:pt x="138" y="5200"/>
                  </a:lnTo>
                  <a:lnTo>
                    <a:pt x="130" y="5333"/>
                  </a:lnTo>
                  <a:lnTo>
                    <a:pt x="112" y="5598"/>
                  </a:lnTo>
                  <a:lnTo>
                    <a:pt x="96" y="5863"/>
                  </a:lnTo>
                  <a:cubicBezTo>
                    <a:pt x="86" y="6039"/>
                    <a:pt x="79" y="6216"/>
                    <a:pt x="70" y="6392"/>
                  </a:cubicBezTo>
                  <a:cubicBezTo>
                    <a:pt x="38" y="7099"/>
                    <a:pt x="20" y="7805"/>
                    <a:pt x="0" y="8513"/>
                  </a:cubicBezTo>
                  <a:cubicBezTo>
                    <a:pt x="40" y="7807"/>
                    <a:pt x="80" y="7101"/>
                    <a:pt x="132" y="6396"/>
                  </a:cubicBezTo>
                  <a:cubicBezTo>
                    <a:pt x="146" y="6219"/>
                    <a:pt x="160" y="6044"/>
                    <a:pt x="175" y="5868"/>
                  </a:cubicBezTo>
                  <a:lnTo>
                    <a:pt x="198" y="5604"/>
                  </a:lnTo>
                  <a:lnTo>
                    <a:pt x="223" y="5341"/>
                  </a:lnTo>
                  <a:lnTo>
                    <a:pt x="237" y="5209"/>
                  </a:lnTo>
                  <a:lnTo>
                    <a:pt x="250" y="5077"/>
                  </a:lnTo>
                  <a:lnTo>
                    <a:pt x="278" y="4814"/>
                  </a:lnTo>
                  <a:lnTo>
                    <a:pt x="310" y="4551"/>
                  </a:lnTo>
                  <a:lnTo>
                    <a:pt x="326" y="4420"/>
                  </a:lnTo>
                  <a:lnTo>
                    <a:pt x="343" y="4289"/>
                  </a:lnTo>
                  <a:lnTo>
                    <a:pt x="380" y="4027"/>
                  </a:lnTo>
                  <a:cubicBezTo>
                    <a:pt x="392" y="3940"/>
                    <a:pt x="406" y="3853"/>
                    <a:pt x="419" y="3767"/>
                  </a:cubicBezTo>
                  <a:cubicBezTo>
                    <a:pt x="444" y="3592"/>
                    <a:pt x="475" y="3419"/>
                    <a:pt x="505" y="3245"/>
                  </a:cubicBezTo>
                  <a:cubicBezTo>
                    <a:pt x="511" y="3201"/>
                    <a:pt x="520" y="3158"/>
                    <a:pt x="528" y="3114"/>
                  </a:cubicBezTo>
                  <a:lnTo>
                    <a:pt x="552" y="2985"/>
                  </a:lnTo>
                  <a:lnTo>
                    <a:pt x="576" y="2856"/>
                  </a:lnTo>
                  <a:lnTo>
                    <a:pt x="590" y="2790"/>
                  </a:lnTo>
                  <a:lnTo>
                    <a:pt x="603" y="2725"/>
                  </a:lnTo>
                  <a:cubicBezTo>
                    <a:pt x="641" y="2554"/>
                    <a:pt x="674" y="2381"/>
                    <a:pt x="715" y="2210"/>
                  </a:cubicBezTo>
                  <a:lnTo>
                    <a:pt x="745" y="2082"/>
                  </a:lnTo>
                  <a:lnTo>
                    <a:pt x="760" y="2018"/>
                  </a:lnTo>
                  <a:cubicBezTo>
                    <a:pt x="766" y="1996"/>
                    <a:pt x="771" y="1975"/>
                    <a:pt x="776" y="1954"/>
                  </a:cubicBezTo>
                  <a:cubicBezTo>
                    <a:pt x="786" y="1911"/>
                    <a:pt x="796" y="1871"/>
                    <a:pt x="810" y="1829"/>
                  </a:cubicBezTo>
                  <a:cubicBezTo>
                    <a:pt x="822" y="1787"/>
                    <a:pt x="833" y="1746"/>
                    <a:pt x="846" y="1704"/>
                  </a:cubicBezTo>
                  <a:cubicBezTo>
                    <a:pt x="898" y="1536"/>
                    <a:pt x="954" y="1369"/>
                    <a:pt x="1007" y="1199"/>
                  </a:cubicBezTo>
                  <a:cubicBezTo>
                    <a:pt x="1061" y="1029"/>
                    <a:pt x="1112" y="856"/>
                    <a:pt x="1149" y="676"/>
                  </a:cubicBezTo>
                  <a:cubicBezTo>
                    <a:pt x="1186" y="497"/>
                    <a:pt x="1210" y="312"/>
                    <a:pt x="1207" y="123"/>
                  </a:cubicBezTo>
                  <a:cubicBezTo>
                    <a:pt x="1207" y="122"/>
                    <a:pt x="1207" y="121"/>
                    <a:pt x="1207" y="121"/>
                  </a:cubicBezTo>
                  <a:cubicBezTo>
                    <a:pt x="1207" y="121"/>
                    <a:pt x="1207" y="121"/>
                    <a:pt x="1208" y="121"/>
                  </a:cubicBezTo>
                  <a:cubicBezTo>
                    <a:pt x="1206" y="53"/>
                    <a:pt x="1148" y="0"/>
                    <a:pt x="1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2" name="Google Shape;6442;p53"/>
            <p:cNvSpPr/>
            <p:nvPr/>
          </p:nvSpPr>
          <p:spPr>
            <a:xfrm>
              <a:off x="1032075" y="2319850"/>
              <a:ext cx="17925" cy="230700"/>
            </a:xfrm>
            <a:custGeom>
              <a:avLst/>
              <a:gdLst/>
              <a:ahLst/>
              <a:cxnLst/>
              <a:rect l="l" t="t" r="r" b="b"/>
              <a:pathLst>
                <a:path w="717" h="9228" extrusionOk="0">
                  <a:moveTo>
                    <a:pt x="585" y="1"/>
                  </a:moveTo>
                  <a:cubicBezTo>
                    <a:pt x="519" y="1"/>
                    <a:pt x="463" y="52"/>
                    <a:pt x="458" y="119"/>
                  </a:cubicBezTo>
                  <a:cubicBezTo>
                    <a:pt x="337" y="1637"/>
                    <a:pt x="275" y="3157"/>
                    <a:pt x="215" y="4675"/>
                  </a:cubicBezTo>
                  <a:cubicBezTo>
                    <a:pt x="158" y="6192"/>
                    <a:pt x="103" y="7711"/>
                    <a:pt x="0" y="9227"/>
                  </a:cubicBezTo>
                  <a:cubicBezTo>
                    <a:pt x="146" y="7714"/>
                    <a:pt x="243" y="6196"/>
                    <a:pt x="343" y="4681"/>
                  </a:cubicBezTo>
                  <a:cubicBezTo>
                    <a:pt x="444" y="3165"/>
                    <a:pt x="550" y="1650"/>
                    <a:pt x="712" y="142"/>
                  </a:cubicBezTo>
                  <a:lnTo>
                    <a:pt x="712" y="138"/>
                  </a:lnTo>
                  <a:cubicBezTo>
                    <a:pt x="717" y="68"/>
                    <a:pt x="664" y="6"/>
                    <a:pt x="594" y="1"/>
                  </a:cubicBezTo>
                  <a:cubicBezTo>
                    <a:pt x="591" y="1"/>
                    <a:pt x="588" y="1"/>
                    <a:pt x="5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3" name="Google Shape;6443;p53"/>
            <p:cNvSpPr/>
            <p:nvPr/>
          </p:nvSpPr>
          <p:spPr>
            <a:xfrm>
              <a:off x="1049000" y="2320975"/>
              <a:ext cx="20875" cy="255225"/>
            </a:xfrm>
            <a:custGeom>
              <a:avLst/>
              <a:gdLst/>
              <a:ahLst/>
              <a:cxnLst/>
              <a:rect l="l" t="t" r="r" b="b"/>
              <a:pathLst>
                <a:path w="835" h="10209" extrusionOk="0">
                  <a:moveTo>
                    <a:pt x="136" y="0"/>
                  </a:moveTo>
                  <a:cubicBezTo>
                    <a:pt x="65" y="0"/>
                    <a:pt x="8" y="56"/>
                    <a:pt x="7" y="126"/>
                  </a:cubicBezTo>
                  <a:cubicBezTo>
                    <a:pt x="1" y="555"/>
                    <a:pt x="31" y="982"/>
                    <a:pt x="79" y="1404"/>
                  </a:cubicBezTo>
                  <a:cubicBezTo>
                    <a:pt x="129" y="1826"/>
                    <a:pt x="193" y="2244"/>
                    <a:pt x="260" y="2661"/>
                  </a:cubicBezTo>
                  <a:cubicBezTo>
                    <a:pt x="326" y="3078"/>
                    <a:pt x="393" y="3492"/>
                    <a:pt x="444" y="3910"/>
                  </a:cubicBezTo>
                  <a:cubicBezTo>
                    <a:pt x="452" y="3962"/>
                    <a:pt x="456" y="4013"/>
                    <a:pt x="462" y="4065"/>
                  </a:cubicBezTo>
                  <a:lnTo>
                    <a:pt x="479" y="4222"/>
                  </a:lnTo>
                  <a:lnTo>
                    <a:pt x="510" y="4536"/>
                  </a:lnTo>
                  <a:lnTo>
                    <a:pt x="575" y="5165"/>
                  </a:lnTo>
                  <a:cubicBezTo>
                    <a:pt x="617" y="5585"/>
                    <a:pt x="658" y="6004"/>
                    <a:pt x="692" y="6424"/>
                  </a:cubicBezTo>
                  <a:cubicBezTo>
                    <a:pt x="725" y="6843"/>
                    <a:pt x="753" y="7265"/>
                    <a:pt x="769" y="7685"/>
                  </a:cubicBezTo>
                  <a:cubicBezTo>
                    <a:pt x="773" y="7790"/>
                    <a:pt x="776" y="7896"/>
                    <a:pt x="779" y="8001"/>
                  </a:cubicBezTo>
                  <a:lnTo>
                    <a:pt x="785" y="8317"/>
                  </a:lnTo>
                  <a:cubicBezTo>
                    <a:pt x="784" y="8528"/>
                    <a:pt x="784" y="8738"/>
                    <a:pt x="775" y="8949"/>
                  </a:cubicBezTo>
                  <a:cubicBezTo>
                    <a:pt x="761" y="9369"/>
                    <a:pt x="729" y="9790"/>
                    <a:pt x="674" y="10208"/>
                  </a:cubicBezTo>
                  <a:cubicBezTo>
                    <a:pt x="740" y="9792"/>
                    <a:pt x="781" y="9372"/>
                    <a:pt x="806" y="8950"/>
                  </a:cubicBezTo>
                  <a:cubicBezTo>
                    <a:pt x="819" y="8739"/>
                    <a:pt x="825" y="8528"/>
                    <a:pt x="831" y="8317"/>
                  </a:cubicBezTo>
                  <a:lnTo>
                    <a:pt x="835" y="7999"/>
                  </a:lnTo>
                  <a:cubicBezTo>
                    <a:pt x="835" y="7894"/>
                    <a:pt x="832" y="7789"/>
                    <a:pt x="832" y="7682"/>
                  </a:cubicBezTo>
                  <a:cubicBezTo>
                    <a:pt x="826" y="7261"/>
                    <a:pt x="810" y="6838"/>
                    <a:pt x="788" y="6416"/>
                  </a:cubicBezTo>
                  <a:cubicBezTo>
                    <a:pt x="763" y="5994"/>
                    <a:pt x="733" y="5573"/>
                    <a:pt x="702" y="5153"/>
                  </a:cubicBezTo>
                  <a:lnTo>
                    <a:pt x="653" y="4523"/>
                  </a:lnTo>
                  <a:lnTo>
                    <a:pt x="629" y="4206"/>
                  </a:lnTo>
                  <a:lnTo>
                    <a:pt x="616" y="4048"/>
                  </a:lnTo>
                  <a:cubicBezTo>
                    <a:pt x="611" y="3996"/>
                    <a:pt x="607" y="3941"/>
                    <a:pt x="601" y="3889"/>
                  </a:cubicBezTo>
                  <a:cubicBezTo>
                    <a:pt x="560" y="3468"/>
                    <a:pt x="504" y="3048"/>
                    <a:pt x="448" y="2630"/>
                  </a:cubicBezTo>
                  <a:cubicBezTo>
                    <a:pt x="392" y="2211"/>
                    <a:pt x="338" y="1795"/>
                    <a:pt x="300" y="1377"/>
                  </a:cubicBezTo>
                  <a:cubicBezTo>
                    <a:pt x="263" y="961"/>
                    <a:pt x="245" y="543"/>
                    <a:pt x="261" y="129"/>
                  </a:cubicBezTo>
                  <a:lnTo>
                    <a:pt x="261" y="129"/>
                  </a:lnTo>
                  <a:lnTo>
                    <a:pt x="263" y="131"/>
                  </a:lnTo>
                  <a:lnTo>
                    <a:pt x="263" y="129"/>
                  </a:lnTo>
                  <a:cubicBezTo>
                    <a:pt x="263" y="58"/>
                    <a:pt x="206" y="0"/>
                    <a:pt x="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4" name="Google Shape;6444;p53"/>
            <p:cNvSpPr/>
            <p:nvPr/>
          </p:nvSpPr>
          <p:spPr>
            <a:xfrm>
              <a:off x="1047275" y="2308275"/>
              <a:ext cx="27150" cy="261000"/>
            </a:xfrm>
            <a:custGeom>
              <a:avLst/>
              <a:gdLst/>
              <a:ahLst/>
              <a:cxnLst/>
              <a:rect l="l" t="t" r="r" b="b"/>
              <a:pathLst>
                <a:path w="1086" h="10440" extrusionOk="0">
                  <a:moveTo>
                    <a:pt x="136" y="1"/>
                  </a:moveTo>
                  <a:cubicBezTo>
                    <a:pt x="131" y="1"/>
                    <a:pt x="126" y="1"/>
                    <a:pt x="121" y="2"/>
                  </a:cubicBezTo>
                  <a:cubicBezTo>
                    <a:pt x="50" y="9"/>
                    <a:pt x="0" y="73"/>
                    <a:pt x="9" y="143"/>
                  </a:cubicBezTo>
                  <a:cubicBezTo>
                    <a:pt x="116" y="1006"/>
                    <a:pt x="265" y="1860"/>
                    <a:pt x="409" y="2711"/>
                  </a:cubicBezTo>
                  <a:cubicBezTo>
                    <a:pt x="554" y="3563"/>
                    <a:pt x="696" y="4415"/>
                    <a:pt x="787" y="5272"/>
                  </a:cubicBezTo>
                  <a:lnTo>
                    <a:pt x="819" y="5594"/>
                  </a:lnTo>
                  <a:lnTo>
                    <a:pt x="848" y="5918"/>
                  </a:lnTo>
                  <a:lnTo>
                    <a:pt x="909" y="6563"/>
                  </a:lnTo>
                  <a:cubicBezTo>
                    <a:pt x="948" y="6995"/>
                    <a:pt x="983" y="7425"/>
                    <a:pt x="1008" y="7856"/>
                  </a:cubicBezTo>
                  <a:cubicBezTo>
                    <a:pt x="1033" y="8286"/>
                    <a:pt x="1044" y="8719"/>
                    <a:pt x="1034" y="9150"/>
                  </a:cubicBezTo>
                  <a:cubicBezTo>
                    <a:pt x="1023" y="9581"/>
                    <a:pt x="991" y="10011"/>
                    <a:pt x="921" y="10439"/>
                  </a:cubicBezTo>
                  <a:cubicBezTo>
                    <a:pt x="1002" y="10014"/>
                    <a:pt x="1044" y="9582"/>
                    <a:pt x="1065" y="9150"/>
                  </a:cubicBezTo>
                  <a:cubicBezTo>
                    <a:pt x="1086" y="8718"/>
                    <a:pt x="1085" y="8284"/>
                    <a:pt x="1072" y="7852"/>
                  </a:cubicBezTo>
                  <a:cubicBezTo>
                    <a:pt x="1058" y="7419"/>
                    <a:pt x="1033" y="6986"/>
                    <a:pt x="1004" y="6555"/>
                  </a:cubicBezTo>
                  <a:lnTo>
                    <a:pt x="960" y="5907"/>
                  </a:lnTo>
                  <a:lnTo>
                    <a:pt x="937" y="5584"/>
                  </a:lnTo>
                  <a:lnTo>
                    <a:pt x="914" y="5260"/>
                  </a:lnTo>
                  <a:cubicBezTo>
                    <a:pt x="844" y="4395"/>
                    <a:pt x="723" y="3537"/>
                    <a:pt x="599" y="2681"/>
                  </a:cubicBezTo>
                  <a:cubicBezTo>
                    <a:pt x="475" y="1825"/>
                    <a:pt x="347" y="971"/>
                    <a:pt x="264" y="115"/>
                  </a:cubicBezTo>
                  <a:cubicBezTo>
                    <a:pt x="264" y="114"/>
                    <a:pt x="264" y="113"/>
                    <a:pt x="262" y="112"/>
                  </a:cubicBezTo>
                  <a:cubicBezTo>
                    <a:pt x="255" y="48"/>
                    <a:pt x="200" y="1"/>
                    <a:pt x="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5" name="Google Shape;6445;p53"/>
            <p:cNvSpPr/>
            <p:nvPr/>
          </p:nvSpPr>
          <p:spPr>
            <a:xfrm>
              <a:off x="997200" y="2308825"/>
              <a:ext cx="53550" cy="261350"/>
            </a:xfrm>
            <a:custGeom>
              <a:avLst/>
              <a:gdLst/>
              <a:ahLst/>
              <a:cxnLst/>
              <a:rect l="l" t="t" r="r" b="b"/>
              <a:pathLst>
                <a:path w="2142" h="10454" extrusionOk="0">
                  <a:moveTo>
                    <a:pt x="2005" y="0"/>
                  </a:moveTo>
                  <a:cubicBezTo>
                    <a:pt x="1945" y="0"/>
                    <a:pt x="1891" y="42"/>
                    <a:pt x="1878" y="103"/>
                  </a:cubicBezTo>
                  <a:cubicBezTo>
                    <a:pt x="1709" y="962"/>
                    <a:pt x="1527" y="1821"/>
                    <a:pt x="1350" y="2679"/>
                  </a:cubicBezTo>
                  <a:cubicBezTo>
                    <a:pt x="1171" y="3537"/>
                    <a:pt x="993" y="4397"/>
                    <a:pt x="821" y="5257"/>
                  </a:cubicBezTo>
                  <a:cubicBezTo>
                    <a:pt x="652" y="6119"/>
                    <a:pt x="484" y="6980"/>
                    <a:pt x="339" y="7846"/>
                  </a:cubicBezTo>
                  <a:lnTo>
                    <a:pt x="313" y="8009"/>
                  </a:lnTo>
                  <a:lnTo>
                    <a:pt x="299" y="8089"/>
                  </a:lnTo>
                  <a:lnTo>
                    <a:pt x="286" y="8171"/>
                  </a:lnTo>
                  <a:lnTo>
                    <a:pt x="236" y="8496"/>
                  </a:lnTo>
                  <a:cubicBezTo>
                    <a:pt x="204" y="8714"/>
                    <a:pt x="184" y="8933"/>
                    <a:pt x="165" y="9150"/>
                  </a:cubicBezTo>
                  <a:cubicBezTo>
                    <a:pt x="128" y="9587"/>
                    <a:pt x="97" y="10025"/>
                    <a:pt x="1" y="10454"/>
                  </a:cubicBezTo>
                  <a:cubicBezTo>
                    <a:pt x="110" y="10028"/>
                    <a:pt x="154" y="9589"/>
                    <a:pt x="204" y="9155"/>
                  </a:cubicBezTo>
                  <a:cubicBezTo>
                    <a:pt x="228" y="8938"/>
                    <a:pt x="256" y="8720"/>
                    <a:pt x="293" y="8505"/>
                  </a:cubicBezTo>
                  <a:lnTo>
                    <a:pt x="351" y="8181"/>
                  </a:lnTo>
                  <a:lnTo>
                    <a:pt x="365" y="8101"/>
                  </a:lnTo>
                  <a:lnTo>
                    <a:pt x="380" y="8021"/>
                  </a:lnTo>
                  <a:lnTo>
                    <a:pt x="411" y="7859"/>
                  </a:lnTo>
                  <a:cubicBezTo>
                    <a:pt x="575" y="6999"/>
                    <a:pt x="762" y="6141"/>
                    <a:pt x="952" y="5286"/>
                  </a:cubicBezTo>
                  <a:cubicBezTo>
                    <a:pt x="1144" y="4430"/>
                    <a:pt x="1341" y="3576"/>
                    <a:pt x="1540" y="2722"/>
                  </a:cubicBezTo>
                  <a:cubicBezTo>
                    <a:pt x="1737" y="1867"/>
                    <a:pt x="1937" y="1013"/>
                    <a:pt x="2128" y="156"/>
                  </a:cubicBezTo>
                  <a:cubicBezTo>
                    <a:pt x="2128" y="155"/>
                    <a:pt x="2129" y="154"/>
                    <a:pt x="2129" y="153"/>
                  </a:cubicBezTo>
                  <a:cubicBezTo>
                    <a:pt x="2141" y="83"/>
                    <a:pt x="2097" y="16"/>
                    <a:pt x="2028" y="2"/>
                  </a:cubicBezTo>
                  <a:cubicBezTo>
                    <a:pt x="2020" y="1"/>
                    <a:pt x="2012" y="0"/>
                    <a:pt x="2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6" name="Google Shape;6446;p53"/>
            <p:cNvSpPr/>
            <p:nvPr/>
          </p:nvSpPr>
          <p:spPr>
            <a:xfrm>
              <a:off x="1013963" y="2322713"/>
              <a:ext cx="35025" cy="216900"/>
            </a:xfrm>
            <a:custGeom>
              <a:avLst/>
              <a:gdLst/>
              <a:ahLst/>
              <a:cxnLst/>
              <a:rect l="l" t="t" r="r" b="b"/>
              <a:pathLst>
                <a:path w="1401" h="8676" extrusionOk="0">
                  <a:moveTo>
                    <a:pt x="1260" y="1"/>
                  </a:moveTo>
                  <a:cubicBezTo>
                    <a:pt x="1201" y="1"/>
                    <a:pt x="1148" y="43"/>
                    <a:pt x="1136" y="103"/>
                  </a:cubicBezTo>
                  <a:cubicBezTo>
                    <a:pt x="994" y="812"/>
                    <a:pt x="861" y="1520"/>
                    <a:pt x="742" y="2233"/>
                  </a:cubicBezTo>
                  <a:cubicBezTo>
                    <a:pt x="624" y="2944"/>
                    <a:pt x="518" y="3658"/>
                    <a:pt x="432" y="4375"/>
                  </a:cubicBezTo>
                  <a:cubicBezTo>
                    <a:pt x="410" y="4554"/>
                    <a:pt x="390" y="4733"/>
                    <a:pt x="371" y="4912"/>
                  </a:cubicBezTo>
                  <a:lnTo>
                    <a:pt x="357" y="5047"/>
                  </a:lnTo>
                  <a:lnTo>
                    <a:pt x="344" y="5182"/>
                  </a:lnTo>
                  <a:cubicBezTo>
                    <a:pt x="335" y="5272"/>
                    <a:pt x="329" y="5362"/>
                    <a:pt x="321" y="5452"/>
                  </a:cubicBezTo>
                  <a:cubicBezTo>
                    <a:pt x="293" y="5811"/>
                    <a:pt x="274" y="6172"/>
                    <a:pt x="253" y="6532"/>
                  </a:cubicBezTo>
                  <a:cubicBezTo>
                    <a:pt x="231" y="6891"/>
                    <a:pt x="209" y="7250"/>
                    <a:pt x="170" y="7608"/>
                  </a:cubicBezTo>
                  <a:cubicBezTo>
                    <a:pt x="132" y="7966"/>
                    <a:pt x="78" y="8323"/>
                    <a:pt x="0" y="8675"/>
                  </a:cubicBezTo>
                  <a:cubicBezTo>
                    <a:pt x="88" y="8326"/>
                    <a:pt x="152" y="7970"/>
                    <a:pt x="201" y="7613"/>
                  </a:cubicBezTo>
                  <a:cubicBezTo>
                    <a:pt x="249" y="7257"/>
                    <a:pt x="284" y="6897"/>
                    <a:pt x="315" y="6538"/>
                  </a:cubicBezTo>
                  <a:cubicBezTo>
                    <a:pt x="348" y="6179"/>
                    <a:pt x="377" y="5819"/>
                    <a:pt x="416" y="5462"/>
                  </a:cubicBezTo>
                  <a:cubicBezTo>
                    <a:pt x="426" y="5374"/>
                    <a:pt x="435" y="5284"/>
                    <a:pt x="446" y="5195"/>
                  </a:cubicBezTo>
                  <a:lnTo>
                    <a:pt x="463" y="5062"/>
                  </a:lnTo>
                  <a:lnTo>
                    <a:pt x="481" y="4927"/>
                  </a:lnTo>
                  <a:cubicBezTo>
                    <a:pt x="506" y="4748"/>
                    <a:pt x="531" y="4571"/>
                    <a:pt x="558" y="4393"/>
                  </a:cubicBezTo>
                  <a:cubicBezTo>
                    <a:pt x="665" y="3682"/>
                    <a:pt x="790" y="2974"/>
                    <a:pt x="930" y="2267"/>
                  </a:cubicBezTo>
                  <a:cubicBezTo>
                    <a:pt x="1069" y="1563"/>
                    <a:pt x="1222" y="859"/>
                    <a:pt x="1383" y="158"/>
                  </a:cubicBezTo>
                  <a:cubicBezTo>
                    <a:pt x="1386" y="157"/>
                    <a:pt x="1386" y="156"/>
                    <a:pt x="1387" y="154"/>
                  </a:cubicBezTo>
                  <a:cubicBezTo>
                    <a:pt x="1401" y="84"/>
                    <a:pt x="1356" y="18"/>
                    <a:pt x="1286" y="4"/>
                  </a:cubicBezTo>
                  <a:cubicBezTo>
                    <a:pt x="1278" y="2"/>
                    <a:pt x="1269" y="1"/>
                    <a:pt x="1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7" name="Google Shape;6447;p53"/>
            <p:cNvSpPr/>
            <p:nvPr/>
          </p:nvSpPr>
          <p:spPr>
            <a:xfrm>
              <a:off x="1050175" y="2336625"/>
              <a:ext cx="7725" cy="202100"/>
            </a:xfrm>
            <a:custGeom>
              <a:avLst/>
              <a:gdLst/>
              <a:ahLst/>
              <a:cxnLst/>
              <a:rect l="l" t="t" r="r" b="b"/>
              <a:pathLst>
                <a:path w="309" h="8084" extrusionOk="0">
                  <a:moveTo>
                    <a:pt x="130" y="0"/>
                  </a:moveTo>
                  <a:cubicBezTo>
                    <a:pt x="129" y="0"/>
                    <a:pt x="127" y="0"/>
                    <a:pt x="125" y="0"/>
                  </a:cubicBezTo>
                  <a:cubicBezTo>
                    <a:pt x="55" y="4"/>
                    <a:pt x="1" y="65"/>
                    <a:pt x="5" y="135"/>
                  </a:cubicBezTo>
                  <a:cubicBezTo>
                    <a:pt x="76" y="1458"/>
                    <a:pt x="139" y="2782"/>
                    <a:pt x="181" y="4107"/>
                  </a:cubicBezTo>
                  <a:cubicBezTo>
                    <a:pt x="222" y="5431"/>
                    <a:pt x="241" y="6757"/>
                    <a:pt x="222" y="8083"/>
                  </a:cubicBezTo>
                  <a:cubicBezTo>
                    <a:pt x="283" y="6758"/>
                    <a:pt x="307" y="5431"/>
                    <a:pt x="308" y="4105"/>
                  </a:cubicBezTo>
                  <a:cubicBezTo>
                    <a:pt x="309" y="2778"/>
                    <a:pt x="287" y="1451"/>
                    <a:pt x="260" y="124"/>
                  </a:cubicBezTo>
                  <a:lnTo>
                    <a:pt x="260" y="121"/>
                  </a:lnTo>
                  <a:cubicBezTo>
                    <a:pt x="256" y="52"/>
                    <a:pt x="199" y="0"/>
                    <a:pt x="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8" name="Google Shape;6448;p53"/>
            <p:cNvSpPr/>
            <p:nvPr/>
          </p:nvSpPr>
          <p:spPr>
            <a:xfrm>
              <a:off x="1032375" y="2271050"/>
              <a:ext cx="39400" cy="67025"/>
            </a:xfrm>
            <a:custGeom>
              <a:avLst/>
              <a:gdLst/>
              <a:ahLst/>
              <a:cxnLst/>
              <a:rect l="l" t="t" r="r" b="b"/>
              <a:pathLst>
                <a:path w="1576" h="2681" extrusionOk="0">
                  <a:moveTo>
                    <a:pt x="887" y="0"/>
                  </a:moveTo>
                  <a:cubicBezTo>
                    <a:pt x="722" y="0"/>
                    <a:pt x="538" y="9"/>
                    <a:pt x="471" y="24"/>
                  </a:cubicBezTo>
                  <a:cubicBezTo>
                    <a:pt x="1" y="140"/>
                    <a:pt x="38" y="694"/>
                    <a:pt x="122" y="994"/>
                  </a:cubicBezTo>
                  <a:cubicBezTo>
                    <a:pt x="161" y="1132"/>
                    <a:pt x="416" y="1292"/>
                    <a:pt x="407" y="1415"/>
                  </a:cubicBezTo>
                  <a:cubicBezTo>
                    <a:pt x="405" y="1446"/>
                    <a:pt x="388" y="1473"/>
                    <a:pt x="373" y="1501"/>
                  </a:cubicBezTo>
                  <a:cubicBezTo>
                    <a:pt x="207" y="1789"/>
                    <a:pt x="135" y="2112"/>
                    <a:pt x="161" y="2429"/>
                  </a:cubicBezTo>
                  <a:cubicBezTo>
                    <a:pt x="165" y="2471"/>
                    <a:pt x="172" y="2515"/>
                    <a:pt x="201" y="2550"/>
                  </a:cubicBezTo>
                  <a:cubicBezTo>
                    <a:pt x="237" y="2592"/>
                    <a:pt x="303" y="2613"/>
                    <a:pt x="364" y="2628"/>
                  </a:cubicBezTo>
                  <a:cubicBezTo>
                    <a:pt x="503" y="2663"/>
                    <a:pt x="649" y="2681"/>
                    <a:pt x="795" y="2681"/>
                  </a:cubicBezTo>
                  <a:cubicBezTo>
                    <a:pt x="825" y="2681"/>
                    <a:pt x="856" y="2680"/>
                    <a:pt x="887" y="2679"/>
                  </a:cubicBezTo>
                  <a:cubicBezTo>
                    <a:pt x="982" y="2673"/>
                    <a:pt x="1086" y="2657"/>
                    <a:pt x="1141" y="2594"/>
                  </a:cubicBezTo>
                  <a:cubicBezTo>
                    <a:pt x="1167" y="2563"/>
                    <a:pt x="1177" y="2526"/>
                    <a:pt x="1187" y="2489"/>
                  </a:cubicBezTo>
                  <a:cubicBezTo>
                    <a:pt x="1276" y="2137"/>
                    <a:pt x="1367" y="1787"/>
                    <a:pt x="1456" y="1435"/>
                  </a:cubicBezTo>
                  <a:cubicBezTo>
                    <a:pt x="1474" y="1363"/>
                    <a:pt x="1459" y="1315"/>
                    <a:pt x="1363" y="1306"/>
                  </a:cubicBezTo>
                  <a:cubicBezTo>
                    <a:pt x="1415" y="1092"/>
                    <a:pt x="1535" y="961"/>
                    <a:pt x="1566" y="759"/>
                  </a:cubicBezTo>
                  <a:cubicBezTo>
                    <a:pt x="1572" y="712"/>
                    <a:pt x="1575" y="662"/>
                    <a:pt x="1570" y="607"/>
                  </a:cubicBezTo>
                  <a:cubicBezTo>
                    <a:pt x="1552" y="375"/>
                    <a:pt x="1500" y="84"/>
                    <a:pt x="1167" y="14"/>
                  </a:cubicBezTo>
                  <a:cubicBezTo>
                    <a:pt x="1122" y="5"/>
                    <a:pt x="1010" y="0"/>
                    <a:pt x="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9" name="Google Shape;6449;p53"/>
            <p:cNvSpPr/>
            <p:nvPr/>
          </p:nvSpPr>
          <p:spPr>
            <a:xfrm>
              <a:off x="1044300" y="2302200"/>
              <a:ext cx="19975" cy="6750"/>
            </a:xfrm>
            <a:custGeom>
              <a:avLst/>
              <a:gdLst/>
              <a:ahLst/>
              <a:cxnLst/>
              <a:rect l="l" t="t" r="r" b="b"/>
              <a:pathLst>
                <a:path w="799" h="270" extrusionOk="0">
                  <a:moveTo>
                    <a:pt x="799" y="0"/>
                  </a:moveTo>
                  <a:lnTo>
                    <a:pt x="799" y="0"/>
                  </a:lnTo>
                  <a:cubicBezTo>
                    <a:pt x="787" y="1"/>
                    <a:pt x="777" y="2"/>
                    <a:pt x="767" y="4"/>
                  </a:cubicBezTo>
                  <a:lnTo>
                    <a:pt x="737" y="6"/>
                  </a:lnTo>
                  <a:cubicBezTo>
                    <a:pt x="718" y="7"/>
                    <a:pt x="700" y="9"/>
                    <a:pt x="683" y="9"/>
                  </a:cubicBezTo>
                  <a:cubicBezTo>
                    <a:pt x="650" y="10"/>
                    <a:pt x="619" y="10"/>
                    <a:pt x="589" y="10"/>
                  </a:cubicBezTo>
                  <a:cubicBezTo>
                    <a:pt x="529" y="10"/>
                    <a:pt x="471" y="10"/>
                    <a:pt x="409" y="14"/>
                  </a:cubicBezTo>
                  <a:cubicBezTo>
                    <a:pt x="345" y="17"/>
                    <a:pt x="281" y="26"/>
                    <a:pt x="211" y="42"/>
                  </a:cubicBezTo>
                  <a:cubicBezTo>
                    <a:pt x="178" y="51"/>
                    <a:pt x="143" y="62"/>
                    <a:pt x="107" y="77"/>
                  </a:cubicBezTo>
                  <a:cubicBezTo>
                    <a:pt x="89" y="85"/>
                    <a:pt x="71" y="92"/>
                    <a:pt x="53" y="102"/>
                  </a:cubicBezTo>
                  <a:cubicBezTo>
                    <a:pt x="35" y="112"/>
                    <a:pt x="19" y="123"/>
                    <a:pt x="1" y="137"/>
                  </a:cubicBezTo>
                  <a:cubicBezTo>
                    <a:pt x="17" y="151"/>
                    <a:pt x="34" y="163"/>
                    <a:pt x="53" y="174"/>
                  </a:cubicBezTo>
                  <a:cubicBezTo>
                    <a:pt x="71" y="184"/>
                    <a:pt x="87" y="193"/>
                    <a:pt x="104" y="202"/>
                  </a:cubicBezTo>
                  <a:cubicBezTo>
                    <a:pt x="138" y="219"/>
                    <a:pt x="171" y="232"/>
                    <a:pt x="206" y="243"/>
                  </a:cubicBezTo>
                  <a:cubicBezTo>
                    <a:pt x="265" y="260"/>
                    <a:pt x="327" y="269"/>
                    <a:pt x="390" y="269"/>
                  </a:cubicBezTo>
                  <a:cubicBezTo>
                    <a:pt x="402" y="269"/>
                    <a:pt x="413" y="269"/>
                    <a:pt x="425" y="268"/>
                  </a:cubicBezTo>
                  <a:cubicBezTo>
                    <a:pt x="501" y="263"/>
                    <a:pt x="581" y="245"/>
                    <a:pt x="652" y="201"/>
                  </a:cubicBezTo>
                  <a:cubicBezTo>
                    <a:pt x="689" y="179"/>
                    <a:pt x="721" y="150"/>
                    <a:pt x="747" y="118"/>
                  </a:cubicBezTo>
                  <a:cubicBezTo>
                    <a:pt x="754" y="109"/>
                    <a:pt x="760" y="99"/>
                    <a:pt x="766" y="91"/>
                  </a:cubicBezTo>
                  <a:cubicBezTo>
                    <a:pt x="772" y="82"/>
                    <a:pt x="777" y="73"/>
                    <a:pt x="780" y="62"/>
                  </a:cubicBezTo>
                  <a:cubicBezTo>
                    <a:pt x="785" y="52"/>
                    <a:pt x="788" y="42"/>
                    <a:pt x="792" y="32"/>
                  </a:cubicBezTo>
                  <a:cubicBezTo>
                    <a:pt x="795" y="22"/>
                    <a:pt x="798" y="11"/>
                    <a:pt x="799" y="0"/>
                  </a:cubicBez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0" name="Google Shape;6450;p53"/>
            <p:cNvSpPr/>
            <p:nvPr/>
          </p:nvSpPr>
          <p:spPr>
            <a:xfrm>
              <a:off x="1038375" y="2277750"/>
              <a:ext cx="20875" cy="26375"/>
            </a:xfrm>
            <a:custGeom>
              <a:avLst/>
              <a:gdLst/>
              <a:ahLst/>
              <a:cxnLst/>
              <a:rect l="l" t="t" r="r" b="b"/>
              <a:pathLst>
                <a:path w="835" h="1055" extrusionOk="0">
                  <a:moveTo>
                    <a:pt x="67" y="1"/>
                  </a:moveTo>
                  <a:cubicBezTo>
                    <a:pt x="52" y="31"/>
                    <a:pt x="41" y="60"/>
                    <a:pt x="29" y="92"/>
                  </a:cubicBezTo>
                  <a:cubicBezTo>
                    <a:pt x="22" y="123"/>
                    <a:pt x="13" y="153"/>
                    <a:pt x="8" y="185"/>
                  </a:cubicBezTo>
                  <a:cubicBezTo>
                    <a:pt x="6" y="200"/>
                    <a:pt x="5" y="216"/>
                    <a:pt x="3" y="232"/>
                  </a:cubicBezTo>
                  <a:cubicBezTo>
                    <a:pt x="2" y="250"/>
                    <a:pt x="0" y="265"/>
                    <a:pt x="1" y="281"/>
                  </a:cubicBezTo>
                  <a:cubicBezTo>
                    <a:pt x="1" y="298"/>
                    <a:pt x="2" y="313"/>
                    <a:pt x="2" y="329"/>
                  </a:cubicBezTo>
                  <a:lnTo>
                    <a:pt x="3" y="354"/>
                  </a:lnTo>
                  <a:cubicBezTo>
                    <a:pt x="3" y="362"/>
                    <a:pt x="5" y="370"/>
                    <a:pt x="6" y="378"/>
                  </a:cubicBezTo>
                  <a:cubicBezTo>
                    <a:pt x="22" y="507"/>
                    <a:pt x="73" y="636"/>
                    <a:pt x="152" y="744"/>
                  </a:cubicBezTo>
                  <a:cubicBezTo>
                    <a:pt x="231" y="853"/>
                    <a:pt x="340" y="938"/>
                    <a:pt x="459" y="991"/>
                  </a:cubicBezTo>
                  <a:cubicBezTo>
                    <a:pt x="474" y="998"/>
                    <a:pt x="488" y="1004"/>
                    <a:pt x="504" y="1010"/>
                  </a:cubicBezTo>
                  <a:cubicBezTo>
                    <a:pt x="519" y="1015"/>
                    <a:pt x="534" y="1020"/>
                    <a:pt x="550" y="1024"/>
                  </a:cubicBezTo>
                  <a:cubicBezTo>
                    <a:pt x="565" y="1029"/>
                    <a:pt x="580" y="1033"/>
                    <a:pt x="596" y="1037"/>
                  </a:cubicBezTo>
                  <a:cubicBezTo>
                    <a:pt x="604" y="1039"/>
                    <a:pt x="611" y="1040"/>
                    <a:pt x="619" y="1043"/>
                  </a:cubicBezTo>
                  <a:cubicBezTo>
                    <a:pt x="627" y="1044"/>
                    <a:pt x="636" y="1045"/>
                    <a:pt x="643" y="1046"/>
                  </a:cubicBezTo>
                  <a:cubicBezTo>
                    <a:pt x="658" y="1049"/>
                    <a:pt x="675" y="1051"/>
                    <a:pt x="691" y="1053"/>
                  </a:cubicBezTo>
                  <a:lnTo>
                    <a:pt x="713" y="1055"/>
                  </a:lnTo>
                  <a:lnTo>
                    <a:pt x="738" y="1055"/>
                  </a:lnTo>
                  <a:cubicBezTo>
                    <a:pt x="770" y="1055"/>
                    <a:pt x="801" y="1054"/>
                    <a:pt x="834" y="1049"/>
                  </a:cubicBezTo>
                  <a:cubicBezTo>
                    <a:pt x="809" y="1025"/>
                    <a:pt x="786" y="1007"/>
                    <a:pt x="762" y="987"/>
                  </a:cubicBezTo>
                  <a:lnTo>
                    <a:pt x="744" y="973"/>
                  </a:lnTo>
                  <a:lnTo>
                    <a:pt x="728" y="958"/>
                  </a:lnTo>
                  <a:cubicBezTo>
                    <a:pt x="716" y="947"/>
                    <a:pt x="704" y="938"/>
                    <a:pt x="693" y="930"/>
                  </a:cubicBezTo>
                  <a:cubicBezTo>
                    <a:pt x="682" y="921"/>
                    <a:pt x="670" y="913"/>
                    <a:pt x="660" y="902"/>
                  </a:cubicBezTo>
                  <a:cubicBezTo>
                    <a:pt x="650" y="892"/>
                    <a:pt x="638" y="884"/>
                    <a:pt x="627" y="875"/>
                  </a:cubicBezTo>
                  <a:cubicBezTo>
                    <a:pt x="617" y="866"/>
                    <a:pt x="606" y="856"/>
                    <a:pt x="596" y="847"/>
                  </a:cubicBezTo>
                  <a:cubicBezTo>
                    <a:pt x="585" y="839"/>
                    <a:pt x="576" y="829"/>
                    <a:pt x="566" y="819"/>
                  </a:cubicBezTo>
                  <a:cubicBezTo>
                    <a:pt x="487" y="747"/>
                    <a:pt x="418" y="671"/>
                    <a:pt x="358" y="590"/>
                  </a:cubicBezTo>
                  <a:cubicBezTo>
                    <a:pt x="298" y="509"/>
                    <a:pt x="247" y="421"/>
                    <a:pt x="201" y="324"/>
                  </a:cubicBezTo>
                  <a:cubicBezTo>
                    <a:pt x="198" y="319"/>
                    <a:pt x="195" y="313"/>
                    <a:pt x="191" y="307"/>
                  </a:cubicBezTo>
                  <a:lnTo>
                    <a:pt x="184" y="287"/>
                  </a:lnTo>
                  <a:cubicBezTo>
                    <a:pt x="179" y="275"/>
                    <a:pt x="174" y="262"/>
                    <a:pt x="167" y="250"/>
                  </a:cubicBezTo>
                  <a:cubicBezTo>
                    <a:pt x="161" y="237"/>
                    <a:pt x="156" y="224"/>
                    <a:pt x="151" y="211"/>
                  </a:cubicBezTo>
                  <a:cubicBezTo>
                    <a:pt x="145" y="198"/>
                    <a:pt x="140" y="184"/>
                    <a:pt x="134" y="171"/>
                  </a:cubicBezTo>
                  <a:cubicBezTo>
                    <a:pt x="128" y="158"/>
                    <a:pt x="124" y="144"/>
                    <a:pt x="119" y="130"/>
                  </a:cubicBezTo>
                  <a:cubicBezTo>
                    <a:pt x="114" y="117"/>
                    <a:pt x="109" y="102"/>
                    <a:pt x="102" y="88"/>
                  </a:cubicBezTo>
                  <a:cubicBezTo>
                    <a:pt x="90" y="60"/>
                    <a:pt x="80" y="3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1" name="Google Shape;6451;p53"/>
            <p:cNvSpPr/>
            <p:nvPr/>
          </p:nvSpPr>
          <p:spPr>
            <a:xfrm>
              <a:off x="1046425" y="2313575"/>
              <a:ext cx="16475" cy="21125"/>
            </a:xfrm>
            <a:custGeom>
              <a:avLst/>
              <a:gdLst/>
              <a:ahLst/>
              <a:cxnLst/>
              <a:rect l="l" t="t" r="r" b="b"/>
              <a:pathLst>
                <a:path w="659" h="845" extrusionOk="0">
                  <a:moveTo>
                    <a:pt x="655" y="0"/>
                  </a:moveTo>
                  <a:cubicBezTo>
                    <a:pt x="632" y="15"/>
                    <a:pt x="612" y="31"/>
                    <a:pt x="593" y="47"/>
                  </a:cubicBezTo>
                  <a:cubicBezTo>
                    <a:pt x="575" y="65"/>
                    <a:pt x="558" y="82"/>
                    <a:pt x="541" y="99"/>
                  </a:cubicBezTo>
                  <a:cubicBezTo>
                    <a:pt x="508" y="133"/>
                    <a:pt x="477" y="169"/>
                    <a:pt x="449" y="205"/>
                  </a:cubicBezTo>
                  <a:cubicBezTo>
                    <a:pt x="392" y="277"/>
                    <a:pt x="345" y="348"/>
                    <a:pt x="299" y="418"/>
                  </a:cubicBezTo>
                  <a:cubicBezTo>
                    <a:pt x="253" y="486"/>
                    <a:pt x="210" y="554"/>
                    <a:pt x="162" y="622"/>
                  </a:cubicBezTo>
                  <a:cubicBezTo>
                    <a:pt x="156" y="630"/>
                    <a:pt x="151" y="639"/>
                    <a:pt x="145" y="648"/>
                  </a:cubicBezTo>
                  <a:cubicBezTo>
                    <a:pt x="140" y="655"/>
                    <a:pt x="133" y="665"/>
                    <a:pt x="126" y="674"/>
                  </a:cubicBezTo>
                  <a:cubicBezTo>
                    <a:pt x="120" y="681"/>
                    <a:pt x="114" y="690"/>
                    <a:pt x="108" y="699"/>
                  </a:cubicBezTo>
                  <a:cubicBezTo>
                    <a:pt x="101" y="707"/>
                    <a:pt x="96" y="718"/>
                    <a:pt x="88" y="726"/>
                  </a:cubicBezTo>
                  <a:cubicBezTo>
                    <a:pt x="74" y="742"/>
                    <a:pt x="60" y="762"/>
                    <a:pt x="46" y="781"/>
                  </a:cubicBezTo>
                  <a:cubicBezTo>
                    <a:pt x="31" y="798"/>
                    <a:pt x="16" y="818"/>
                    <a:pt x="0" y="840"/>
                  </a:cubicBezTo>
                  <a:cubicBezTo>
                    <a:pt x="27" y="843"/>
                    <a:pt x="53" y="845"/>
                    <a:pt x="78" y="845"/>
                  </a:cubicBezTo>
                  <a:cubicBezTo>
                    <a:pt x="104" y="841"/>
                    <a:pt x="129" y="837"/>
                    <a:pt x="155" y="832"/>
                  </a:cubicBezTo>
                  <a:cubicBezTo>
                    <a:pt x="178" y="825"/>
                    <a:pt x="203" y="816"/>
                    <a:pt x="228" y="807"/>
                  </a:cubicBezTo>
                  <a:cubicBezTo>
                    <a:pt x="252" y="796"/>
                    <a:pt x="274" y="783"/>
                    <a:pt x="297" y="771"/>
                  </a:cubicBezTo>
                  <a:cubicBezTo>
                    <a:pt x="385" y="717"/>
                    <a:pt x="457" y="640"/>
                    <a:pt x="512" y="558"/>
                  </a:cubicBezTo>
                  <a:cubicBezTo>
                    <a:pt x="566" y="475"/>
                    <a:pt x="605" y="385"/>
                    <a:pt x="630" y="293"/>
                  </a:cubicBezTo>
                  <a:cubicBezTo>
                    <a:pt x="642" y="247"/>
                    <a:pt x="649" y="200"/>
                    <a:pt x="655" y="151"/>
                  </a:cubicBezTo>
                  <a:cubicBezTo>
                    <a:pt x="657" y="127"/>
                    <a:pt x="658" y="103"/>
                    <a:pt x="658" y="77"/>
                  </a:cubicBezTo>
                  <a:cubicBezTo>
                    <a:pt x="658" y="53"/>
                    <a:pt x="658" y="27"/>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2" name="Google Shape;6452;p53"/>
            <p:cNvSpPr/>
            <p:nvPr/>
          </p:nvSpPr>
          <p:spPr>
            <a:xfrm>
              <a:off x="1014875" y="2147250"/>
              <a:ext cx="62275" cy="62225"/>
            </a:xfrm>
            <a:custGeom>
              <a:avLst/>
              <a:gdLst/>
              <a:ahLst/>
              <a:cxnLst/>
              <a:rect l="l" t="t" r="r" b="b"/>
              <a:pathLst>
                <a:path w="2491" h="2489" extrusionOk="0">
                  <a:moveTo>
                    <a:pt x="1247" y="1"/>
                  </a:moveTo>
                  <a:cubicBezTo>
                    <a:pt x="1246" y="1"/>
                    <a:pt x="1246" y="1"/>
                    <a:pt x="1245" y="1"/>
                  </a:cubicBezTo>
                  <a:cubicBezTo>
                    <a:pt x="557" y="1"/>
                    <a:pt x="1" y="558"/>
                    <a:pt x="1" y="1245"/>
                  </a:cubicBezTo>
                  <a:cubicBezTo>
                    <a:pt x="1" y="1931"/>
                    <a:pt x="558" y="2489"/>
                    <a:pt x="1245" y="2489"/>
                  </a:cubicBezTo>
                  <a:cubicBezTo>
                    <a:pt x="1934" y="2489"/>
                    <a:pt x="2490" y="1931"/>
                    <a:pt x="2490" y="1245"/>
                  </a:cubicBezTo>
                  <a:cubicBezTo>
                    <a:pt x="2490" y="559"/>
                    <a:pt x="1935" y="1"/>
                    <a:pt x="1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3" name="Google Shape;6453;p53"/>
            <p:cNvSpPr/>
            <p:nvPr/>
          </p:nvSpPr>
          <p:spPr>
            <a:xfrm>
              <a:off x="892550" y="1381350"/>
              <a:ext cx="306350" cy="306325"/>
            </a:xfrm>
            <a:custGeom>
              <a:avLst/>
              <a:gdLst/>
              <a:ahLst/>
              <a:cxnLst/>
              <a:rect l="l" t="t" r="r" b="b"/>
              <a:pathLst>
                <a:path w="12254" h="12253" extrusionOk="0">
                  <a:moveTo>
                    <a:pt x="6128" y="0"/>
                  </a:moveTo>
                  <a:lnTo>
                    <a:pt x="1" y="6127"/>
                  </a:lnTo>
                  <a:lnTo>
                    <a:pt x="6128" y="12253"/>
                  </a:lnTo>
                  <a:lnTo>
                    <a:pt x="12254" y="6127"/>
                  </a:lnTo>
                  <a:lnTo>
                    <a:pt x="61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4" name="Google Shape;6454;p53"/>
            <p:cNvSpPr/>
            <p:nvPr/>
          </p:nvSpPr>
          <p:spPr>
            <a:xfrm>
              <a:off x="907400" y="1396150"/>
              <a:ext cx="276725" cy="276725"/>
            </a:xfrm>
            <a:custGeom>
              <a:avLst/>
              <a:gdLst/>
              <a:ahLst/>
              <a:cxnLst/>
              <a:rect l="l" t="t" r="r" b="b"/>
              <a:pathLst>
                <a:path w="11069" h="11069" fill="none" extrusionOk="0">
                  <a:moveTo>
                    <a:pt x="0" y="5535"/>
                  </a:moveTo>
                  <a:lnTo>
                    <a:pt x="5534" y="1"/>
                  </a:lnTo>
                  <a:lnTo>
                    <a:pt x="11068" y="5535"/>
                  </a:lnTo>
                  <a:lnTo>
                    <a:pt x="5534" y="11069"/>
                  </a:lnTo>
                  <a:close/>
                </a:path>
              </a:pathLst>
            </a:custGeom>
            <a:solidFill>
              <a:schemeClr val="accent5"/>
            </a:solidFill>
            <a:ln w="3200" cap="flat" cmpd="sng">
              <a:solidFill>
                <a:schemeClr val="accent5"/>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5" name="Google Shape;6455;p53"/>
            <p:cNvSpPr/>
            <p:nvPr/>
          </p:nvSpPr>
          <p:spPr>
            <a:xfrm>
              <a:off x="972175" y="1439400"/>
              <a:ext cx="147875" cy="177375"/>
            </a:xfrm>
            <a:custGeom>
              <a:avLst/>
              <a:gdLst/>
              <a:ahLst/>
              <a:cxnLst/>
              <a:rect l="l" t="t" r="r" b="b"/>
              <a:pathLst>
                <a:path w="5915" h="7095" extrusionOk="0">
                  <a:moveTo>
                    <a:pt x="3947" y="4275"/>
                  </a:moveTo>
                  <a:cubicBezTo>
                    <a:pt x="3817" y="4275"/>
                    <a:pt x="3846" y="4353"/>
                    <a:pt x="4023" y="4506"/>
                  </a:cubicBezTo>
                  <a:cubicBezTo>
                    <a:pt x="4492" y="4922"/>
                    <a:pt x="5058" y="5427"/>
                    <a:pt x="5396" y="5740"/>
                  </a:cubicBezTo>
                  <a:cubicBezTo>
                    <a:pt x="5512" y="5841"/>
                    <a:pt x="5613" y="5888"/>
                    <a:pt x="5693" y="5888"/>
                  </a:cubicBezTo>
                  <a:cubicBezTo>
                    <a:pt x="5845" y="5888"/>
                    <a:pt x="5915" y="5714"/>
                    <a:pt x="5840" y="5428"/>
                  </a:cubicBezTo>
                  <a:cubicBezTo>
                    <a:pt x="5675" y="4854"/>
                    <a:pt x="5205" y="4558"/>
                    <a:pt x="4154" y="4307"/>
                  </a:cubicBezTo>
                  <a:cubicBezTo>
                    <a:pt x="4064" y="4286"/>
                    <a:pt x="3995" y="4275"/>
                    <a:pt x="3947" y="4275"/>
                  </a:cubicBezTo>
                  <a:close/>
                  <a:moveTo>
                    <a:pt x="895" y="4239"/>
                  </a:moveTo>
                  <a:cubicBezTo>
                    <a:pt x="861" y="4239"/>
                    <a:pt x="830" y="4276"/>
                    <a:pt x="799" y="4342"/>
                  </a:cubicBezTo>
                  <a:cubicBezTo>
                    <a:pt x="678" y="4594"/>
                    <a:pt x="383" y="5054"/>
                    <a:pt x="261" y="5211"/>
                  </a:cubicBezTo>
                  <a:cubicBezTo>
                    <a:pt x="0" y="5540"/>
                    <a:pt x="0" y="5602"/>
                    <a:pt x="35" y="5888"/>
                  </a:cubicBezTo>
                  <a:cubicBezTo>
                    <a:pt x="54" y="6046"/>
                    <a:pt x="129" y="6134"/>
                    <a:pt x="220" y="6134"/>
                  </a:cubicBezTo>
                  <a:cubicBezTo>
                    <a:pt x="249" y="6134"/>
                    <a:pt x="281" y="6125"/>
                    <a:pt x="312" y="6106"/>
                  </a:cubicBezTo>
                  <a:cubicBezTo>
                    <a:pt x="530" y="5984"/>
                    <a:pt x="669" y="5792"/>
                    <a:pt x="878" y="5411"/>
                  </a:cubicBezTo>
                  <a:cubicBezTo>
                    <a:pt x="1086" y="5037"/>
                    <a:pt x="1137" y="4585"/>
                    <a:pt x="1008" y="4352"/>
                  </a:cubicBezTo>
                  <a:cubicBezTo>
                    <a:pt x="965" y="4274"/>
                    <a:pt x="929" y="4239"/>
                    <a:pt x="895" y="4239"/>
                  </a:cubicBezTo>
                  <a:close/>
                  <a:moveTo>
                    <a:pt x="3614" y="1"/>
                  </a:moveTo>
                  <a:cubicBezTo>
                    <a:pt x="3518" y="1"/>
                    <a:pt x="3484" y="52"/>
                    <a:pt x="3449" y="149"/>
                  </a:cubicBezTo>
                  <a:cubicBezTo>
                    <a:pt x="3388" y="323"/>
                    <a:pt x="2353" y="836"/>
                    <a:pt x="1364" y="1141"/>
                  </a:cubicBezTo>
                  <a:cubicBezTo>
                    <a:pt x="1233" y="1063"/>
                    <a:pt x="1034" y="984"/>
                    <a:pt x="904" y="950"/>
                  </a:cubicBezTo>
                  <a:cubicBezTo>
                    <a:pt x="888" y="946"/>
                    <a:pt x="874" y="944"/>
                    <a:pt x="860" y="944"/>
                  </a:cubicBezTo>
                  <a:cubicBezTo>
                    <a:pt x="762" y="944"/>
                    <a:pt x="732" y="1051"/>
                    <a:pt x="817" y="1150"/>
                  </a:cubicBezTo>
                  <a:cubicBezTo>
                    <a:pt x="1103" y="1506"/>
                    <a:pt x="999" y="2887"/>
                    <a:pt x="564" y="3105"/>
                  </a:cubicBezTo>
                  <a:cubicBezTo>
                    <a:pt x="252" y="3254"/>
                    <a:pt x="244" y="3331"/>
                    <a:pt x="374" y="3583"/>
                  </a:cubicBezTo>
                  <a:cubicBezTo>
                    <a:pt x="439" y="3705"/>
                    <a:pt x="500" y="3762"/>
                    <a:pt x="573" y="3762"/>
                  </a:cubicBezTo>
                  <a:cubicBezTo>
                    <a:pt x="625" y="3762"/>
                    <a:pt x="684" y="3734"/>
                    <a:pt x="756" y="3679"/>
                  </a:cubicBezTo>
                  <a:cubicBezTo>
                    <a:pt x="1086" y="3437"/>
                    <a:pt x="1452" y="3341"/>
                    <a:pt x="2702" y="3141"/>
                  </a:cubicBezTo>
                  <a:lnTo>
                    <a:pt x="2702" y="3141"/>
                  </a:lnTo>
                  <a:cubicBezTo>
                    <a:pt x="2728" y="3940"/>
                    <a:pt x="2694" y="5427"/>
                    <a:pt x="2641" y="5775"/>
                  </a:cubicBezTo>
                  <a:cubicBezTo>
                    <a:pt x="2614" y="5966"/>
                    <a:pt x="2586" y="6041"/>
                    <a:pt x="2444" y="6041"/>
                  </a:cubicBezTo>
                  <a:cubicBezTo>
                    <a:pt x="2362" y="6041"/>
                    <a:pt x="2241" y="6016"/>
                    <a:pt x="2060" y="5974"/>
                  </a:cubicBezTo>
                  <a:cubicBezTo>
                    <a:pt x="1931" y="5944"/>
                    <a:pt x="1843" y="5929"/>
                    <a:pt x="1789" y="5929"/>
                  </a:cubicBezTo>
                  <a:cubicBezTo>
                    <a:pt x="1673" y="5929"/>
                    <a:pt x="1720" y="6002"/>
                    <a:pt x="1868" y="6156"/>
                  </a:cubicBezTo>
                  <a:cubicBezTo>
                    <a:pt x="2112" y="6409"/>
                    <a:pt x="2373" y="6748"/>
                    <a:pt x="2451" y="6887"/>
                  </a:cubicBezTo>
                  <a:cubicBezTo>
                    <a:pt x="2526" y="7023"/>
                    <a:pt x="2587" y="7095"/>
                    <a:pt x="2661" y="7095"/>
                  </a:cubicBezTo>
                  <a:cubicBezTo>
                    <a:pt x="2716" y="7095"/>
                    <a:pt x="2778" y="7056"/>
                    <a:pt x="2859" y="6974"/>
                  </a:cubicBezTo>
                  <a:cubicBezTo>
                    <a:pt x="3120" y="6713"/>
                    <a:pt x="3232" y="6019"/>
                    <a:pt x="3198" y="5496"/>
                  </a:cubicBezTo>
                  <a:cubicBezTo>
                    <a:pt x="3162" y="5045"/>
                    <a:pt x="3136" y="3889"/>
                    <a:pt x="3136" y="3081"/>
                  </a:cubicBezTo>
                  <a:cubicBezTo>
                    <a:pt x="3680" y="3004"/>
                    <a:pt x="4269" y="2948"/>
                    <a:pt x="4534" y="2948"/>
                  </a:cubicBezTo>
                  <a:cubicBezTo>
                    <a:pt x="4570" y="2948"/>
                    <a:pt x="4600" y="2949"/>
                    <a:pt x="4623" y="2951"/>
                  </a:cubicBezTo>
                  <a:cubicBezTo>
                    <a:pt x="4700" y="2955"/>
                    <a:pt x="4771" y="2957"/>
                    <a:pt x="4836" y="2957"/>
                  </a:cubicBezTo>
                  <a:cubicBezTo>
                    <a:pt x="5551" y="2957"/>
                    <a:pt x="5574" y="2709"/>
                    <a:pt x="5237" y="2522"/>
                  </a:cubicBezTo>
                  <a:cubicBezTo>
                    <a:pt x="5100" y="2447"/>
                    <a:pt x="4984" y="2408"/>
                    <a:pt x="4830" y="2408"/>
                  </a:cubicBezTo>
                  <a:cubicBezTo>
                    <a:pt x="4680" y="2408"/>
                    <a:pt x="4494" y="2445"/>
                    <a:pt x="4220" y="2522"/>
                  </a:cubicBezTo>
                  <a:cubicBezTo>
                    <a:pt x="3976" y="2582"/>
                    <a:pt x="3569" y="2678"/>
                    <a:pt x="3134" y="2765"/>
                  </a:cubicBezTo>
                  <a:cubicBezTo>
                    <a:pt x="3142" y="2495"/>
                    <a:pt x="3151" y="2296"/>
                    <a:pt x="3168" y="2217"/>
                  </a:cubicBezTo>
                  <a:cubicBezTo>
                    <a:pt x="3255" y="1844"/>
                    <a:pt x="3212" y="1784"/>
                    <a:pt x="2935" y="1679"/>
                  </a:cubicBezTo>
                  <a:cubicBezTo>
                    <a:pt x="2732" y="1599"/>
                    <a:pt x="2594" y="1564"/>
                    <a:pt x="2509" y="1564"/>
                  </a:cubicBezTo>
                  <a:cubicBezTo>
                    <a:pt x="2371" y="1564"/>
                    <a:pt x="2373" y="1656"/>
                    <a:pt x="2465" y="1801"/>
                  </a:cubicBezTo>
                  <a:cubicBezTo>
                    <a:pt x="2595" y="2009"/>
                    <a:pt x="2639" y="2130"/>
                    <a:pt x="2682" y="2861"/>
                  </a:cubicBezTo>
                  <a:cubicBezTo>
                    <a:pt x="1961" y="3009"/>
                    <a:pt x="1258" y="3140"/>
                    <a:pt x="1118" y="3166"/>
                  </a:cubicBezTo>
                  <a:cubicBezTo>
                    <a:pt x="1205" y="2774"/>
                    <a:pt x="1319" y="2296"/>
                    <a:pt x="1345" y="2139"/>
                  </a:cubicBezTo>
                  <a:cubicBezTo>
                    <a:pt x="1432" y="1549"/>
                    <a:pt x="1449" y="1391"/>
                    <a:pt x="1449" y="1279"/>
                  </a:cubicBezTo>
                  <a:cubicBezTo>
                    <a:pt x="1945" y="1192"/>
                    <a:pt x="2562" y="1053"/>
                    <a:pt x="3153" y="887"/>
                  </a:cubicBezTo>
                  <a:cubicBezTo>
                    <a:pt x="3423" y="809"/>
                    <a:pt x="4031" y="662"/>
                    <a:pt x="4309" y="601"/>
                  </a:cubicBezTo>
                  <a:cubicBezTo>
                    <a:pt x="4640" y="532"/>
                    <a:pt x="4631" y="340"/>
                    <a:pt x="3989" y="97"/>
                  </a:cubicBezTo>
                  <a:cubicBezTo>
                    <a:pt x="3805" y="32"/>
                    <a:pt x="3690" y="1"/>
                    <a:pt x="36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456" name="Google Shape;6456;p53"/>
            <p:cNvCxnSpPr/>
            <p:nvPr/>
          </p:nvCxnSpPr>
          <p:spPr>
            <a:xfrm rot="10800000">
              <a:off x="1045725" y="552825"/>
              <a:ext cx="0" cy="556200"/>
            </a:xfrm>
            <a:prstGeom prst="straightConnector1">
              <a:avLst/>
            </a:prstGeom>
            <a:noFill/>
            <a:ln w="19050" cap="flat" cmpd="sng">
              <a:solidFill>
                <a:schemeClr val="lt2"/>
              </a:solidFill>
              <a:prstDash val="solid"/>
              <a:round/>
              <a:headEnd type="none" w="med" len="med"/>
              <a:tailEnd type="none" w="med" len="med"/>
            </a:ln>
          </p:spPr>
        </p:cxnSp>
      </p:grpSp>
      <p:sp>
        <p:nvSpPr>
          <p:cNvPr id="6457" name="Google Shape;6457;p53"/>
          <p:cNvSpPr/>
          <p:nvPr/>
        </p:nvSpPr>
        <p:spPr>
          <a:xfrm>
            <a:off x="4418411" y="3522033"/>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8" name="Google Shape;6458;p53"/>
          <p:cNvSpPr/>
          <p:nvPr/>
        </p:nvSpPr>
        <p:spPr>
          <a:xfrm>
            <a:off x="1470936" y="1158208"/>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9" name="Google Shape;6459;p53"/>
          <p:cNvSpPr/>
          <p:nvPr/>
        </p:nvSpPr>
        <p:spPr>
          <a:xfrm>
            <a:off x="7504511" y="618308"/>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3649345" y="2039620"/>
            <a:ext cx="4498975" cy="2891790"/>
          </a:xfrm>
          <a:prstGeom prst="rect">
            <a:avLst/>
          </a:prstGeom>
          <a:noFill/>
        </p:spPr>
        <p:txBody>
          <a:bodyPr wrap="square" rtlCol="0" anchor="t">
            <a:spAutoFit/>
          </a:bodyPr>
          <a:p>
            <a:pPr marL="285750" indent="-285750">
              <a:buFont typeface="Wingdings" panose="05000000000000000000" charset="0"/>
              <a:buChar char=""/>
            </a:pPr>
            <a:r>
              <a:rPr lang="en-GB" dirty="0">
                <a:solidFill>
                  <a:schemeClr val="tx1"/>
                </a:solidFill>
                <a:effectLst>
                  <a:outerShdw blurRad="38100" dist="19050" dir="2700000" algn="tl" rotWithShape="0">
                    <a:schemeClr val="dk1">
                      <a:alpha val="40000"/>
                    </a:schemeClr>
                  </a:outerShdw>
                </a:effectLst>
                <a:ea typeface="+mn-lt"/>
                <a:cs typeface="+mn-lt"/>
                <a:sym typeface="+mn-ea"/>
              </a:rPr>
              <a:t>Recently, people have started expressing their opinions on the web that increased the need of analysing the opinionated online content for various real-world applications, but most of the research is present in literature for detecting sentiment from the text</a:t>
            </a:r>
            <a:endParaRPr lang="en-GB" dirty="0">
              <a:solidFill>
                <a:schemeClr val="tx1"/>
              </a:solidFill>
              <a:effectLst>
                <a:outerShdw blurRad="38100" dist="19050" dir="2700000" algn="tl" rotWithShape="0">
                  <a:schemeClr val="dk1">
                    <a:alpha val="40000"/>
                  </a:schemeClr>
                </a:outerShdw>
              </a:effectLst>
              <a:ea typeface="+mn-lt"/>
              <a:cs typeface="+mn-lt"/>
              <a:sym typeface="+mn-ea"/>
            </a:endParaRPr>
          </a:p>
          <a:p>
            <a:pPr marL="285750" indent="-285750">
              <a:buFont typeface="Wingdings" panose="05000000000000000000" charset="0"/>
              <a:buChar char=""/>
            </a:pPr>
            <a:endParaRPr lang="en-GB" dirty="0">
              <a:solidFill>
                <a:schemeClr val="tx1"/>
              </a:solidFill>
              <a:effectLst>
                <a:outerShdw blurRad="38100" dist="19050" dir="2700000" algn="tl" rotWithShape="0">
                  <a:schemeClr val="dk1">
                    <a:alpha val="40000"/>
                  </a:schemeClr>
                </a:outerShdw>
              </a:effectLst>
              <a:ea typeface="+mn-lt"/>
              <a:cs typeface="+mn-lt"/>
            </a:endParaRPr>
          </a:p>
          <a:p>
            <a:pPr marL="285750" indent="-285750">
              <a:buFont typeface="Wingdings" panose="05000000000000000000" charset="0"/>
              <a:buChar char=""/>
            </a:pPr>
            <a:r>
              <a:rPr lang="en-GB" dirty="0">
                <a:solidFill>
                  <a:schemeClr val="tx1"/>
                </a:solidFill>
                <a:effectLst>
                  <a:outerShdw blurRad="38100" dist="19050" dir="2700000" algn="tl" rotWithShape="0">
                    <a:schemeClr val="dk1">
                      <a:alpha val="40000"/>
                    </a:schemeClr>
                  </a:outerShdw>
                </a:effectLst>
                <a:ea typeface="+mn-lt"/>
                <a:cs typeface="+mn-lt"/>
                <a:sym typeface="+mn-ea"/>
              </a:rPr>
              <a:t>There is a huge scope of improvement of these existing sentiment analysis models.</a:t>
            </a:r>
            <a:endParaRPr lang="en-GB" dirty="0">
              <a:solidFill>
                <a:schemeClr val="tx1"/>
              </a:solidFill>
              <a:effectLst>
                <a:outerShdw blurRad="38100" dist="19050" dir="2700000" algn="tl" rotWithShape="0">
                  <a:schemeClr val="dk1">
                    <a:alpha val="40000"/>
                  </a:schemeClr>
                </a:outerShdw>
              </a:effectLst>
              <a:ea typeface="+mn-lt"/>
              <a:cs typeface="+mn-lt"/>
              <a:sym typeface="+mn-ea"/>
            </a:endParaRPr>
          </a:p>
          <a:p>
            <a:pPr marL="285750" indent="-285750">
              <a:buFont typeface="Wingdings" panose="05000000000000000000" charset="0"/>
              <a:buChar char=""/>
            </a:pPr>
            <a:endParaRPr lang="en-GB" dirty="0">
              <a:solidFill>
                <a:schemeClr val="tx1"/>
              </a:solidFill>
              <a:effectLst>
                <a:outerShdw blurRad="38100" dist="19050" dir="2700000" algn="tl" rotWithShape="0">
                  <a:schemeClr val="dk1">
                    <a:alpha val="40000"/>
                  </a:schemeClr>
                </a:outerShdw>
              </a:effectLst>
              <a:ea typeface="+mn-lt"/>
              <a:cs typeface="+mn-lt"/>
              <a:sym typeface="+mn-ea"/>
            </a:endParaRPr>
          </a:p>
          <a:p>
            <a:pPr marL="285750" indent="-285750">
              <a:buFont typeface="Wingdings" panose="05000000000000000000" charset="0"/>
              <a:buChar char=""/>
            </a:pPr>
            <a:r>
              <a:rPr lang="en-GB" dirty="0">
                <a:solidFill>
                  <a:schemeClr val="tx1"/>
                </a:solidFill>
                <a:effectLst>
                  <a:outerShdw blurRad="38100" dist="19050" dir="2700000" algn="tl" rotWithShape="0">
                    <a:schemeClr val="dk1">
                      <a:alpha val="40000"/>
                    </a:schemeClr>
                  </a:outerShdw>
                </a:effectLst>
                <a:ea typeface="+mn-lt"/>
                <a:cs typeface="+mn-lt"/>
                <a:sym typeface="+mn-ea"/>
              </a:rPr>
              <a:t>Existing sentiment analysis models can be improved further with more semantic and common sense</a:t>
            </a:r>
            <a:r>
              <a:rPr lang="en-US" altLang="en-GB" dirty="0">
                <a:solidFill>
                  <a:schemeClr val="tx1"/>
                </a:solidFill>
                <a:effectLst>
                  <a:outerShdw blurRad="38100" dist="19050" dir="2700000" algn="tl" rotWithShape="0">
                    <a:schemeClr val="dk1">
                      <a:alpha val="40000"/>
                    </a:schemeClr>
                  </a:outerShdw>
                </a:effectLst>
                <a:ea typeface="+mn-lt"/>
                <a:cs typeface="+mn-lt"/>
                <a:sym typeface="+mn-ea"/>
              </a:rPr>
              <a:t> </a:t>
            </a:r>
            <a:r>
              <a:rPr lang="en-GB" dirty="0">
                <a:solidFill>
                  <a:schemeClr val="tx1"/>
                </a:solidFill>
                <a:effectLst>
                  <a:outerShdw blurRad="38100" dist="19050" dir="2700000" algn="tl" rotWithShape="0">
                    <a:schemeClr val="dk1">
                      <a:alpha val="40000"/>
                    </a:schemeClr>
                  </a:outerShdw>
                </a:effectLst>
                <a:ea typeface="+mn-lt"/>
                <a:cs typeface="+mn-lt"/>
                <a:sym typeface="+mn-ea"/>
              </a:rPr>
              <a:t>knowledge</a:t>
            </a:r>
            <a:endParaRPr lang="en-GB" dirty="0">
              <a:solidFill>
                <a:schemeClr val="tx1"/>
              </a:solidFill>
              <a:effectLst>
                <a:outerShdw blurRad="38100" dist="19050" dir="2700000" algn="tl" rotWithShape="0">
                  <a:schemeClr val="dk1">
                    <a:alpha val="40000"/>
                  </a:schemeClr>
                </a:outerShdw>
              </a:effectLst>
              <a:ea typeface="+mn-lt"/>
              <a:cs typeface="+mn-lt"/>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387" name="Shape 6387"/>
        <p:cNvGrpSpPr/>
        <p:nvPr/>
      </p:nvGrpSpPr>
      <p:grpSpPr>
        <a:xfrm>
          <a:off x="0" y="0"/>
          <a:ext cx="0" cy="0"/>
          <a:chOff x="0" y="0"/>
          <a:chExt cx="0" cy="0"/>
        </a:xfrm>
      </p:grpSpPr>
      <p:grpSp>
        <p:nvGrpSpPr>
          <p:cNvPr id="6391" name="Google Shape;6391;p53"/>
          <p:cNvGrpSpPr/>
          <p:nvPr/>
        </p:nvGrpSpPr>
        <p:grpSpPr>
          <a:xfrm>
            <a:off x="1943475" y="582728"/>
            <a:ext cx="2300743" cy="1665160"/>
            <a:chOff x="1943475" y="582728"/>
            <a:chExt cx="2300743" cy="1665160"/>
          </a:xfrm>
        </p:grpSpPr>
        <p:grpSp>
          <p:nvGrpSpPr>
            <p:cNvPr id="6392" name="Google Shape;6392;p53"/>
            <p:cNvGrpSpPr/>
            <p:nvPr/>
          </p:nvGrpSpPr>
          <p:grpSpPr>
            <a:xfrm>
              <a:off x="2250513" y="582728"/>
              <a:ext cx="1664197" cy="1497773"/>
              <a:chOff x="3109500" y="1775775"/>
              <a:chExt cx="1429600" cy="1293525"/>
            </a:xfrm>
          </p:grpSpPr>
          <p:sp>
            <p:nvSpPr>
              <p:cNvPr id="6393" name="Google Shape;6393;p53"/>
              <p:cNvSpPr/>
              <p:nvPr/>
            </p:nvSpPr>
            <p:spPr>
              <a:xfrm>
                <a:off x="3109500" y="1775775"/>
                <a:ext cx="1429600" cy="1293525"/>
              </a:xfrm>
              <a:custGeom>
                <a:avLst/>
                <a:gdLst/>
                <a:ahLst/>
                <a:cxnLst/>
                <a:rect l="l" t="t" r="r" b="b"/>
                <a:pathLst>
                  <a:path w="57184" h="51741" extrusionOk="0">
                    <a:moveTo>
                      <a:pt x="28596" y="0"/>
                    </a:moveTo>
                    <a:cubicBezTo>
                      <a:pt x="21758" y="0"/>
                      <a:pt x="14933" y="2695"/>
                      <a:pt x="9848" y="8040"/>
                    </a:cubicBezTo>
                    <a:cubicBezTo>
                      <a:pt x="1" y="18394"/>
                      <a:pt x="410" y="34769"/>
                      <a:pt x="10762" y="44615"/>
                    </a:cubicBezTo>
                    <a:cubicBezTo>
                      <a:pt x="15769" y="49377"/>
                      <a:pt x="22184" y="51740"/>
                      <a:pt x="28587" y="51740"/>
                    </a:cubicBezTo>
                    <a:cubicBezTo>
                      <a:pt x="35426" y="51740"/>
                      <a:pt x="42252" y="49045"/>
                      <a:pt x="47337" y="43699"/>
                    </a:cubicBezTo>
                    <a:cubicBezTo>
                      <a:pt x="57183" y="33348"/>
                      <a:pt x="56774" y="16973"/>
                      <a:pt x="46422" y="7125"/>
                    </a:cubicBezTo>
                    <a:cubicBezTo>
                      <a:pt x="41415" y="2364"/>
                      <a:pt x="35000" y="0"/>
                      <a:pt x="28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4" name="Google Shape;6394;p53"/>
              <p:cNvSpPr/>
              <p:nvPr/>
            </p:nvSpPr>
            <p:spPr>
              <a:xfrm>
                <a:off x="4394450" y="2374525"/>
                <a:ext cx="53200" cy="76775"/>
              </a:xfrm>
              <a:custGeom>
                <a:avLst/>
                <a:gdLst/>
                <a:ahLst/>
                <a:cxnLst/>
                <a:rect l="l" t="t" r="r" b="b"/>
                <a:pathLst>
                  <a:path w="2128" h="3071" extrusionOk="0">
                    <a:moveTo>
                      <a:pt x="826" y="1"/>
                    </a:moveTo>
                    <a:cubicBezTo>
                      <a:pt x="749" y="1"/>
                      <a:pt x="672" y="12"/>
                      <a:pt x="598" y="35"/>
                    </a:cubicBezTo>
                    <a:cubicBezTo>
                      <a:pt x="0" y="225"/>
                      <a:pt x="125" y="866"/>
                      <a:pt x="109" y="1355"/>
                    </a:cubicBezTo>
                    <a:cubicBezTo>
                      <a:pt x="86" y="2011"/>
                      <a:pt x="236" y="3071"/>
                      <a:pt x="914" y="3071"/>
                    </a:cubicBezTo>
                    <a:cubicBezTo>
                      <a:pt x="1062" y="3071"/>
                      <a:pt x="1235" y="3020"/>
                      <a:pt x="1437" y="2905"/>
                    </a:cubicBezTo>
                    <a:cubicBezTo>
                      <a:pt x="2120" y="2511"/>
                      <a:pt x="2128" y="1356"/>
                      <a:pt x="1864" y="723"/>
                    </a:cubicBezTo>
                    <a:cubicBezTo>
                      <a:pt x="1707" y="348"/>
                      <a:pt x="1260"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5" name="Google Shape;6395;p53"/>
              <p:cNvSpPr/>
              <p:nvPr/>
            </p:nvSpPr>
            <p:spPr>
              <a:xfrm>
                <a:off x="4397275" y="2475975"/>
                <a:ext cx="39975" cy="42175"/>
              </a:xfrm>
              <a:custGeom>
                <a:avLst/>
                <a:gdLst/>
                <a:ahLst/>
                <a:cxnLst/>
                <a:rect l="l" t="t" r="r" b="b"/>
                <a:pathLst>
                  <a:path w="1599" h="1687" extrusionOk="0">
                    <a:moveTo>
                      <a:pt x="795" y="1"/>
                    </a:moveTo>
                    <a:cubicBezTo>
                      <a:pt x="742" y="1"/>
                      <a:pt x="693" y="11"/>
                      <a:pt x="647" y="31"/>
                    </a:cubicBezTo>
                    <a:cubicBezTo>
                      <a:pt x="110" y="261"/>
                      <a:pt x="0" y="1687"/>
                      <a:pt x="809" y="1687"/>
                    </a:cubicBezTo>
                    <a:cubicBezTo>
                      <a:pt x="839" y="1687"/>
                      <a:pt x="871" y="1685"/>
                      <a:pt x="904" y="1681"/>
                    </a:cubicBezTo>
                    <a:cubicBezTo>
                      <a:pt x="1598" y="1591"/>
                      <a:pt x="1578" y="402"/>
                      <a:pt x="1060" y="85"/>
                    </a:cubicBezTo>
                    <a:cubicBezTo>
                      <a:pt x="965" y="27"/>
                      <a:pt x="876"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6" name="Google Shape;6396;p53"/>
              <p:cNvSpPr/>
              <p:nvPr/>
            </p:nvSpPr>
            <p:spPr>
              <a:xfrm>
                <a:off x="4335075" y="2409200"/>
                <a:ext cx="60425" cy="88475"/>
              </a:xfrm>
              <a:custGeom>
                <a:avLst/>
                <a:gdLst/>
                <a:ahLst/>
                <a:cxnLst/>
                <a:rect l="l" t="t" r="r" b="b"/>
                <a:pathLst>
                  <a:path w="2417" h="3539" extrusionOk="0">
                    <a:moveTo>
                      <a:pt x="875" y="1"/>
                    </a:moveTo>
                    <a:cubicBezTo>
                      <a:pt x="235" y="1"/>
                      <a:pt x="0" y="1420"/>
                      <a:pt x="100" y="2014"/>
                    </a:cubicBezTo>
                    <a:cubicBezTo>
                      <a:pt x="228" y="2778"/>
                      <a:pt x="687" y="3539"/>
                      <a:pt x="1212" y="3539"/>
                    </a:cubicBezTo>
                    <a:cubicBezTo>
                      <a:pt x="1485" y="3539"/>
                      <a:pt x="1775" y="3334"/>
                      <a:pt x="2045" y="2818"/>
                    </a:cubicBezTo>
                    <a:cubicBezTo>
                      <a:pt x="2416" y="2113"/>
                      <a:pt x="1979" y="883"/>
                      <a:pt x="1473" y="344"/>
                    </a:cubicBezTo>
                    <a:cubicBezTo>
                      <a:pt x="1244" y="101"/>
                      <a:pt x="1045" y="1"/>
                      <a:pt x="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7" name="Google Shape;6397;p53"/>
              <p:cNvSpPr/>
              <p:nvPr/>
            </p:nvSpPr>
            <p:spPr>
              <a:xfrm>
                <a:off x="3385175" y="1964750"/>
                <a:ext cx="112750" cy="107725"/>
              </a:xfrm>
              <a:custGeom>
                <a:avLst/>
                <a:gdLst/>
                <a:ahLst/>
                <a:cxnLst/>
                <a:rect l="l" t="t" r="r" b="b"/>
                <a:pathLst>
                  <a:path w="4510" h="4309" extrusionOk="0">
                    <a:moveTo>
                      <a:pt x="2979" y="1"/>
                    </a:moveTo>
                    <a:cubicBezTo>
                      <a:pt x="2083" y="1"/>
                      <a:pt x="1014" y="1133"/>
                      <a:pt x="647" y="1868"/>
                    </a:cubicBezTo>
                    <a:cubicBezTo>
                      <a:pt x="0" y="3164"/>
                      <a:pt x="754" y="4308"/>
                      <a:pt x="1881" y="4308"/>
                    </a:cubicBezTo>
                    <a:cubicBezTo>
                      <a:pt x="2191" y="4308"/>
                      <a:pt x="2529" y="4222"/>
                      <a:pt x="2875" y="4027"/>
                    </a:cubicBezTo>
                    <a:cubicBezTo>
                      <a:pt x="3961" y="3418"/>
                      <a:pt x="4510" y="1899"/>
                      <a:pt x="3967" y="745"/>
                    </a:cubicBezTo>
                    <a:cubicBezTo>
                      <a:pt x="3716" y="209"/>
                      <a:pt x="3363" y="1"/>
                      <a:pt x="2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8" name="Google Shape;6398;p53"/>
              <p:cNvSpPr/>
              <p:nvPr/>
            </p:nvSpPr>
            <p:spPr>
              <a:xfrm>
                <a:off x="3497900" y="1942525"/>
                <a:ext cx="56125" cy="51800"/>
              </a:xfrm>
              <a:custGeom>
                <a:avLst/>
                <a:gdLst/>
                <a:ahLst/>
                <a:cxnLst/>
                <a:rect l="l" t="t" r="r" b="b"/>
                <a:pathLst>
                  <a:path w="2245" h="2072" extrusionOk="0">
                    <a:moveTo>
                      <a:pt x="1260" y="0"/>
                    </a:moveTo>
                    <a:cubicBezTo>
                      <a:pt x="959" y="0"/>
                      <a:pt x="612" y="210"/>
                      <a:pt x="450" y="408"/>
                    </a:cubicBezTo>
                    <a:cubicBezTo>
                      <a:pt x="63" y="879"/>
                      <a:pt x="1" y="1958"/>
                      <a:pt x="774" y="2067"/>
                    </a:cubicBezTo>
                    <a:cubicBezTo>
                      <a:pt x="798" y="2070"/>
                      <a:pt x="821" y="2072"/>
                      <a:pt x="845" y="2072"/>
                    </a:cubicBezTo>
                    <a:cubicBezTo>
                      <a:pt x="1606" y="2072"/>
                      <a:pt x="2245" y="368"/>
                      <a:pt x="1464" y="39"/>
                    </a:cubicBezTo>
                    <a:cubicBezTo>
                      <a:pt x="1401" y="12"/>
                      <a:pt x="1332" y="0"/>
                      <a:pt x="1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9" name="Google Shape;6399;p53"/>
              <p:cNvSpPr/>
              <p:nvPr/>
            </p:nvSpPr>
            <p:spPr>
              <a:xfrm>
                <a:off x="3503900" y="2019225"/>
                <a:ext cx="50450" cy="32125"/>
              </a:xfrm>
              <a:custGeom>
                <a:avLst/>
                <a:gdLst/>
                <a:ahLst/>
                <a:cxnLst/>
                <a:rect l="l" t="t" r="r" b="b"/>
                <a:pathLst>
                  <a:path w="2018" h="1285" extrusionOk="0">
                    <a:moveTo>
                      <a:pt x="1000" y="0"/>
                    </a:moveTo>
                    <a:cubicBezTo>
                      <a:pt x="771" y="0"/>
                      <a:pt x="544" y="76"/>
                      <a:pt x="394" y="245"/>
                    </a:cubicBezTo>
                    <a:cubicBezTo>
                      <a:pt x="374" y="270"/>
                      <a:pt x="353" y="295"/>
                      <a:pt x="335" y="322"/>
                    </a:cubicBezTo>
                    <a:cubicBezTo>
                      <a:pt x="0" y="831"/>
                      <a:pt x="594" y="1284"/>
                      <a:pt x="1133" y="1284"/>
                    </a:cubicBezTo>
                    <a:cubicBezTo>
                      <a:pt x="1398" y="1284"/>
                      <a:pt x="1649" y="1175"/>
                      <a:pt x="1770" y="910"/>
                    </a:cubicBezTo>
                    <a:cubicBezTo>
                      <a:pt x="2018" y="365"/>
                      <a:pt x="1502"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0" name="Google Shape;6400;p53"/>
              <p:cNvSpPr/>
              <p:nvPr/>
            </p:nvSpPr>
            <p:spPr>
              <a:xfrm>
                <a:off x="4163325" y="1954150"/>
                <a:ext cx="112100" cy="51900"/>
              </a:xfrm>
              <a:custGeom>
                <a:avLst/>
                <a:gdLst/>
                <a:ahLst/>
                <a:cxnLst/>
                <a:rect l="l" t="t" r="r" b="b"/>
                <a:pathLst>
                  <a:path w="4484" h="2076" extrusionOk="0">
                    <a:moveTo>
                      <a:pt x="1607" y="0"/>
                    </a:moveTo>
                    <a:cubicBezTo>
                      <a:pt x="0" y="0"/>
                      <a:pt x="1129" y="2075"/>
                      <a:pt x="2369" y="2075"/>
                    </a:cubicBezTo>
                    <a:cubicBezTo>
                      <a:pt x="2379" y="2075"/>
                      <a:pt x="2390" y="2075"/>
                      <a:pt x="2400" y="2075"/>
                    </a:cubicBezTo>
                    <a:cubicBezTo>
                      <a:pt x="4483" y="2015"/>
                      <a:pt x="3108" y="121"/>
                      <a:pt x="1792" y="9"/>
                    </a:cubicBezTo>
                    <a:cubicBezTo>
                      <a:pt x="1727" y="3"/>
                      <a:pt x="1665"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1" name="Google Shape;6401;p53"/>
              <p:cNvSpPr/>
              <p:nvPr/>
            </p:nvSpPr>
            <p:spPr>
              <a:xfrm>
                <a:off x="4123350" y="2766175"/>
                <a:ext cx="71575" cy="55975"/>
              </a:xfrm>
              <a:custGeom>
                <a:avLst/>
                <a:gdLst/>
                <a:ahLst/>
                <a:cxnLst/>
                <a:rect l="l" t="t" r="r" b="b"/>
                <a:pathLst>
                  <a:path w="2863" h="2239" extrusionOk="0">
                    <a:moveTo>
                      <a:pt x="1793" y="0"/>
                    </a:moveTo>
                    <a:cubicBezTo>
                      <a:pt x="1744" y="0"/>
                      <a:pt x="1692" y="5"/>
                      <a:pt x="1636" y="15"/>
                    </a:cubicBezTo>
                    <a:cubicBezTo>
                      <a:pt x="815" y="162"/>
                      <a:pt x="1" y="1606"/>
                      <a:pt x="916" y="2126"/>
                    </a:cubicBezTo>
                    <a:cubicBezTo>
                      <a:pt x="1053" y="2204"/>
                      <a:pt x="1185" y="2238"/>
                      <a:pt x="1310" y="2238"/>
                    </a:cubicBezTo>
                    <a:cubicBezTo>
                      <a:pt x="2316" y="2238"/>
                      <a:pt x="2862" y="0"/>
                      <a:pt x="1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2" name="Google Shape;6402;p53"/>
              <p:cNvSpPr/>
              <p:nvPr/>
            </p:nvSpPr>
            <p:spPr>
              <a:xfrm>
                <a:off x="3251450" y="2483050"/>
                <a:ext cx="51950" cy="65550"/>
              </a:xfrm>
              <a:custGeom>
                <a:avLst/>
                <a:gdLst/>
                <a:ahLst/>
                <a:cxnLst/>
                <a:rect l="l" t="t" r="r" b="b"/>
                <a:pathLst>
                  <a:path w="2078" h="2622" extrusionOk="0">
                    <a:moveTo>
                      <a:pt x="902" y="0"/>
                    </a:moveTo>
                    <a:cubicBezTo>
                      <a:pt x="54" y="0"/>
                      <a:pt x="0" y="2621"/>
                      <a:pt x="880" y="2621"/>
                    </a:cubicBezTo>
                    <a:cubicBezTo>
                      <a:pt x="1066" y="2621"/>
                      <a:pt x="1295" y="2503"/>
                      <a:pt x="1567" y="2217"/>
                    </a:cubicBezTo>
                    <a:cubicBezTo>
                      <a:pt x="2077" y="1680"/>
                      <a:pt x="1918" y="733"/>
                      <a:pt x="1399" y="250"/>
                    </a:cubicBezTo>
                    <a:cubicBezTo>
                      <a:pt x="1211" y="75"/>
                      <a:pt x="1045"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03" name="Google Shape;6403;p53"/>
            <p:cNvSpPr/>
            <p:nvPr/>
          </p:nvSpPr>
          <p:spPr>
            <a:xfrm>
              <a:off x="2985273" y="1314850"/>
              <a:ext cx="1258945" cy="119254"/>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4" name="Google Shape;6404;p53"/>
            <p:cNvSpPr/>
            <p:nvPr/>
          </p:nvSpPr>
          <p:spPr>
            <a:xfrm>
              <a:off x="1943475" y="1898575"/>
              <a:ext cx="891325" cy="84450"/>
            </a:xfrm>
            <a:custGeom>
              <a:avLst/>
              <a:gdLst/>
              <a:ahLst/>
              <a:cxnLst/>
              <a:rect l="l" t="t" r="r" b="b"/>
              <a:pathLst>
                <a:path w="35653" h="3378" extrusionOk="0">
                  <a:moveTo>
                    <a:pt x="29123" y="1"/>
                  </a:moveTo>
                  <a:cubicBezTo>
                    <a:pt x="28038" y="1"/>
                    <a:pt x="26607" y="315"/>
                    <a:pt x="26420" y="966"/>
                  </a:cubicBezTo>
                  <a:cubicBezTo>
                    <a:pt x="26250" y="943"/>
                    <a:pt x="26073" y="931"/>
                    <a:pt x="25896" y="931"/>
                  </a:cubicBezTo>
                  <a:cubicBezTo>
                    <a:pt x="25202" y="931"/>
                    <a:pt x="24508" y="1115"/>
                    <a:pt x="24242" y="1559"/>
                  </a:cubicBezTo>
                  <a:cubicBezTo>
                    <a:pt x="23929" y="1177"/>
                    <a:pt x="23318" y="993"/>
                    <a:pt x="22709" y="993"/>
                  </a:cubicBezTo>
                  <a:cubicBezTo>
                    <a:pt x="21901" y="993"/>
                    <a:pt x="21097" y="1316"/>
                    <a:pt x="21002" y="1930"/>
                  </a:cubicBezTo>
                  <a:cubicBezTo>
                    <a:pt x="20658" y="1701"/>
                    <a:pt x="20199" y="1611"/>
                    <a:pt x="19673" y="1611"/>
                  </a:cubicBezTo>
                  <a:cubicBezTo>
                    <a:pt x="17813" y="1611"/>
                    <a:pt x="15110" y="2741"/>
                    <a:pt x="13628" y="2857"/>
                  </a:cubicBezTo>
                  <a:cubicBezTo>
                    <a:pt x="12145" y="2974"/>
                    <a:pt x="10685" y="2999"/>
                    <a:pt x="9240" y="2999"/>
                  </a:cubicBezTo>
                  <a:cubicBezTo>
                    <a:pt x="8186" y="2999"/>
                    <a:pt x="7141" y="2986"/>
                    <a:pt x="6101" y="2986"/>
                  </a:cubicBezTo>
                  <a:cubicBezTo>
                    <a:pt x="4053" y="2986"/>
                    <a:pt x="2027" y="3037"/>
                    <a:pt x="0" y="3341"/>
                  </a:cubicBezTo>
                  <a:lnTo>
                    <a:pt x="35582" y="3377"/>
                  </a:lnTo>
                  <a:cubicBezTo>
                    <a:pt x="35652" y="3021"/>
                    <a:pt x="35130" y="2985"/>
                    <a:pt x="34525" y="2985"/>
                  </a:cubicBezTo>
                  <a:cubicBezTo>
                    <a:pt x="34368" y="2985"/>
                    <a:pt x="34205" y="2987"/>
                    <a:pt x="34045" y="2987"/>
                  </a:cubicBezTo>
                  <a:cubicBezTo>
                    <a:pt x="33859" y="2987"/>
                    <a:pt x="33677" y="2984"/>
                    <a:pt x="33515" y="2969"/>
                  </a:cubicBezTo>
                  <a:cubicBezTo>
                    <a:pt x="31950" y="2821"/>
                    <a:pt x="32285" y="2636"/>
                    <a:pt x="31950" y="1709"/>
                  </a:cubicBezTo>
                  <a:cubicBezTo>
                    <a:pt x="31615" y="892"/>
                    <a:pt x="31167" y="224"/>
                    <a:pt x="29716" y="38"/>
                  </a:cubicBezTo>
                  <a:cubicBezTo>
                    <a:pt x="29540" y="13"/>
                    <a:pt x="29338" y="1"/>
                    <a:pt x="29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5" name="Google Shape;6405;p53"/>
            <p:cNvSpPr/>
            <p:nvPr/>
          </p:nvSpPr>
          <p:spPr>
            <a:xfrm>
              <a:off x="3300475" y="2163438"/>
              <a:ext cx="891325" cy="84450"/>
            </a:xfrm>
            <a:custGeom>
              <a:avLst/>
              <a:gdLst/>
              <a:ahLst/>
              <a:cxnLst/>
              <a:rect l="l" t="t" r="r" b="b"/>
              <a:pathLst>
                <a:path w="35653" h="3378" extrusionOk="0">
                  <a:moveTo>
                    <a:pt x="29123" y="1"/>
                  </a:moveTo>
                  <a:cubicBezTo>
                    <a:pt x="28038" y="1"/>
                    <a:pt x="26607" y="315"/>
                    <a:pt x="26420" y="966"/>
                  </a:cubicBezTo>
                  <a:cubicBezTo>
                    <a:pt x="26250" y="943"/>
                    <a:pt x="26073" y="931"/>
                    <a:pt x="25896" y="931"/>
                  </a:cubicBezTo>
                  <a:cubicBezTo>
                    <a:pt x="25202" y="931"/>
                    <a:pt x="24508" y="1115"/>
                    <a:pt x="24242" y="1559"/>
                  </a:cubicBezTo>
                  <a:cubicBezTo>
                    <a:pt x="23929" y="1177"/>
                    <a:pt x="23318" y="993"/>
                    <a:pt x="22709" y="993"/>
                  </a:cubicBezTo>
                  <a:cubicBezTo>
                    <a:pt x="21901" y="993"/>
                    <a:pt x="21097" y="1316"/>
                    <a:pt x="21002" y="1930"/>
                  </a:cubicBezTo>
                  <a:cubicBezTo>
                    <a:pt x="20658" y="1701"/>
                    <a:pt x="20199" y="1611"/>
                    <a:pt x="19673" y="1611"/>
                  </a:cubicBezTo>
                  <a:cubicBezTo>
                    <a:pt x="17813" y="1611"/>
                    <a:pt x="15110" y="2741"/>
                    <a:pt x="13628" y="2857"/>
                  </a:cubicBezTo>
                  <a:cubicBezTo>
                    <a:pt x="12145" y="2974"/>
                    <a:pt x="10685" y="2999"/>
                    <a:pt x="9240" y="2999"/>
                  </a:cubicBezTo>
                  <a:cubicBezTo>
                    <a:pt x="8186" y="2999"/>
                    <a:pt x="7141" y="2986"/>
                    <a:pt x="6101" y="2986"/>
                  </a:cubicBezTo>
                  <a:cubicBezTo>
                    <a:pt x="4053" y="2986"/>
                    <a:pt x="2027" y="3037"/>
                    <a:pt x="0" y="3341"/>
                  </a:cubicBezTo>
                  <a:lnTo>
                    <a:pt x="35582" y="3377"/>
                  </a:lnTo>
                  <a:cubicBezTo>
                    <a:pt x="35652" y="3021"/>
                    <a:pt x="35130" y="2985"/>
                    <a:pt x="34525" y="2985"/>
                  </a:cubicBezTo>
                  <a:cubicBezTo>
                    <a:pt x="34368" y="2985"/>
                    <a:pt x="34205" y="2987"/>
                    <a:pt x="34045" y="2987"/>
                  </a:cubicBezTo>
                  <a:cubicBezTo>
                    <a:pt x="33859" y="2987"/>
                    <a:pt x="33677" y="2984"/>
                    <a:pt x="33515" y="2969"/>
                  </a:cubicBezTo>
                  <a:cubicBezTo>
                    <a:pt x="31950" y="2821"/>
                    <a:pt x="32285" y="2636"/>
                    <a:pt x="31950" y="1709"/>
                  </a:cubicBezTo>
                  <a:cubicBezTo>
                    <a:pt x="31615" y="892"/>
                    <a:pt x="31167" y="224"/>
                    <a:pt x="29716" y="38"/>
                  </a:cubicBezTo>
                  <a:cubicBezTo>
                    <a:pt x="29540" y="13"/>
                    <a:pt x="29338" y="1"/>
                    <a:pt x="29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57" name="Google Shape;6457;p53"/>
          <p:cNvSpPr/>
          <p:nvPr/>
        </p:nvSpPr>
        <p:spPr>
          <a:xfrm>
            <a:off x="4418411" y="3522033"/>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8" name="Google Shape;6458;p53"/>
          <p:cNvSpPr/>
          <p:nvPr/>
        </p:nvSpPr>
        <p:spPr>
          <a:xfrm>
            <a:off x="1470936" y="1158208"/>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9" name="Google Shape;6459;p53"/>
          <p:cNvSpPr/>
          <p:nvPr/>
        </p:nvSpPr>
        <p:spPr>
          <a:xfrm>
            <a:off x="7504511" y="618308"/>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28" name="Google Shape;7428;p73"/>
          <p:cNvGrpSpPr/>
          <p:nvPr/>
        </p:nvGrpSpPr>
        <p:grpSpPr>
          <a:xfrm>
            <a:off x="35337" y="517275"/>
            <a:ext cx="4617763" cy="4603988"/>
            <a:chOff x="-426308" y="539500"/>
            <a:chExt cx="4617763" cy="4603988"/>
          </a:xfrm>
        </p:grpSpPr>
        <p:grpSp>
          <p:nvGrpSpPr>
            <p:cNvPr id="7429" name="Google Shape;7429;p73"/>
            <p:cNvGrpSpPr/>
            <p:nvPr/>
          </p:nvGrpSpPr>
          <p:grpSpPr>
            <a:xfrm>
              <a:off x="-426308" y="2788725"/>
              <a:ext cx="3923523" cy="2354763"/>
              <a:chOff x="5700792" y="2788725"/>
              <a:chExt cx="3923523" cy="2354763"/>
            </a:xfrm>
          </p:grpSpPr>
          <p:sp>
            <p:nvSpPr>
              <p:cNvPr id="7430" name="Google Shape;7430;p73"/>
              <p:cNvSpPr/>
              <p:nvPr/>
            </p:nvSpPr>
            <p:spPr>
              <a:xfrm>
                <a:off x="5700792" y="4164867"/>
                <a:ext cx="3923523" cy="978621"/>
              </a:xfrm>
              <a:custGeom>
                <a:avLst/>
                <a:gdLst/>
                <a:ahLst/>
                <a:cxnLst/>
                <a:rect l="l" t="t" r="r" b="b"/>
                <a:pathLst>
                  <a:path w="107656" h="26852" extrusionOk="0">
                    <a:moveTo>
                      <a:pt x="67384" y="1"/>
                    </a:moveTo>
                    <a:cubicBezTo>
                      <a:pt x="61702" y="1"/>
                      <a:pt x="56936" y="1083"/>
                      <a:pt x="54652" y="3123"/>
                    </a:cubicBezTo>
                    <a:cubicBezTo>
                      <a:pt x="50013" y="7268"/>
                      <a:pt x="44508" y="9235"/>
                      <a:pt x="33424" y="9235"/>
                    </a:cubicBezTo>
                    <a:cubicBezTo>
                      <a:pt x="30060" y="9235"/>
                      <a:pt x="26182" y="9054"/>
                      <a:pt x="21658" y="8697"/>
                    </a:cubicBezTo>
                    <a:cubicBezTo>
                      <a:pt x="20893" y="8637"/>
                      <a:pt x="20155" y="8608"/>
                      <a:pt x="19442" y="8608"/>
                    </a:cubicBezTo>
                    <a:cubicBezTo>
                      <a:pt x="2057" y="8608"/>
                      <a:pt x="0" y="25844"/>
                      <a:pt x="0" y="25844"/>
                    </a:cubicBezTo>
                    <a:lnTo>
                      <a:pt x="0" y="26852"/>
                    </a:lnTo>
                    <a:lnTo>
                      <a:pt x="95374" y="26852"/>
                    </a:lnTo>
                    <a:cubicBezTo>
                      <a:pt x="95374" y="26852"/>
                      <a:pt x="107656" y="19709"/>
                      <a:pt x="95912" y="9373"/>
                    </a:cubicBezTo>
                    <a:cubicBezTo>
                      <a:pt x="88603" y="2941"/>
                      <a:pt x="76750" y="1"/>
                      <a:pt x="67384"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7431" name="Google Shape;7431;p73"/>
              <p:cNvGrpSpPr/>
              <p:nvPr/>
            </p:nvGrpSpPr>
            <p:grpSpPr>
              <a:xfrm>
                <a:off x="6298200" y="2788725"/>
                <a:ext cx="1348050" cy="1937750"/>
                <a:chOff x="2653600" y="1105175"/>
                <a:chExt cx="1348050" cy="1937750"/>
              </a:xfrm>
            </p:grpSpPr>
            <p:sp>
              <p:nvSpPr>
                <p:cNvPr id="7432" name="Google Shape;7432;p73"/>
                <p:cNvSpPr/>
                <p:nvPr/>
              </p:nvSpPr>
              <p:spPr>
                <a:xfrm>
                  <a:off x="3221675" y="2876500"/>
                  <a:ext cx="455375" cy="114750"/>
                </a:xfrm>
                <a:custGeom>
                  <a:avLst/>
                  <a:gdLst/>
                  <a:ahLst/>
                  <a:cxnLst/>
                  <a:rect l="l" t="t" r="r" b="b"/>
                  <a:pathLst>
                    <a:path w="18215" h="4590" extrusionOk="0">
                      <a:moveTo>
                        <a:pt x="10574" y="0"/>
                      </a:moveTo>
                      <a:lnTo>
                        <a:pt x="10574" y="0"/>
                      </a:lnTo>
                      <a:cubicBezTo>
                        <a:pt x="10598" y="24"/>
                        <a:pt x="10623" y="48"/>
                        <a:pt x="10650" y="72"/>
                      </a:cubicBezTo>
                      <a:lnTo>
                        <a:pt x="10650" y="72"/>
                      </a:lnTo>
                      <a:cubicBezTo>
                        <a:pt x="10701" y="73"/>
                        <a:pt x="10745" y="73"/>
                        <a:pt x="10781" y="73"/>
                      </a:cubicBezTo>
                      <a:cubicBezTo>
                        <a:pt x="10987" y="73"/>
                        <a:pt x="10948" y="57"/>
                        <a:pt x="10574" y="0"/>
                      </a:cubicBezTo>
                      <a:close/>
                      <a:moveTo>
                        <a:pt x="8542" y="36"/>
                      </a:moveTo>
                      <a:cubicBezTo>
                        <a:pt x="5381" y="36"/>
                        <a:pt x="161" y="349"/>
                        <a:pt x="62" y="2784"/>
                      </a:cubicBezTo>
                      <a:cubicBezTo>
                        <a:pt x="1" y="4237"/>
                        <a:pt x="3569" y="4421"/>
                        <a:pt x="6011" y="4421"/>
                      </a:cubicBezTo>
                      <a:cubicBezTo>
                        <a:pt x="6836" y="4421"/>
                        <a:pt x="7532" y="4400"/>
                        <a:pt x="7916" y="4400"/>
                      </a:cubicBezTo>
                      <a:cubicBezTo>
                        <a:pt x="7945" y="4400"/>
                        <a:pt x="7971" y="4400"/>
                        <a:pt x="7996" y="4400"/>
                      </a:cubicBezTo>
                      <a:cubicBezTo>
                        <a:pt x="8573" y="4406"/>
                        <a:pt x="10998" y="4590"/>
                        <a:pt x="13314" y="4590"/>
                      </a:cubicBezTo>
                      <a:cubicBezTo>
                        <a:pt x="15829" y="4590"/>
                        <a:pt x="18214" y="4373"/>
                        <a:pt x="17964" y="3475"/>
                      </a:cubicBezTo>
                      <a:cubicBezTo>
                        <a:pt x="17534" y="1934"/>
                        <a:pt x="12057" y="1319"/>
                        <a:pt x="10650" y="72"/>
                      </a:cubicBezTo>
                      <a:lnTo>
                        <a:pt x="10650" y="72"/>
                      </a:lnTo>
                      <a:cubicBezTo>
                        <a:pt x="10272" y="65"/>
                        <a:pt x="9502" y="36"/>
                        <a:pt x="8542" y="36"/>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3" name="Google Shape;7433;p73"/>
                <p:cNvSpPr/>
                <p:nvPr/>
              </p:nvSpPr>
              <p:spPr>
                <a:xfrm>
                  <a:off x="2653600" y="2404325"/>
                  <a:ext cx="257250" cy="219300"/>
                </a:xfrm>
                <a:custGeom>
                  <a:avLst/>
                  <a:gdLst/>
                  <a:ahLst/>
                  <a:cxnLst/>
                  <a:rect l="l" t="t" r="r" b="b"/>
                  <a:pathLst>
                    <a:path w="10290" h="8772" extrusionOk="0">
                      <a:moveTo>
                        <a:pt x="5107" y="1"/>
                      </a:moveTo>
                      <a:cubicBezTo>
                        <a:pt x="3781" y="1"/>
                        <a:pt x="2533" y="590"/>
                        <a:pt x="1846" y="1989"/>
                      </a:cubicBezTo>
                      <a:cubicBezTo>
                        <a:pt x="0" y="5743"/>
                        <a:pt x="2747" y="8771"/>
                        <a:pt x="5656" y="8771"/>
                      </a:cubicBezTo>
                      <a:cubicBezTo>
                        <a:pt x="7473" y="8771"/>
                        <a:pt x="9353" y="7590"/>
                        <a:pt x="10217" y="4667"/>
                      </a:cubicBezTo>
                      <a:cubicBezTo>
                        <a:pt x="10290" y="2025"/>
                        <a:pt x="7564" y="1"/>
                        <a:pt x="5107"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4" name="Google Shape;7434;p73"/>
                <p:cNvSpPr/>
                <p:nvPr/>
              </p:nvSpPr>
              <p:spPr>
                <a:xfrm>
                  <a:off x="2780050" y="2003475"/>
                  <a:ext cx="1013325" cy="1039450"/>
                </a:xfrm>
                <a:custGeom>
                  <a:avLst/>
                  <a:gdLst/>
                  <a:ahLst/>
                  <a:cxnLst/>
                  <a:rect l="l" t="t" r="r" b="b"/>
                  <a:pathLst>
                    <a:path w="40533" h="41578" extrusionOk="0">
                      <a:moveTo>
                        <a:pt x="28277" y="1"/>
                      </a:moveTo>
                      <a:cubicBezTo>
                        <a:pt x="27048" y="1"/>
                        <a:pt x="25810" y="117"/>
                        <a:pt x="24586" y="234"/>
                      </a:cubicBezTo>
                      <a:cubicBezTo>
                        <a:pt x="23663" y="323"/>
                        <a:pt x="22650" y="455"/>
                        <a:pt x="22034" y="1147"/>
                      </a:cubicBezTo>
                      <a:cubicBezTo>
                        <a:pt x="21021" y="2287"/>
                        <a:pt x="21165" y="4744"/>
                        <a:pt x="20753" y="6222"/>
                      </a:cubicBezTo>
                      <a:cubicBezTo>
                        <a:pt x="20156" y="8364"/>
                        <a:pt x="19298" y="9970"/>
                        <a:pt x="17200" y="11026"/>
                      </a:cubicBezTo>
                      <a:cubicBezTo>
                        <a:pt x="14951" y="12157"/>
                        <a:pt x="12361" y="12374"/>
                        <a:pt x="9986" y="13212"/>
                      </a:cubicBezTo>
                      <a:cubicBezTo>
                        <a:pt x="5789" y="14692"/>
                        <a:pt x="2369" y="18229"/>
                        <a:pt x="1028" y="22477"/>
                      </a:cubicBezTo>
                      <a:cubicBezTo>
                        <a:pt x="0" y="25727"/>
                        <a:pt x="203" y="29307"/>
                        <a:pt x="1604" y="32371"/>
                      </a:cubicBezTo>
                      <a:cubicBezTo>
                        <a:pt x="1476" y="33291"/>
                        <a:pt x="1534" y="34258"/>
                        <a:pt x="1857" y="35313"/>
                      </a:cubicBezTo>
                      <a:cubicBezTo>
                        <a:pt x="2496" y="37395"/>
                        <a:pt x="5979" y="39142"/>
                        <a:pt x="7887" y="40094"/>
                      </a:cubicBezTo>
                      <a:cubicBezTo>
                        <a:pt x="9843" y="41068"/>
                        <a:pt x="12160" y="41317"/>
                        <a:pt x="14289" y="41424"/>
                      </a:cubicBezTo>
                      <a:cubicBezTo>
                        <a:pt x="14809" y="41451"/>
                        <a:pt x="15996" y="41577"/>
                        <a:pt x="17172" y="41577"/>
                      </a:cubicBezTo>
                      <a:cubicBezTo>
                        <a:pt x="18564" y="41577"/>
                        <a:pt x="19941" y="41400"/>
                        <a:pt x="20185" y="40668"/>
                      </a:cubicBezTo>
                      <a:cubicBezTo>
                        <a:pt x="20391" y="40048"/>
                        <a:pt x="19671" y="39509"/>
                        <a:pt x="18671" y="39078"/>
                      </a:cubicBezTo>
                      <a:cubicBezTo>
                        <a:pt x="21302" y="38885"/>
                        <a:pt x="23699" y="38563"/>
                        <a:pt x="23458" y="38069"/>
                      </a:cubicBezTo>
                      <a:lnTo>
                        <a:pt x="23458" y="38069"/>
                      </a:lnTo>
                      <a:cubicBezTo>
                        <a:pt x="24324" y="39837"/>
                        <a:pt x="26030" y="41167"/>
                        <a:pt x="27954" y="41572"/>
                      </a:cubicBezTo>
                      <a:cubicBezTo>
                        <a:pt x="27727" y="40464"/>
                        <a:pt x="27500" y="39357"/>
                        <a:pt x="27272" y="38250"/>
                      </a:cubicBezTo>
                      <a:cubicBezTo>
                        <a:pt x="27241" y="38098"/>
                        <a:pt x="27209" y="37939"/>
                        <a:pt x="27250" y="37788"/>
                      </a:cubicBezTo>
                      <a:cubicBezTo>
                        <a:pt x="27352" y="37411"/>
                        <a:pt x="27805" y="37211"/>
                        <a:pt x="28195" y="37211"/>
                      </a:cubicBezTo>
                      <a:cubicBezTo>
                        <a:pt x="28199" y="37211"/>
                        <a:pt x="28204" y="37211"/>
                        <a:pt x="28208" y="37211"/>
                      </a:cubicBezTo>
                      <a:cubicBezTo>
                        <a:pt x="31306" y="37211"/>
                        <a:pt x="33976" y="35300"/>
                        <a:pt x="34463" y="32922"/>
                      </a:cubicBezTo>
                      <a:cubicBezTo>
                        <a:pt x="34632" y="34713"/>
                        <a:pt x="34801" y="36505"/>
                        <a:pt x="34970" y="38298"/>
                      </a:cubicBezTo>
                      <a:cubicBezTo>
                        <a:pt x="35013" y="38759"/>
                        <a:pt x="35270" y="39364"/>
                        <a:pt x="35665" y="39364"/>
                      </a:cubicBezTo>
                      <a:cubicBezTo>
                        <a:pt x="35717" y="39364"/>
                        <a:pt x="35771" y="39354"/>
                        <a:pt x="35828" y="39331"/>
                      </a:cubicBezTo>
                      <a:cubicBezTo>
                        <a:pt x="36027" y="39252"/>
                        <a:pt x="36134" y="39040"/>
                        <a:pt x="36221" y="38846"/>
                      </a:cubicBezTo>
                      <a:cubicBezTo>
                        <a:pt x="40532" y="29126"/>
                        <a:pt x="36242" y="18731"/>
                        <a:pt x="36647" y="8640"/>
                      </a:cubicBezTo>
                      <a:cubicBezTo>
                        <a:pt x="36711" y="7014"/>
                        <a:pt x="37286" y="5048"/>
                        <a:pt x="36432" y="3532"/>
                      </a:cubicBezTo>
                      <a:cubicBezTo>
                        <a:pt x="36135" y="3005"/>
                        <a:pt x="35688" y="2528"/>
                        <a:pt x="35160" y="2110"/>
                      </a:cubicBezTo>
                      <a:cubicBezTo>
                        <a:pt x="33975" y="1172"/>
                        <a:pt x="32376" y="530"/>
                        <a:pt x="31128" y="268"/>
                      </a:cubicBezTo>
                      <a:cubicBezTo>
                        <a:pt x="30189" y="71"/>
                        <a:pt x="29236" y="1"/>
                        <a:pt x="2827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5" name="Google Shape;7435;p73"/>
                <p:cNvSpPr/>
                <p:nvPr/>
              </p:nvSpPr>
              <p:spPr>
                <a:xfrm>
                  <a:off x="3034500" y="2401325"/>
                  <a:ext cx="315050" cy="548700"/>
                </a:xfrm>
                <a:custGeom>
                  <a:avLst/>
                  <a:gdLst/>
                  <a:ahLst/>
                  <a:cxnLst/>
                  <a:rect l="l" t="t" r="r" b="b"/>
                  <a:pathLst>
                    <a:path w="12602" h="21948" fill="none" extrusionOk="0">
                      <a:moveTo>
                        <a:pt x="0" y="2652"/>
                      </a:moveTo>
                      <a:cubicBezTo>
                        <a:pt x="9562" y="0"/>
                        <a:pt x="12602" y="14947"/>
                        <a:pt x="8695" y="21948"/>
                      </a:cubicBezTo>
                    </a:path>
                  </a:pathLst>
                </a:custGeom>
                <a:solidFill>
                  <a:schemeClr val="lt1"/>
                </a:solidFill>
                <a:ln w="9650" cap="rnd"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6" name="Google Shape;7436;p73"/>
                <p:cNvSpPr/>
                <p:nvPr/>
              </p:nvSpPr>
              <p:spPr>
                <a:xfrm>
                  <a:off x="3658200" y="2379125"/>
                  <a:ext cx="42825" cy="410075"/>
                </a:xfrm>
                <a:custGeom>
                  <a:avLst/>
                  <a:gdLst/>
                  <a:ahLst/>
                  <a:cxnLst/>
                  <a:rect l="l" t="t" r="r" b="b"/>
                  <a:pathLst>
                    <a:path w="1713" h="16403" fill="none" extrusionOk="0">
                      <a:moveTo>
                        <a:pt x="375" y="1"/>
                      </a:moveTo>
                      <a:cubicBezTo>
                        <a:pt x="1712" y="7845"/>
                        <a:pt x="885" y="11279"/>
                        <a:pt x="0" y="16403"/>
                      </a:cubicBezTo>
                    </a:path>
                  </a:pathLst>
                </a:custGeom>
                <a:solidFill>
                  <a:schemeClr val="lt1"/>
                </a:solidFill>
                <a:ln w="9650" cap="rnd"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7" name="Google Shape;7437;p73"/>
                <p:cNvSpPr/>
                <p:nvPr/>
              </p:nvSpPr>
              <p:spPr>
                <a:xfrm>
                  <a:off x="3352225" y="2383900"/>
                  <a:ext cx="95575" cy="588250"/>
                </a:xfrm>
                <a:custGeom>
                  <a:avLst/>
                  <a:gdLst/>
                  <a:ahLst/>
                  <a:cxnLst/>
                  <a:rect l="l" t="t" r="r" b="b"/>
                  <a:pathLst>
                    <a:path w="3823" h="23530" fill="none" extrusionOk="0">
                      <a:moveTo>
                        <a:pt x="1" y="0"/>
                      </a:moveTo>
                      <a:cubicBezTo>
                        <a:pt x="2640" y="7635"/>
                        <a:pt x="2756" y="15622"/>
                        <a:pt x="3823" y="23529"/>
                      </a:cubicBezTo>
                    </a:path>
                  </a:pathLst>
                </a:custGeom>
                <a:solidFill>
                  <a:schemeClr val="lt1"/>
                </a:solidFill>
                <a:ln w="9650" cap="rnd"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8" name="Google Shape;7438;p73"/>
                <p:cNvSpPr/>
                <p:nvPr/>
              </p:nvSpPr>
              <p:spPr>
                <a:xfrm>
                  <a:off x="3466575" y="2369475"/>
                  <a:ext cx="189075" cy="566500"/>
                </a:xfrm>
                <a:custGeom>
                  <a:avLst/>
                  <a:gdLst/>
                  <a:ahLst/>
                  <a:cxnLst/>
                  <a:rect l="l" t="t" r="r" b="b"/>
                  <a:pathLst>
                    <a:path w="7563" h="22660" extrusionOk="0">
                      <a:moveTo>
                        <a:pt x="3143" y="1"/>
                      </a:moveTo>
                      <a:cubicBezTo>
                        <a:pt x="1" y="1"/>
                        <a:pt x="204" y="8439"/>
                        <a:pt x="204" y="10093"/>
                      </a:cubicBezTo>
                      <a:cubicBezTo>
                        <a:pt x="204" y="12535"/>
                        <a:pt x="182" y="14972"/>
                        <a:pt x="211" y="17400"/>
                      </a:cubicBezTo>
                      <a:cubicBezTo>
                        <a:pt x="220" y="18096"/>
                        <a:pt x="234" y="18789"/>
                        <a:pt x="250" y="19480"/>
                      </a:cubicBezTo>
                      <a:cubicBezTo>
                        <a:pt x="276" y="20459"/>
                        <a:pt x="604" y="22592"/>
                        <a:pt x="1896" y="22658"/>
                      </a:cubicBezTo>
                      <a:cubicBezTo>
                        <a:pt x="1921" y="22659"/>
                        <a:pt x="1946" y="22659"/>
                        <a:pt x="1970" y="22659"/>
                      </a:cubicBezTo>
                      <a:cubicBezTo>
                        <a:pt x="2626" y="22659"/>
                        <a:pt x="3222" y="22235"/>
                        <a:pt x="3678" y="21753"/>
                      </a:cubicBezTo>
                      <a:cubicBezTo>
                        <a:pt x="4935" y="20424"/>
                        <a:pt x="6218" y="17464"/>
                        <a:pt x="6658" y="15689"/>
                      </a:cubicBezTo>
                      <a:cubicBezTo>
                        <a:pt x="7562" y="12036"/>
                        <a:pt x="7146" y="5724"/>
                        <a:pt x="5760" y="2241"/>
                      </a:cubicBezTo>
                      <a:cubicBezTo>
                        <a:pt x="5442" y="1439"/>
                        <a:pt x="4961" y="637"/>
                        <a:pt x="4184" y="267"/>
                      </a:cubicBezTo>
                      <a:cubicBezTo>
                        <a:pt x="3801" y="84"/>
                        <a:pt x="3456" y="1"/>
                        <a:pt x="3143"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39" name="Google Shape;7439;p73"/>
                <p:cNvSpPr/>
                <p:nvPr/>
              </p:nvSpPr>
              <p:spPr>
                <a:xfrm>
                  <a:off x="3072450" y="1187775"/>
                  <a:ext cx="340775" cy="615900"/>
                </a:xfrm>
                <a:custGeom>
                  <a:avLst/>
                  <a:gdLst/>
                  <a:ahLst/>
                  <a:cxnLst/>
                  <a:rect l="l" t="t" r="r" b="b"/>
                  <a:pathLst>
                    <a:path w="13631" h="24636" extrusionOk="0">
                      <a:moveTo>
                        <a:pt x="2089" y="1"/>
                      </a:moveTo>
                      <a:cubicBezTo>
                        <a:pt x="2072" y="1"/>
                        <a:pt x="2055" y="2"/>
                        <a:pt x="2039" y="4"/>
                      </a:cubicBezTo>
                      <a:cubicBezTo>
                        <a:pt x="945" y="141"/>
                        <a:pt x="578" y="2311"/>
                        <a:pt x="395" y="3340"/>
                      </a:cubicBezTo>
                      <a:cubicBezTo>
                        <a:pt x="1" y="5549"/>
                        <a:pt x="829" y="8549"/>
                        <a:pt x="1308" y="10486"/>
                      </a:cubicBezTo>
                      <a:cubicBezTo>
                        <a:pt x="2220" y="14167"/>
                        <a:pt x="5059" y="19073"/>
                        <a:pt x="7500" y="21657"/>
                      </a:cubicBezTo>
                      <a:cubicBezTo>
                        <a:pt x="8480" y="22695"/>
                        <a:pt x="10350" y="24375"/>
                        <a:pt x="11132" y="24592"/>
                      </a:cubicBezTo>
                      <a:cubicBezTo>
                        <a:pt x="11235" y="24620"/>
                        <a:pt x="11340" y="24636"/>
                        <a:pt x="11446" y="24636"/>
                      </a:cubicBezTo>
                      <a:cubicBezTo>
                        <a:pt x="11686" y="24636"/>
                        <a:pt x="11935" y="24557"/>
                        <a:pt x="12193" y="24367"/>
                      </a:cubicBezTo>
                      <a:cubicBezTo>
                        <a:pt x="13630" y="23307"/>
                        <a:pt x="12951" y="21396"/>
                        <a:pt x="12665" y="20302"/>
                      </a:cubicBezTo>
                      <a:cubicBezTo>
                        <a:pt x="12330" y="19016"/>
                        <a:pt x="11891" y="17788"/>
                        <a:pt x="11533" y="16516"/>
                      </a:cubicBezTo>
                      <a:cubicBezTo>
                        <a:pt x="10490" y="12808"/>
                        <a:pt x="8803" y="9324"/>
                        <a:pt x="7146" y="6014"/>
                      </a:cubicBezTo>
                      <a:cubicBezTo>
                        <a:pt x="6256" y="4236"/>
                        <a:pt x="5097" y="2127"/>
                        <a:pt x="3764" y="1148"/>
                      </a:cubicBezTo>
                      <a:cubicBezTo>
                        <a:pt x="3413" y="890"/>
                        <a:pt x="2594" y="1"/>
                        <a:pt x="208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0" name="Google Shape;7440;p73"/>
                <p:cNvSpPr/>
                <p:nvPr/>
              </p:nvSpPr>
              <p:spPr>
                <a:xfrm>
                  <a:off x="3117850" y="1246775"/>
                  <a:ext cx="247625" cy="503650"/>
                </a:xfrm>
                <a:custGeom>
                  <a:avLst/>
                  <a:gdLst/>
                  <a:ahLst/>
                  <a:cxnLst/>
                  <a:rect l="l" t="t" r="r" b="b"/>
                  <a:pathLst>
                    <a:path w="9905" h="20146" extrusionOk="0">
                      <a:moveTo>
                        <a:pt x="701" y="0"/>
                      </a:moveTo>
                      <a:cubicBezTo>
                        <a:pt x="343" y="0"/>
                        <a:pt x="226" y="362"/>
                        <a:pt x="158" y="890"/>
                      </a:cubicBezTo>
                      <a:cubicBezTo>
                        <a:pt x="1" y="2085"/>
                        <a:pt x="254" y="3161"/>
                        <a:pt x="427" y="4257"/>
                      </a:cubicBezTo>
                      <a:cubicBezTo>
                        <a:pt x="691" y="5922"/>
                        <a:pt x="1140" y="7512"/>
                        <a:pt x="1698" y="9032"/>
                      </a:cubicBezTo>
                      <a:cubicBezTo>
                        <a:pt x="2227" y="10473"/>
                        <a:pt x="2687" y="12034"/>
                        <a:pt x="3423" y="13339"/>
                      </a:cubicBezTo>
                      <a:cubicBezTo>
                        <a:pt x="4160" y="14647"/>
                        <a:pt x="4803" y="15881"/>
                        <a:pt x="5674" y="17082"/>
                      </a:cubicBezTo>
                      <a:cubicBezTo>
                        <a:pt x="6034" y="17576"/>
                        <a:pt x="7742" y="20044"/>
                        <a:pt x="8854" y="20143"/>
                      </a:cubicBezTo>
                      <a:cubicBezTo>
                        <a:pt x="8877" y="20145"/>
                        <a:pt x="8900" y="20146"/>
                        <a:pt x="8922" y="20146"/>
                      </a:cubicBezTo>
                      <a:cubicBezTo>
                        <a:pt x="9127" y="20146"/>
                        <a:pt x="9319" y="20059"/>
                        <a:pt x="9484" y="19857"/>
                      </a:cubicBezTo>
                      <a:cubicBezTo>
                        <a:pt x="9828" y="19440"/>
                        <a:pt x="9905" y="18890"/>
                        <a:pt x="9830" y="18436"/>
                      </a:cubicBezTo>
                      <a:cubicBezTo>
                        <a:pt x="9757" y="17983"/>
                        <a:pt x="8848" y="15085"/>
                        <a:pt x="8727" y="14678"/>
                      </a:cubicBezTo>
                      <a:cubicBezTo>
                        <a:pt x="7951" y="12058"/>
                        <a:pt x="6831" y="9498"/>
                        <a:pt x="5775" y="7046"/>
                      </a:cubicBezTo>
                      <a:cubicBezTo>
                        <a:pt x="4995" y="5234"/>
                        <a:pt x="4220" y="3504"/>
                        <a:pt x="3073" y="1950"/>
                      </a:cubicBezTo>
                      <a:cubicBezTo>
                        <a:pt x="2569" y="1266"/>
                        <a:pt x="1850" y="403"/>
                        <a:pt x="1027" y="74"/>
                      </a:cubicBezTo>
                      <a:cubicBezTo>
                        <a:pt x="900" y="24"/>
                        <a:pt x="793" y="0"/>
                        <a:pt x="701"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1" name="Google Shape;7441;p73"/>
                <p:cNvSpPr/>
                <p:nvPr/>
              </p:nvSpPr>
              <p:spPr>
                <a:xfrm>
                  <a:off x="3477600" y="1105175"/>
                  <a:ext cx="199625" cy="721275"/>
                </a:xfrm>
                <a:custGeom>
                  <a:avLst/>
                  <a:gdLst/>
                  <a:ahLst/>
                  <a:cxnLst/>
                  <a:rect l="l" t="t" r="r" b="b"/>
                  <a:pathLst>
                    <a:path w="7985" h="28851" extrusionOk="0">
                      <a:moveTo>
                        <a:pt x="4209" y="1"/>
                      </a:moveTo>
                      <a:cubicBezTo>
                        <a:pt x="2741" y="1"/>
                        <a:pt x="1788" y="2561"/>
                        <a:pt x="1451" y="3388"/>
                      </a:cubicBezTo>
                      <a:cubicBezTo>
                        <a:pt x="1" y="6943"/>
                        <a:pt x="682" y="12643"/>
                        <a:pt x="1109" y="16323"/>
                      </a:cubicBezTo>
                      <a:cubicBezTo>
                        <a:pt x="1368" y="18555"/>
                        <a:pt x="1835" y="24133"/>
                        <a:pt x="2745" y="26310"/>
                      </a:cubicBezTo>
                      <a:cubicBezTo>
                        <a:pt x="3369" y="27799"/>
                        <a:pt x="3330" y="28851"/>
                        <a:pt x="4702" y="28851"/>
                      </a:cubicBezTo>
                      <a:cubicBezTo>
                        <a:pt x="5131" y="28851"/>
                        <a:pt x="5696" y="28749"/>
                        <a:pt x="6462" y="28525"/>
                      </a:cubicBezTo>
                      <a:cubicBezTo>
                        <a:pt x="6679" y="26336"/>
                        <a:pt x="7922" y="14524"/>
                        <a:pt x="7954" y="12043"/>
                      </a:cubicBezTo>
                      <a:cubicBezTo>
                        <a:pt x="7984" y="9698"/>
                        <a:pt x="7865" y="6008"/>
                        <a:pt x="7084" y="3707"/>
                      </a:cubicBezTo>
                      <a:cubicBezTo>
                        <a:pt x="6746" y="2710"/>
                        <a:pt x="6166" y="849"/>
                        <a:pt x="4891" y="181"/>
                      </a:cubicBezTo>
                      <a:cubicBezTo>
                        <a:pt x="4653" y="57"/>
                        <a:pt x="4425" y="1"/>
                        <a:pt x="4209"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2" name="Google Shape;7442;p73"/>
                <p:cNvSpPr/>
                <p:nvPr/>
              </p:nvSpPr>
              <p:spPr>
                <a:xfrm>
                  <a:off x="3529425" y="1189425"/>
                  <a:ext cx="120275" cy="532925"/>
                </a:xfrm>
                <a:custGeom>
                  <a:avLst/>
                  <a:gdLst/>
                  <a:ahLst/>
                  <a:cxnLst/>
                  <a:rect l="l" t="t" r="r" b="b"/>
                  <a:pathLst>
                    <a:path w="4811" h="21317" extrusionOk="0">
                      <a:moveTo>
                        <a:pt x="2457" y="0"/>
                      </a:moveTo>
                      <a:cubicBezTo>
                        <a:pt x="1293" y="0"/>
                        <a:pt x="1087" y="761"/>
                        <a:pt x="841" y="1354"/>
                      </a:cubicBezTo>
                      <a:cubicBezTo>
                        <a:pt x="0" y="3378"/>
                        <a:pt x="15" y="5082"/>
                        <a:pt x="117" y="7202"/>
                      </a:cubicBezTo>
                      <a:cubicBezTo>
                        <a:pt x="195" y="8820"/>
                        <a:pt x="300" y="10797"/>
                        <a:pt x="344" y="12412"/>
                      </a:cubicBezTo>
                      <a:cubicBezTo>
                        <a:pt x="406" y="14574"/>
                        <a:pt x="520" y="16783"/>
                        <a:pt x="1185" y="18923"/>
                      </a:cubicBezTo>
                      <a:cubicBezTo>
                        <a:pt x="1395" y="19587"/>
                        <a:pt x="2278" y="21317"/>
                        <a:pt x="2982" y="21317"/>
                      </a:cubicBezTo>
                      <a:cubicBezTo>
                        <a:pt x="3079" y="21317"/>
                        <a:pt x="3173" y="21284"/>
                        <a:pt x="3261" y="21210"/>
                      </a:cubicBezTo>
                      <a:cubicBezTo>
                        <a:pt x="3411" y="21086"/>
                        <a:pt x="3544" y="20843"/>
                        <a:pt x="3651" y="20448"/>
                      </a:cubicBezTo>
                      <a:cubicBezTo>
                        <a:pt x="4301" y="18018"/>
                        <a:pt x="4271" y="15486"/>
                        <a:pt x="4411" y="12999"/>
                      </a:cubicBezTo>
                      <a:cubicBezTo>
                        <a:pt x="4565" y="10308"/>
                        <a:pt x="4771" y="7614"/>
                        <a:pt x="4794" y="4913"/>
                      </a:cubicBezTo>
                      <a:cubicBezTo>
                        <a:pt x="4810" y="2775"/>
                        <a:pt x="3901" y="116"/>
                        <a:pt x="2728" y="13"/>
                      </a:cubicBezTo>
                      <a:cubicBezTo>
                        <a:pt x="2632" y="4"/>
                        <a:pt x="2542" y="0"/>
                        <a:pt x="2457"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3" name="Google Shape;7443;p73"/>
                <p:cNvSpPr/>
                <p:nvPr/>
              </p:nvSpPr>
              <p:spPr>
                <a:xfrm>
                  <a:off x="3215200" y="1634375"/>
                  <a:ext cx="613075" cy="628000"/>
                </a:xfrm>
                <a:custGeom>
                  <a:avLst/>
                  <a:gdLst/>
                  <a:ahLst/>
                  <a:cxnLst/>
                  <a:rect l="l" t="t" r="r" b="b"/>
                  <a:pathLst>
                    <a:path w="24523" h="25120" extrusionOk="0">
                      <a:moveTo>
                        <a:pt x="13549" y="0"/>
                      </a:moveTo>
                      <a:cubicBezTo>
                        <a:pt x="13111" y="0"/>
                        <a:pt x="12674" y="35"/>
                        <a:pt x="12238" y="70"/>
                      </a:cubicBezTo>
                      <a:cubicBezTo>
                        <a:pt x="10080" y="244"/>
                        <a:pt x="7491" y="487"/>
                        <a:pt x="5509" y="1459"/>
                      </a:cubicBezTo>
                      <a:cubicBezTo>
                        <a:pt x="4461" y="1973"/>
                        <a:pt x="3825" y="2786"/>
                        <a:pt x="3015" y="3602"/>
                      </a:cubicBezTo>
                      <a:cubicBezTo>
                        <a:pt x="1449" y="5182"/>
                        <a:pt x="1097" y="7179"/>
                        <a:pt x="614" y="9246"/>
                      </a:cubicBezTo>
                      <a:cubicBezTo>
                        <a:pt x="146" y="11248"/>
                        <a:pt x="1067" y="13330"/>
                        <a:pt x="485" y="15303"/>
                      </a:cubicBezTo>
                      <a:cubicBezTo>
                        <a:pt x="220" y="16197"/>
                        <a:pt x="1" y="16593"/>
                        <a:pt x="209" y="17558"/>
                      </a:cubicBezTo>
                      <a:cubicBezTo>
                        <a:pt x="926" y="20882"/>
                        <a:pt x="3701" y="22831"/>
                        <a:pt x="6644" y="24127"/>
                      </a:cubicBezTo>
                      <a:cubicBezTo>
                        <a:pt x="6644" y="24127"/>
                        <a:pt x="8854" y="25120"/>
                        <a:pt x="12238" y="25120"/>
                      </a:cubicBezTo>
                      <a:cubicBezTo>
                        <a:pt x="13970" y="25120"/>
                        <a:pt x="16010" y="24859"/>
                        <a:pt x="18218" y="24073"/>
                      </a:cubicBezTo>
                      <a:cubicBezTo>
                        <a:pt x="20506" y="23257"/>
                        <a:pt x="22414" y="21918"/>
                        <a:pt x="23706" y="19819"/>
                      </a:cubicBezTo>
                      <a:cubicBezTo>
                        <a:pt x="24326" y="18810"/>
                        <a:pt x="24523" y="17572"/>
                        <a:pt x="24346" y="16401"/>
                      </a:cubicBezTo>
                      <a:cubicBezTo>
                        <a:pt x="24341" y="16365"/>
                        <a:pt x="24335" y="16328"/>
                        <a:pt x="24330" y="16293"/>
                      </a:cubicBezTo>
                      <a:cubicBezTo>
                        <a:pt x="24101" y="14957"/>
                        <a:pt x="23206" y="13998"/>
                        <a:pt x="22835" y="12772"/>
                      </a:cubicBezTo>
                      <a:cubicBezTo>
                        <a:pt x="22434" y="11442"/>
                        <a:pt x="22442" y="9986"/>
                        <a:pt x="22344" y="8613"/>
                      </a:cubicBezTo>
                      <a:cubicBezTo>
                        <a:pt x="22101" y="5210"/>
                        <a:pt x="20203" y="1807"/>
                        <a:pt x="16857" y="663"/>
                      </a:cubicBezTo>
                      <a:cubicBezTo>
                        <a:pt x="15881" y="329"/>
                        <a:pt x="14875" y="48"/>
                        <a:pt x="13845" y="6"/>
                      </a:cubicBezTo>
                      <a:cubicBezTo>
                        <a:pt x="13746" y="2"/>
                        <a:pt x="13647" y="0"/>
                        <a:pt x="13549"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4" name="Google Shape;7444;p73"/>
                <p:cNvSpPr/>
                <p:nvPr/>
              </p:nvSpPr>
              <p:spPr>
                <a:xfrm>
                  <a:off x="3399325" y="2234900"/>
                  <a:ext cx="274875" cy="46400"/>
                </a:xfrm>
                <a:custGeom>
                  <a:avLst/>
                  <a:gdLst/>
                  <a:ahLst/>
                  <a:cxnLst/>
                  <a:rect l="l" t="t" r="r" b="b"/>
                  <a:pathLst>
                    <a:path w="10995" h="1856" fill="none" extrusionOk="0">
                      <a:moveTo>
                        <a:pt x="10994" y="0"/>
                      </a:moveTo>
                      <a:cubicBezTo>
                        <a:pt x="10948" y="17"/>
                        <a:pt x="10901" y="35"/>
                        <a:pt x="10853" y="52"/>
                      </a:cubicBezTo>
                      <a:cubicBezTo>
                        <a:pt x="5794" y="1855"/>
                        <a:pt x="1618" y="893"/>
                        <a:pt x="0" y="371"/>
                      </a:cubicBezTo>
                    </a:path>
                  </a:pathLst>
                </a:custGeom>
                <a:solidFill>
                  <a:schemeClr val="lt1"/>
                </a:solidFill>
                <a:ln w="9650" cap="rnd" cmpd="sng">
                  <a:solidFill>
                    <a:srgbClr val="DFDBCA"/>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5" name="Google Shape;7445;p73"/>
                <p:cNvSpPr/>
                <p:nvPr/>
              </p:nvSpPr>
              <p:spPr>
                <a:xfrm>
                  <a:off x="3397200" y="1954300"/>
                  <a:ext cx="50375" cy="55050"/>
                </a:xfrm>
                <a:custGeom>
                  <a:avLst/>
                  <a:gdLst/>
                  <a:ahLst/>
                  <a:cxnLst/>
                  <a:rect l="l" t="t" r="r" b="b"/>
                  <a:pathLst>
                    <a:path w="2015" h="2202" extrusionOk="0">
                      <a:moveTo>
                        <a:pt x="1011" y="0"/>
                      </a:moveTo>
                      <a:cubicBezTo>
                        <a:pt x="942" y="0"/>
                        <a:pt x="875" y="11"/>
                        <a:pt x="811" y="30"/>
                      </a:cubicBezTo>
                      <a:cubicBezTo>
                        <a:pt x="332" y="177"/>
                        <a:pt x="0" y="820"/>
                        <a:pt x="132" y="1304"/>
                      </a:cubicBezTo>
                      <a:cubicBezTo>
                        <a:pt x="248" y="1735"/>
                        <a:pt x="714" y="2201"/>
                        <a:pt x="1170" y="2201"/>
                      </a:cubicBezTo>
                      <a:cubicBezTo>
                        <a:pt x="1341" y="2201"/>
                        <a:pt x="1510" y="2136"/>
                        <a:pt x="1659" y="1979"/>
                      </a:cubicBezTo>
                      <a:cubicBezTo>
                        <a:pt x="2014" y="1604"/>
                        <a:pt x="2009" y="647"/>
                        <a:pt x="1599" y="264"/>
                      </a:cubicBezTo>
                      <a:cubicBezTo>
                        <a:pt x="1399" y="78"/>
                        <a:pt x="1198" y="0"/>
                        <a:pt x="1011"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6" name="Google Shape;7446;p73"/>
                <p:cNvSpPr/>
                <p:nvPr/>
              </p:nvSpPr>
              <p:spPr>
                <a:xfrm>
                  <a:off x="3370500" y="1845075"/>
                  <a:ext cx="64900" cy="36575"/>
                </a:xfrm>
                <a:custGeom>
                  <a:avLst/>
                  <a:gdLst/>
                  <a:ahLst/>
                  <a:cxnLst/>
                  <a:rect l="l" t="t" r="r" b="b"/>
                  <a:pathLst>
                    <a:path w="2596" h="1463" extrusionOk="0">
                      <a:moveTo>
                        <a:pt x="1686" y="1"/>
                      </a:moveTo>
                      <a:cubicBezTo>
                        <a:pt x="1440" y="1"/>
                        <a:pt x="1190" y="47"/>
                        <a:pt x="954" y="144"/>
                      </a:cubicBezTo>
                      <a:cubicBezTo>
                        <a:pt x="821" y="199"/>
                        <a:pt x="693" y="273"/>
                        <a:pt x="576" y="362"/>
                      </a:cubicBezTo>
                      <a:cubicBezTo>
                        <a:pt x="460" y="450"/>
                        <a:pt x="355" y="556"/>
                        <a:pt x="271" y="674"/>
                      </a:cubicBezTo>
                      <a:cubicBezTo>
                        <a:pt x="186" y="792"/>
                        <a:pt x="119" y="920"/>
                        <a:pt x="73" y="1053"/>
                      </a:cubicBezTo>
                      <a:lnTo>
                        <a:pt x="57" y="1104"/>
                      </a:lnTo>
                      <a:cubicBezTo>
                        <a:pt x="51" y="1120"/>
                        <a:pt x="46" y="1135"/>
                        <a:pt x="42" y="1153"/>
                      </a:cubicBezTo>
                      <a:lnTo>
                        <a:pt x="31" y="1204"/>
                      </a:lnTo>
                      <a:cubicBezTo>
                        <a:pt x="27" y="1222"/>
                        <a:pt x="24" y="1238"/>
                        <a:pt x="21" y="1256"/>
                      </a:cubicBezTo>
                      <a:cubicBezTo>
                        <a:pt x="14" y="1289"/>
                        <a:pt x="9" y="1324"/>
                        <a:pt x="5" y="1358"/>
                      </a:cubicBezTo>
                      <a:cubicBezTo>
                        <a:pt x="3" y="1393"/>
                        <a:pt x="0" y="1428"/>
                        <a:pt x="0" y="1463"/>
                      </a:cubicBezTo>
                      <a:cubicBezTo>
                        <a:pt x="22" y="1434"/>
                        <a:pt x="41" y="1407"/>
                        <a:pt x="61" y="1379"/>
                      </a:cubicBezTo>
                      <a:cubicBezTo>
                        <a:pt x="80" y="1352"/>
                        <a:pt x="101" y="1325"/>
                        <a:pt x="119" y="1299"/>
                      </a:cubicBezTo>
                      <a:cubicBezTo>
                        <a:pt x="140" y="1271"/>
                        <a:pt x="160" y="1245"/>
                        <a:pt x="180" y="1220"/>
                      </a:cubicBezTo>
                      <a:cubicBezTo>
                        <a:pt x="190" y="1205"/>
                        <a:pt x="200" y="1194"/>
                        <a:pt x="210" y="1182"/>
                      </a:cubicBezTo>
                      <a:lnTo>
                        <a:pt x="241" y="1145"/>
                      </a:lnTo>
                      <a:cubicBezTo>
                        <a:pt x="323" y="1045"/>
                        <a:pt x="409" y="956"/>
                        <a:pt x="501" y="875"/>
                      </a:cubicBezTo>
                      <a:cubicBezTo>
                        <a:pt x="682" y="713"/>
                        <a:pt x="886" y="592"/>
                        <a:pt x="1106" y="499"/>
                      </a:cubicBezTo>
                      <a:cubicBezTo>
                        <a:pt x="1327" y="407"/>
                        <a:pt x="1564" y="346"/>
                        <a:pt x="1812" y="305"/>
                      </a:cubicBezTo>
                      <a:cubicBezTo>
                        <a:pt x="1937" y="284"/>
                        <a:pt x="2065" y="268"/>
                        <a:pt x="2195" y="254"/>
                      </a:cubicBezTo>
                      <a:cubicBezTo>
                        <a:pt x="2260" y="248"/>
                        <a:pt x="2325" y="241"/>
                        <a:pt x="2392" y="235"/>
                      </a:cubicBezTo>
                      <a:cubicBezTo>
                        <a:pt x="2426" y="233"/>
                        <a:pt x="2461" y="228"/>
                        <a:pt x="2493" y="225"/>
                      </a:cubicBezTo>
                      <a:cubicBezTo>
                        <a:pt x="2527" y="222"/>
                        <a:pt x="2561" y="219"/>
                        <a:pt x="2596" y="214"/>
                      </a:cubicBezTo>
                      <a:cubicBezTo>
                        <a:pt x="2565" y="198"/>
                        <a:pt x="2534" y="182"/>
                        <a:pt x="2502" y="170"/>
                      </a:cubicBezTo>
                      <a:cubicBezTo>
                        <a:pt x="2469" y="156"/>
                        <a:pt x="2437" y="142"/>
                        <a:pt x="2405" y="130"/>
                      </a:cubicBezTo>
                      <a:cubicBezTo>
                        <a:pt x="2373" y="117"/>
                        <a:pt x="2340" y="108"/>
                        <a:pt x="2308" y="96"/>
                      </a:cubicBezTo>
                      <a:cubicBezTo>
                        <a:pt x="2274" y="86"/>
                        <a:pt x="2241" y="78"/>
                        <a:pt x="2207" y="68"/>
                      </a:cubicBezTo>
                      <a:cubicBezTo>
                        <a:pt x="2073" y="32"/>
                        <a:pt x="1934" y="12"/>
                        <a:pt x="1795" y="4"/>
                      </a:cubicBezTo>
                      <a:cubicBezTo>
                        <a:pt x="1759" y="2"/>
                        <a:pt x="1722" y="1"/>
                        <a:pt x="1686"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7" name="Google Shape;7447;p73"/>
                <p:cNvSpPr/>
                <p:nvPr/>
              </p:nvSpPr>
              <p:spPr>
                <a:xfrm>
                  <a:off x="3366725" y="2032925"/>
                  <a:ext cx="91750" cy="48075"/>
                </a:xfrm>
                <a:custGeom>
                  <a:avLst/>
                  <a:gdLst/>
                  <a:ahLst/>
                  <a:cxnLst/>
                  <a:rect l="l" t="t" r="r" b="b"/>
                  <a:pathLst>
                    <a:path w="3670" h="1923" extrusionOk="0">
                      <a:moveTo>
                        <a:pt x="1549" y="1"/>
                      </a:moveTo>
                      <a:cubicBezTo>
                        <a:pt x="1466" y="1"/>
                        <a:pt x="1383" y="4"/>
                        <a:pt x="1301" y="10"/>
                      </a:cubicBezTo>
                      <a:cubicBezTo>
                        <a:pt x="588" y="62"/>
                        <a:pt x="0" y="346"/>
                        <a:pt x="124" y="872"/>
                      </a:cubicBezTo>
                      <a:cubicBezTo>
                        <a:pt x="315" y="1687"/>
                        <a:pt x="1037" y="1923"/>
                        <a:pt x="1769" y="1923"/>
                      </a:cubicBezTo>
                      <a:cubicBezTo>
                        <a:pt x="1803" y="1923"/>
                        <a:pt x="1838" y="1922"/>
                        <a:pt x="1873" y="1921"/>
                      </a:cubicBezTo>
                      <a:cubicBezTo>
                        <a:pt x="2516" y="1902"/>
                        <a:pt x="3669" y="1712"/>
                        <a:pt x="3415" y="825"/>
                      </a:cubicBezTo>
                      <a:cubicBezTo>
                        <a:pt x="3259" y="282"/>
                        <a:pt x="2368" y="1"/>
                        <a:pt x="1549"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8" name="Google Shape;7448;p73"/>
                <p:cNvSpPr/>
                <p:nvPr/>
              </p:nvSpPr>
              <p:spPr>
                <a:xfrm>
                  <a:off x="3594425" y="2022250"/>
                  <a:ext cx="14175" cy="93725"/>
                </a:xfrm>
                <a:custGeom>
                  <a:avLst/>
                  <a:gdLst/>
                  <a:ahLst/>
                  <a:cxnLst/>
                  <a:rect l="l" t="t" r="r" b="b"/>
                  <a:pathLst>
                    <a:path w="567" h="3749" extrusionOk="0">
                      <a:moveTo>
                        <a:pt x="3" y="0"/>
                      </a:moveTo>
                      <a:cubicBezTo>
                        <a:pt x="0" y="82"/>
                        <a:pt x="0" y="163"/>
                        <a:pt x="0" y="242"/>
                      </a:cubicBezTo>
                      <a:cubicBezTo>
                        <a:pt x="0" y="322"/>
                        <a:pt x="1" y="401"/>
                        <a:pt x="4" y="481"/>
                      </a:cubicBezTo>
                      <a:cubicBezTo>
                        <a:pt x="10" y="640"/>
                        <a:pt x="17" y="797"/>
                        <a:pt x="29" y="954"/>
                      </a:cubicBezTo>
                      <a:cubicBezTo>
                        <a:pt x="51" y="1267"/>
                        <a:pt x="83" y="1578"/>
                        <a:pt x="123" y="1888"/>
                      </a:cubicBezTo>
                      <a:cubicBezTo>
                        <a:pt x="163" y="2198"/>
                        <a:pt x="211" y="2508"/>
                        <a:pt x="263" y="2816"/>
                      </a:cubicBezTo>
                      <a:cubicBezTo>
                        <a:pt x="289" y="2971"/>
                        <a:pt x="317" y="3125"/>
                        <a:pt x="344" y="3279"/>
                      </a:cubicBezTo>
                      <a:cubicBezTo>
                        <a:pt x="358" y="3356"/>
                        <a:pt x="371" y="3433"/>
                        <a:pt x="384" y="3510"/>
                      </a:cubicBezTo>
                      <a:cubicBezTo>
                        <a:pt x="396" y="3589"/>
                        <a:pt x="409" y="3667"/>
                        <a:pt x="417" y="3749"/>
                      </a:cubicBezTo>
                      <a:cubicBezTo>
                        <a:pt x="451" y="3674"/>
                        <a:pt x="472" y="3595"/>
                        <a:pt x="491" y="3514"/>
                      </a:cubicBezTo>
                      <a:cubicBezTo>
                        <a:pt x="499" y="3474"/>
                        <a:pt x="507" y="3434"/>
                        <a:pt x="514" y="3394"/>
                      </a:cubicBezTo>
                      <a:cubicBezTo>
                        <a:pt x="517" y="3374"/>
                        <a:pt x="522" y="3355"/>
                        <a:pt x="524" y="3334"/>
                      </a:cubicBezTo>
                      <a:cubicBezTo>
                        <a:pt x="528" y="3313"/>
                        <a:pt x="530" y="3294"/>
                        <a:pt x="533" y="3273"/>
                      </a:cubicBezTo>
                      <a:cubicBezTo>
                        <a:pt x="553" y="3113"/>
                        <a:pt x="562" y="2953"/>
                        <a:pt x="565" y="2792"/>
                      </a:cubicBezTo>
                      <a:cubicBezTo>
                        <a:pt x="567" y="2632"/>
                        <a:pt x="562" y="2473"/>
                        <a:pt x="551" y="2314"/>
                      </a:cubicBezTo>
                      <a:cubicBezTo>
                        <a:pt x="541" y="2155"/>
                        <a:pt x="526" y="1997"/>
                        <a:pt x="505" y="1839"/>
                      </a:cubicBezTo>
                      <a:cubicBezTo>
                        <a:pt x="464" y="1525"/>
                        <a:pt x="407" y="1212"/>
                        <a:pt x="328" y="904"/>
                      </a:cubicBezTo>
                      <a:cubicBezTo>
                        <a:pt x="288" y="750"/>
                        <a:pt x="242" y="599"/>
                        <a:pt x="190" y="447"/>
                      </a:cubicBezTo>
                      <a:cubicBezTo>
                        <a:pt x="176" y="410"/>
                        <a:pt x="163" y="371"/>
                        <a:pt x="149" y="334"/>
                      </a:cubicBezTo>
                      <a:cubicBezTo>
                        <a:pt x="135" y="296"/>
                        <a:pt x="121" y="258"/>
                        <a:pt x="106" y="221"/>
                      </a:cubicBezTo>
                      <a:cubicBezTo>
                        <a:pt x="75" y="146"/>
                        <a:pt x="41" y="72"/>
                        <a:pt x="3"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49" name="Google Shape;7449;p73"/>
                <p:cNvSpPr/>
                <p:nvPr/>
              </p:nvSpPr>
              <p:spPr>
                <a:xfrm>
                  <a:off x="3562425" y="2012725"/>
                  <a:ext cx="60900" cy="33400"/>
                </a:xfrm>
                <a:custGeom>
                  <a:avLst/>
                  <a:gdLst/>
                  <a:ahLst/>
                  <a:cxnLst/>
                  <a:rect l="l" t="t" r="r" b="b"/>
                  <a:pathLst>
                    <a:path w="2436" h="1336" extrusionOk="0">
                      <a:moveTo>
                        <a:pt x="1576" y="1"/>
                      </a:moveTo>
                      <a:cubicBezTo>
                        <a:pt x="1008" y="1"/>
                        <a:pt x="400" y="166"/>
                        <a:pt x="1" y="473"/>
                      </a:cubicBezTo>
                      <a:cubicBezTo>
                        <a:pt x="271" y="1181"/>
                        <a:pt x="545" y="1145"/>
                        <a:pt x="1365" y="1336"/>
                      </a:cubicBezTo>
                      <a:cubicBezTo>
                        <a:pt x="1999" y="1176"/>
                        <a:pt x="2277" y="844"/>
                        <a:pt x="2436" y="156"/>
                      </a:cubicBezTo>
                      <a:cubicBezTo>
                        <a:pt x="2189" y="51"/>
                        <a:pt x="1888" y="1"/>
                        <a:pt x="1576"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0" name="Google Shape;7450;p73"/>
                <p:cNvSpPr/>
                <p:nvPr/>
              </p:nvSpPr>
              <p:spPr>
                <a:xfrm>
                  <a:off x="3634775" y="1810175"/>
                  <a:ext cx="54900" cy="24825"/>
                </a:xfrm>
                <a:custGeom>
                  <a:avLst/>
                  <a:gdLst/>
                  <a:ahLst/>
                  <a:cxnLst/>
                  <a:rect l="l" t="t" r="r" b="b"/>
                  <a:pathLst>
                    <a:path w="2196" h="993" extrusionOk="0">
                      <a:moveTo>
                        <a:pt x="1010" y="0"/>
                      </a:moveTo>
                      <a:cubicBezTo>
                        <a:pt x="980" y="0"/>
                        <a:pt x="951" y="1"/>
                        <a:pt x="922" y="3"/>
                      </a:cubicBezTo>
                      <a:cubicBezTo>
                        <a:pt x="804" y="11"/>
                        <a:pt x="690" y="33"/>
                        <a:pt x="581" y="67"/>
                      </a:cubicBezTo>
                      <a:cubicBezTo>
                        <a:pt x="472" y="101"/>
                        <a:pt x="370" y="147"/>
                        <a:pt x="272" y="200"/>
                      </a:cubicBezTo>
                      <a:cubicBezTo>
                        <a:pt x="248" y="214"/>
                        <a:pt x="223" y="228"/>
                        <a:pt x="200" y="243"/>
                      </a:cubicBezTo>
                      <a:cubicBezTo>
                        <a:pt x="177" y="257"/>
                        <a:pt x="154" y="272"/>
                        <a:pt x="131" y="290"/>
                      </a:cubicBezTo>
                      <a:cubicBezTo>
                        <a:pt x="85" y="321"/>
                        <a:pt x="41" y="357"/>
                        <a:pt x="0" y="395"/>
                      </a:cubicBezTo>
                      <a:cubicBezTo>
                        <a:pt x="11" y="396"/>
                        <a:pt x="22" y="396"/>
                        <a:pt x="32" y="396"/>
                      </a:cubicBezTo>
                      <a:cubicBezTo>
                        <a:pt x="78" y="396"/>
                        <a:pt x="123" y="393"/>
                        <a:pt x="166" y="390"/>
                      </a:cubicBezTo>
                      <a:lnTo>
                        <a:pt x="327" y="382"/>
                      </a:lnTo>
                      <a:cubicBezTo>
                        <a:pt x="432" y="374"/>
                        <a:pt x="535" y="369"/>
                        <a:pt x="634" y="364"/>
                      </a:cubicBezTo>
                      <a:cubicBezTo>
                        <a:pt x="677" y="363"/>
                        <a:pt x="719" y="362"/>
                        <a:pt x="760" y="362"/>
                      </a:cubicBezTo>
                      <a:cubicBezTo>
                        <a:pt x="914" y="362"/>
                        <a:pt x="1060" y="373"/>
                        <a:pt x="1199" y="403"/>
                      </a:cubicBezTo>
                      <a:cubicBezTo>
                        <a:pt x="1288" y="423"/>
                        <a:pt x="1372" y="449"/>
                        <a:pt x="1455" y="482"/>
                      </a:cubicBezTo>
                      <a:cubicBezTo>
                        <a:pt x="1539" y="517"/>
                        <a:pt x="1621" y="561"/>
                        <a:pt x="1701" y="613"/>
                      </a:cubicBezTo>
                      <a:cubicBezTo>
                        <a:pt x="1782" y="664"/>
                        <a:pt x="1864" y="723"/>
                        <a:pt x="1945" y="787"/>
                      </a:cubicBezTo>
                      <a:lnTo>
                        <a:pt x="1975" y="812"/>
                      </a:lnTo>
                      <a:cubicBezTo>
                        <a:pt x="1986" y="819"/>
                        <a:pt x="1996" y="828"/>
                        <a:pt x="2006" y="835"/>
                      </a:cubicBezTo>
                      <a:cubicBezTo>
                        <a:pt x="2027" y="852"/>
                        <a:pt x="2047" y="869"/>
                        <a:pt x="2068" y="887"/>
                      </a:cubicBezTo>
                      <a:cubicBezTo>
                        <a:pt x="2088" y="905"/>
                        <a:pt x="2110" y="922"/>
                        <a:pt x="2130" y="940"/>
                      </a:cubicBezTo>
                      <a:cubicBezTo>
                        <a:pt x="2151" y="958"/>
                        <a:pt x="2172" y="976"/>
                        <a:pt x="2196" y="992"/>
                      </a:cubicBezTo>
                      <a:cubicBezTo>
                        <a:pt x="2191" y="964"/>
                        <a:pt x="2186" y="937"/>
                        <a:pt x="2178" y="912"/>
                      </a:cubicBezTo>
                      <a:cubicBezTo>
                        <a:pt x="2172" y="886"/>
                        <a:pt x="2165" y="859"/>
                        <a:pt x="2156" y="831"/>
                      </a:cubicBezTo>
                      <a:cubicBezTo>
                        <a:pt x="2148" y="805"/>
                        <a:pt x="2136" y="779"/>
                        <a:pt x="2126" y="752"/>
                      </a:cubicBezTo>
                      <a:cubicBezTo>
                        <a:pt x="2116" y="726"/>
                        <a:pt x="2105" y="700"/>
                        <a:pt x="2091" y="674"/>
                      </a:cubicBezTo>
                      <a:cubicBezTo>
                        <a:pt x="2043" y="572"/>
                        <a:pt x="1978" y="474"/>
                        <a:pt x="1899" y="387"/>
                      </a:cubicBezTo>
                      <a:cubicBezTo>
                        <a:pt x="1821" y="298"/>
                        <a:pt x="1726" y="221"/>
                        <a:pt x="1621" y="159"/>
                      </a:cubicBezTo>
                      <a:cubicBezTo>
                        <a:pt x="1516" y="98"/>
                        <a:pt x="1399" y="55"/>
                        <a:pt x="1280" y="29"/>
                      </a:cubicBezTo>
                      <a:cubicBezTo>
                        <a:pt x="1190" y="10"/>
                        <a:pt x="1100" y="0"/>
                        <a:pt x="1010"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1" name="Google Shape;7451;p73"/>
                <p:cNvSpPr/>
                <p:nvPr/>
              </p:nvSpPr>
              <p:spPr>
                <a:xfrm>
                  <a:off x="3641725" y="1918850"/>
                  <a:ext cx="50300" cy="54025"/>
                </a:xfrm>
                <a:custGeom>
                  <a:avLst/>
                  <a:gdLst/>
                  <a:ahLst/>
                  <a:cxnLst/>
                  <a:rect l="l" t="t" r="r" b="b"/>
                  <a:pathLst>
                    <a:path w="2012" h="2161" extrusionOk="0">
                      <a:moveTo>
                        <a:pt x="1002" y="0"/>
                      </a:moveTo>
                      <a:cubicBezTo>
                        <a:pt x="799" y="0"/>
                        <a:pt x="585" y="89"/>
                        <a:pt x="381" y="307"/>
                      </a:cubicBezTo>
                      <a:cubicBezTo>
                        <a:pt x="0" y="714"/>
                        <a:pt x="63" y="1644"/>
                        <a:pt x="443" y="1981"/>
                      </a:cubicBezTo>
                      <a:cubicBezTo>
                        <a:pt x="586" y="2107"/>
                        <a:pt x="740" y="2161"/>
                        <a:pt x="892" y="2161"/>
                      </a:cubicBezTo>
                      <a:cubicBezTo>
                        <a:pt x="1365" y="2161"/>
                        <a:pt x="1826" y="1649"/>
                        <a:pt x="1915" y="1203"/>
                      </a:cubicBezTo>
                      <a:cubicBezTo>
                        <a:pt x="2011" y="721"/>
                        <a:pt x="1636" y="120"/>
                        <a:pt x="1148" y="16"/>
                      </a:cubicBezTo>
                      <a:cubicBezTo>
                        <a:pt x="1100" y="6"/>
                        <a:pt x="1051" y="0"/>
                        <a:pt x="1002"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2" name="Google Shape;7452;p73"/>
                <p:cNvSpPr/>
                <p:nvPr/>
              </p:nvSpPr>
              <p:spPr>
                <a:xfrm>
                  <a:off x="3679600" y="1986625"/>
                  <a:ext cx="96925" cy="59225"/>
                </a:xfrm>
                <a:custGeom>
                  <a:avLst/>
                  <a:gdLst/>
                  <a:ahLst/>
                  <a:cxnLst/>
                  <a:rect l="l" t="t" r="r" b="b"/>
                  <a:pathLst>
                    <a:path w="3877" h="2369" extrusionOk="0">
                      <a:moveTo>
                        <a:pt x="2599" y="1"/>
                      </a:moveTo>
                      <a:cubicBezTo>
                        <a:pt x="2175" y="1"/>
                        <a:pt x="1577" y="134"/>
                        <a:pt x="1081" y="384"/>
                      </a:cubicBezTo>
                      <a:cubicBezTo>
                        <a:pt x="661" y="595"/>
                        <a:pt x="314" y="888"/>
                        <a:pt x="205" y="1251"/>
                      </a:cubicBezTo>
                      <a:cubicBezTo>
                        <a:pt x="1" y="1928"/>
                        <a:pt x="522" y="2303"/>
                        <a:pt x="1147" y="2358"/>
                      </a:cubicBezTo>
                      <a:cubicBezTo>
                        <a:pt x="1223" y="2365"/>
                        <a:pt x="1303" y="2368"/>
                        <a:pt x="1385" y="2368"/>
                      </a:cubicBezTo>
                      <a:cubicBezTo>
                        <a:pt x="2189" y="2368"/>
                        <a:pt x="3220" y="2042"/>
                        <a:pt x="3548" y="1259"/>
                      </a:cubicBezTo>
                      <a:cubicBezTo>
                        <a:pt x="3876" y="474"/>
                        <a:pt x="3469" y="38"/>
                        <a:pt x="2679" y="2"/>
                      </a:cubicBezTo>
                      <a:cubicBezTo>
                        <a:pt x="2653" y="1"/>
                        <a:pt x="2626" y="1"/>
                        <a:pt x="2599"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3" name="Google Shape;7453;p73"/>
                <p:cNvSpPr/>
                <p:nvPr/>
              </p:nvSpPr>
              <p:spPr>
                <a:xfrm>
                  <a:off x="3528050" y="2053850"/>
                  <a:ext cx="127875" cy="66300"/>
                </a:xfrm>
                <a:custGeom>
                  <a:avLst/>
                  <a:gdLst/>
                  <a:ahLst/>
                  <a:cxnLst/>
                  <a:rect l="l" t="t" r="r" b="b"/>
                  <a:pathLst>
                    <a:path w="5115" h="2652" extrusionOk="0">
                      <a:moveTo>
                        <a:pt x="5115" y="1"/>
                      </a:moveTo>
                      <a:cubicBezTo>
                        <a:pt x="5058" y="133"/>
                        <a:pt x="5009" y="266"/>
                        <a:pt x="4949" y="395"/>
                      </a:cubicBezTo>
                      <a:lnTo>
                        <a:pt x="4928" y="444"/>
                      </a:lnTo>
                      <a:lnTo>
                        <a:pt x="4906" y="491"/>
                      </a:lnTo>
                      <a:lnTo>
                        <a:pt x="4861" y="585"/>
                      </a:lnTo>
                      <a:cubicBezTo>
                        <a:pt x="4829" y="649"/>
                        <a:pt x="4801" y="713"/>
                        <a:pt x="4767" y="773"/>
                      </a:cubicBezTo>
                      <a:cubicBezTo>
                        <a:pt x="4748" y="803"/>
                        <a:pt x="4734" y="835"/>
                        <a:pt x="4717" y="864"/>
                      </a:cubicBezTo>
                      <a:lnTo>
                        <a:pt x="4665" y="954"/>
                      </a:lnTo>
                      <a:lnTo>
                        <a:pt x="4611" y="1042"/>
                      </a:lnTo>
                      <a:cubicBezTo>
                        <a:pt x="4594" y="1072"/>
                        <a:pt x="4574" y="1100"/>
                        <a:pt x="4557" y="1128"/>
                      </a:cubicBezTo>
                      <a:lnTo>
                        <a:pt x="4528" y="1170"/>
                      </a:lnTo>
                      <a:lnTo>
                        <a:pt x="4498" y="1213"/>
                      </a:lnTo>
                      <a:cubicBezTo>
                        <a:pt x="4480" y="1241"/>
                        <a:pt x="4460" y="1270"/>
                        <a:pt x="4440" y="1296"/>
                      </a:cubicBezTo>
                      <a:cubicBezTo>
                        <a:pt x="4419" y="1323"/>
                        <a:pt x="4400" y="1352"/>
                        <a:pt x="4378" y="1377"/>
                      </a:cubicBezTo>
                      <a:cubicBezTo>
                        <a:pt x="4356" y="1403"/>
                        <a:pt x="4335" y="1430"/>
                        <a:pt x="4313" y="1455"/>
                      </a:cubicBezTo>
                      <a:cubicBezTo>
                        <a:pt x="4139" y="1660"/>
                        <a:pt x="3939" y="1835"/>
                        <a:pt x="3716" y="1968"/>
                      </a:cubicBezTo>
                      <a:cubicBezTo>
                        <a:pt x="3494" y="2102"/>
                        <a:pt x="3247" y="2190"/>
                        <a:pt x="2991" y="2235"/>
                      </a:cubicBezTo>
                      <a:cubicBezTo>
                        <a:pt x="2863" y="2258"/>
                        <a:pt x="2732" y="2270"/>
                        <a:pt x="2601" y="2271"/>
                      </a:cubicBezTo>
                      <a:cubicBezTo>
                        <a:pt x="2594" y="2271"/>
                        <a:pt x="2586" y="2271"/>
                        <a:pt x="2579" y="2271"/>
                      </a:cubicBezTo>
                      <a:cubicBezTo>
                        <a:pt x="2455" y="2271"/>
                        <a:pt x="2330" y="2263"/>
                        <a:pt x="2205" y="2246"/>
                      </a:cubicBezTo>
                      <a:cubicBezTo>
                        <a:pt x="1941" y="2213"/>
                        <a:pt x="1678" y="2144"/>
                        <a:pt x="1423" y="2051"/>
                      </a:cubicBezTo>
                      <a:cubicBezTo>
                        <a:pt x="1168" y="1956"/>
                        <a:pt x="919" y="1835"/>
                        <a:pt x="680" y="1692"/>
                      </a:cubicBezTo>
                      <a:cubicBezTo>
                        <a:pt x="442" y="1551"/>
                        <a:pt x="216" y="1384"/>
                        <a:pt x="1" y="1194"/>
                      </a:cubicBezTo>
                      <a:lnTo>
                        <a:pt x="1" y="1194"/>
                      </a:lnTo>
                      <a:cubicBezTo>
                        <a:pt x="75" y="1317"/>
                        <a:pt x="163" y="1433"/>
                        <a:pt x="259" y="1540"/>
                      </a:cubicBezTo>
                      <a:cubicBezTo>
                        <a:pt x="281" y="1568"/>
                        <a:pt x="307" y="1594"/>
                        <a:pt x="331" y="1621"/>
                      </a:cubicBezTo>
                      <a:cubicBezTo>
                        <a:pt x="356" y="1648"/>
                        <a:pt x="382" y="1674"/>
                        <a:pt x="407" y="1700"/>
                      </a:cubicBezTo>
                      <a:cubicBezTo>
                        <a:pt x="434" y="1723"/>
                        <a:pt x="460" y="1749"/>
                        <a:pt x="486" y="1773"/>
                      </a:cubicBezTo>
                      <a:cubicBezTo>
                        <a:pt x="515" y="1798"/>
                        <a:pt x="541" y="1824"/>
                        <a:pt x="568" y="1846"/>
                      </a:cubicBezTo>
                      <a:cubicBezTo>
                        <a:pt x="790" y="2036"/>
                        <a:pt x="1036" y="2198"/>
                        <a:pt x="1302" y="2329"/>
                      </a:cubicBezTo>
                      <a:cubicBezTo>
                        <a:pt x="1568" y="2459"/>
                        <a:pt x="1852" y="2556"/>
                        <a:pt x="2148" y="2609"/>
                      </a:cubicBezTo>
                      <a:cubicBezTo>
                        <a:pt x="2297" y="2634"/>
                        <a:pt x="2447" y="2650"/>
                        <a:pt x="2600" y="2652"/>
                      </a:cubicBezTo>
                      <a:cubicBezTo>
                        <a:pt x="2606" y="2652"/>
                        <a:pt x="2613" y="2652"/>
                        <a:pt x="2619" y="2652"/>
                      </a:cubicBezTo>
                      <a:cubicBezTo>
                        <a:pt x="2765" y="2652"/>
                        <a:pt x="2912" y="2640"/>
                        <a:pt x="3056" y="2616"/>
                      </a:cubicBezTo>
                      <a:cubicBezTo>
                        <a:pt x="3359" y="2564"/>
                        <a:pt x="3655" y="2450"/>
                        <a:pt x="3911" y="2279"/>
                      </a:cubicBezTo>
                      <a:cubicBezTo>
                        <a:pt x="4169" y="2108"/>
                        <a:pt x="4385" y="1886"/>
                        <a:pt x="4554" y="1640"/>
                      </a:cubicBezTo>
                      <a:cubicBezTo>
                        <a:pt x="4575" y="1609"/>
                        <a:pt x="4596" y="1578"/>
                        <a:pt x="4616" y="1547"/>
                      </a:cubicBezTo>
                      <a:cubicBezTo>
                        <a:pt x="4637" y="1514"/>
                        <a:pt x="4655" y="1482"/>
                        <a:pt x="4673" y="1450"/>
                      </a:cubicBezTo>
                      <a:cubicBezTo>
                        <a:pt x="4693" y="1418"/>
                        <a:pt x="4709" y="1385"/>
                        <a:pt x="4728" y="1353"/>
                      </a:cubicBezTo>
                      <a:cubicBezTo>
                        <a:pt x="4737" y="1336"/>
                        <a:pt x="4744" y="1321"/>
                        <a:pt x="4754" y="1304"/>
                      </a:cubicBezTo>
                      <a:lnTo>
                        <a:pt x="4778" y="1254"/>
                      </a:lnTo>
                      <a:cubicBezTo>
                        <a:pt x="4811" y="1188"/>
                        <a:pt x="4840" y="1121"/>
                        <a:pt x="4867" y="1052"/>
                      </a:cubicBezTo>
                      <a:cubicBezTo>
                        <a:pt x="4893" y="983"/>
                        <a:pt x="4920" y="916"/>
                        <a:pt x="4942" y="846"/>
                      </a:cubicBezTo>
                      <a:cubicBezTo>
                        <a:pt x="4954" y="811"/>
                        <a:pt x="4965" y="777"/>
                        <a:pt x="4974" y="742"/>
                      </a:cubicBezTo>
                      <a:cubicBezTo>
                        <a:pt x="4984" y="706"/>
                        <a:pt x="4995" y="672"/>
                        <a:pt x="5004" y="637"/>
                      </a:cubicBezTo>
                      <a:lnTo>
                        <a:pt x="5030" y="532"/>
                      </a:lnTo>
                      <a:cubicBezTo>
                        <a:pt x="5035" y="514"/>
                        <a:pt x="5038" y="497"/>
                        <a:pt x="5042" y="480"/>
                      </a:cubicBezTo>
                      <a:lnTo>
                        <a:pt x="5052" y="426"/>
                      </a:lnTo>
                      <a:cubicBezTo>
                        <a:pt x="5083" y="287"/>
                        <a:pt x="5102" y="143"/>
                        <a:pt x="5115"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4" name="Google Shape;7454;p73"/>
                <p:cNvSpPr/>
                <p:nvPr/>
              </p:nvSpPr>
              <p:spPr>
                <a:xfrm>
                  <a:off x="3791025" y="2011725"/>
                  <a:ext cx="210625" cy="22325"/>
                </a:xfrm>
                <a:custGeom>
                  <a:avLst/>
                  <a:gdLst/>
                  <a:ahLst/>
                  <a:cxnLst/>
                  <a:rect l="l" t="t" r="r" b="b"/>
                  <a:pathLst>
                    <a:path w="8425" h="893" extrusionOk="0">
                      <a:moveTo>
                        <a:pt x="5863" y="0"/>
                      </a:moveTo>
                      <a:cubicBezTo>
                        <a:pt x="5300" y="0"/>
                        <a:pt x="4735" y="22"/>
                        <a:pt x="4173" y="66"/>
                      </a:cubicBezTo>
                      <a:cubicBezTo>
                        <a:pt x="3465" y="123"/>
                        <a:pt x="2759" y="212"/>
                        <a:pt x="2059" y="343"/>
                      </a:cubicBezTo>
                      <a:cubicBezTo>
                        <a:pt x="2016" y="351"/>
                        <a:pt x="1972" y="360"/>
                        <a:pt x="1929" y="369"/>
                      </a:cubicBezTo>
                      <a:lnTo>
                        <a:pt x="1797" y="396"/>
                      </a:lnTo>
                      <a:cubicBezTo>
                        <a:pt x="1712" y="414"/>
                        <a:pt x="1624" y="432"/>
                        <a:pt x="1538" y="451"/>
                      </a:cubicBezTo>
                      <a:cubicBezTo>
                        <a:pt x="1364" y="491"/>
                        <a:pt x="1191" y="534"/>
                        <a:pt x="1020" y="576"/>
                      </a:cubicBezTo>
                      <a:cubicBezTo>
                        <a:pt x="847" y="622"/>
                        <a:pt x="677" y="672"/>
                        <a:pt x="507" y="722"/>
                      </a:cubicBezTo>
                      <a:cubicBezTo>
                        <a:pt x="337" y="775"/>
                        <a:pt x="168" y="832"/>
                        <a:pt x="1" y="892"/>
                      </a:cubicBezTo>
                      <a:cubicBezTo>
                        <a:pt x="178" y="873"/>
                        <a:pt x="354" y="850"/>
                        <a:pt x="526" y="827"/>
                      </a:cubicBezTo>
                      <a:cubicBezTo>
                        <a:pt x="613" y="816"/>
                        <a:pt x="703" y="805"/>
                        <a:pt x="790" y="795"/>
                      </a:cubicBezTo>
                      <a:cubicBezTo>
                        <a:pt x="878" y="785"/>
                        <a:pt x="965" y="770"/>
                        <a:pt x="1052" y="761"/>
                      </a:cubicBezTo>
                      <a:lnTo>
                        <a:pt x="1315" y="730"/>
                      </a:lnTo>
                      <a:cubicBezTo>
                        <a:pt x="1402" y="721"/>
                        <a:pt x="1490" y="709"/>
                        <a:pt x="1577" y="700"/>
                      </a:cubicBezTo>
                      <a:cubicBezTo>
                        <a:pt x="1752" y="682"/>
                        <a:pt x="1927" y="662"/>
                        <a:pt x="2101" y="642"/>
                      </a:cubicBezTo>
                      <a:cubicBezTo>
                        <a:pt x="2801" y="567"/>
                        <a:pt x="3501" y="505"/>
                        <a:pt x="4201" y="451"/>
                      </a:cubicBezTo>
                      <a:cubicBezTo>
                        <a:pt x="4902" y="397"/>
                        <a:pt x="5604" y="351"/>
                        <a:pt x="6307" y="309"/>
                      </a:cubicBezTo>
                      <a:lnTo>
                        <a:pt x="6571" y="293"/>
                      </a:lnTo>
                      <a:cubicBezTo>
                        <a:pt x="6660" y="288"/>
                        <a:pt x="6747" y="283"/>
                        <a:pt x="6835" y="277"/>
                      </a:cubicBezTo>
                      <a:cubicBezTo>
                        <a:pt x="6923" y="270"/>
                        <a:pt x="7011" y="267"/>
                        <a:pt x="7100" y="261"/>
                      </a:cubicBezTo>
                      <a:lnTo>
                        <a:pt x="7364" y="244"/>
                      </a:lnTo>
                      <a:cubicBezTo>
                        <a:pt x="7451" y="238"/>
                        <a:pt x="7540" y="236"/>
                        <a:pt x="7628" y="229"/>
                      </a:cubicBezTo>
                      <a:cubicBezTo>
                        <a:pt x="7716" y="222"/>
                        <a:pt x="7805" y="217"/>
                        <a:pt x="7894" y="211"/>
                      </a:cubicBezTo>
                      <a:cubicBezTo>
                        <a:pt x="8070" y="201"/>
                        <a:pt x="8248" y="190"/>
                        <a:pt x="8424" y="172"/>
                      </a:cubicBezTo>
                      <a:cubicBezTo>
                        <a:pt x="8249" y="145"/>
                        <a:pt x="8073" y="123"/>
                        <a:pt x="7896" y="103"/>
                      </a:cubicBezTo>
                      <a:cubicBezTo>
                        <a:pt x="7720" y="85"/>
                        <a:pt x="7542" y="68"/>
                        <a:pt x="7366" y="54"/>
                      </a:cubicBezTo>
                      <a:cubicBezTo>
                        <a:pt x="7188" y="43"/>
                        <a:pt x="7011" y="32"/>
                        <a:pt x="6834" y="22"/>
                      </a:cubicBezTo>
                      <a:cubicBezTo>
                        <a:pt x="6746" y="18"/>
                        <a:pt x="6657" y="15"/>
                        <a:pt x="6568" y="12"/>
                      </a:cubicBezTo>
                      <a:cubicBezTo>
                        <a:pt x="6479" y="10"/>
                        <a:pt x="6391" y="6"/>
                        <a:pt x="6302" y="5"/>
                      </a:cubicBezTo>
                      <a:cubicBezTo>
                        <a:pt x="6156" y="2"/>
                        <a:pt x="6010" y="0"/>
                        <a:pt x="5863"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5" name="Google Shape;7455;p73"/>
                <p:cNvSpPr/>
                <p:nvPr/>
              </p:nvSpPr>
              <p:spPr>
                <a:xfrm>
                  <a:off x="3796575" y="2053925"/>
                  <a:ext cx="146875" cy="29425"/>
                </a:xfrm>
                <a:custGeom>
                  <a:avLst/>
                  <a:gdLst/>
                  <a:ahLst/>
                  <a:cxnLst/>
                  <a:rect l="l" t="t" r="r" b="b"/>
                  <a:pathLst>
                    <a:path w="5875" h="1177" extrusionOk="0">
                      <a:moveTo>
                        <a:pt x="0" y="1"/>
                      </a:moveTo>
                      <a:lnTo>
                        <a:pt x="0" y="1"/>
                      </a:lnTo>
                      <a:cubicBezTo>
                        <a:pt x="120" y="45"/>
                        <a:pt x="239" y="83"/>
                        <a:pt x="363" y="118"/>
                      </a:cubicBezTo>
                      <a:cubicBezTo>
                        <a:pt x="482" y="156"/>
                        <a:pt x="603" y="190"/>
                        <a:pt x="723" y="225"/>
                      </a:cubicBezTo>
                      <a:cubicBezTo>
                        <a:pt x="964" y="293"/>
                        <a:pt x="1206" y="356"/>
                        <a:pt x="1449" y="416"/>
                      </a:cubicBezTo>
                      <a:cubicBezTo>
                        <a:pt x="1933" y="537"/>
                        <a:pt x="2421" y="641"/>
                        <a:pt x="2911" y="735"/>
                      </a:cubicBezTo>
                      <a:cubicBezTo>
                        <a:pt x="3400" y="831"/>
                        <a:pt x="3891" y="917"/>
                        <a:pt x="4385" y="990"/>
                      </a:cubicBezTo>
                      <a:cubicBezTo>
                        <a:pt x="4446" y="1000"/>
                        <a:pt x="4508" y="1007"/>
                        <a:pt x="4569" y="1016"/>
                      </a:cubicBezTo>
                      <a:cubicBezTo>
                        <a:pt x="4631" y="1026"/>
                        <a:pt x="4692" y="1036"/>
                        <a:pt x="4754" y="1043"/>
                      </a:cubicBezTo>
                      <a:lnTo>
                        <a:pt x="5125" y="1093"/>
                      </a:lnTo>
                      <a:cubicBezTo>
                        <a:pt x="5251" y="1109"/>
                        <a:pt x="5375" y="1124"/>
                        <a:pt x="5499" y="1138"/>
                      </a:cubicBezTo>
                      <a:cubicBezTo>
                        <a:pt x="5530" y="1143"/>
                        <a:pt x="5561" y="1146"/>
                        <a:pt x="5592" y="1149"/>
                      </a:cubicBezTo>
                      <a:lnTo>
                        <a:pt x="5686" y="1159"/>
                      </a:lnTo>
                      <a:cubicBezTo>
                        <a:pt x="5749" y="1165"/>
                        <a:pt x="5812" y="1171"/>
                        <a:pt x="5874" y="1176"/>
                      </a:cubicBezTo>
                      <a:cubicBezTo>
                        <a:pt x="5817" y="1151"/>
                        <a:pt x="5758" y="1127"/>
                        <a:pt x="5700" y="1103"/>
                      </a:cubicBezTo>
                      <a:lnTo>
                        <a:pt x="5613" y="1067"/>
                      </a:lnTo>
                      <a:cubicBezTo>
                        <a:pt x="5584" y="1055"/>
                        <a:pt x="5554" y="1045"/>
                        <a:pt x="5525" y="1033"/>
                      </a:cubicBezTo>
                      <a:cubicBezTo>
                        <a:pt x="5467" y="1011"/>
                        <a:pt x="5407" y="991"/>
                        <a:pt x="5348" y="969"/>
                      </a:cubicBezTo>
                      <a:cubicBezTo>
                        <a:pt x="5289" y="949"/>
                        <a:pt x="5228" y="929"/>
                        <a:pt x="5170" y="909"/>
                      </a:cubicBezTo>
                      <a:lnTo>
                        <a:pt x="4990" y="851"/>
                      </a:lnTo>
                      <a:lnTo>
                        <a:pt x="4809" y="797"/>
                      </a:lnTo>
                      <a:cubicBezTo>
                        <a:pt x="4688" y="761"/>
                        <a:pt x="4568" y="727"/>
                        <a:pt x="4447" y="694"/>
                      </a:cubicBezTo>
                      <a:cubicBezTo>
                        <a:pt x="3963" y="563"/>
                        <a:pt x="3476" y="453"/>
                        <a:pt x="2984" y="359"/>
                      </a:cubicBezTo>
                      <a:cubicBezTo>
                        <a:pt x="2493" y="263"/>
                        <a:pt x="1999" y="184"/>
                        <a:pt x="1503" y="122"/>
                      </a:cubicBezTo>
                      <a:cubicBezTo>
                        <a:pt x="1254" y="91"/>
                        <a:pt x="1005" y="63"/>
                        <a:pt x="755" y="42"/>
                      </a:cubicBezTo>
                      <a:cubicBezTo>
                        <a:pt x="629" y="31"/>
                        <a:pt x="505" y="22"/>
                        <a:pt x="379" y="15"/>
                      </a:cubicBezTo>
                      <a:cubicBezTo>
                        <a:pt x="254" y="9"/>
                        <a:pt x="128" y="2"/>
                        <a:pt x="0"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6" name="Google Shape;7456;p73"/>
                <p:cNvSpPr/>
                <p:nvPr/>
              </p:nvSpPr>
              <p:spPr>
                <a:xfrm>
                  <a:off x="3787025" y="2073025"/>
                  <a:ext cx="152825" cy="52650"/>
                </a:xfrm>
                <a:custGeom>
                  <a:avLst/>
                  <a:gdLst/>
                  <a:ahLst/>
                  <a:cxnLst/>
                  <a:rect l="l" t="t" r="r" b="b"/>
                  <a:pathLst>
                    <a:path w="6113" h="2106" extrusionOk="0">
                      <a:moveTo>
                        <a:pt x="1" y="1"/>
                      </a:moveTo>
                      <a:cubicBezTo>
                        <a:pt x="56" y="40"/>
                        <a:pt x="114" y="77"/>
                        <a:pt x="167" y="112"/>
                      </a:cubicBezTo>
                      <a:lnTo>
                        <a:pt x="253" y="166"/>
                      </a:lnTo>
                      <a:cubicBezTo>
                        <a:pt x="282" y="185"/>
                        <a:pt x="311" y="202"/>
                        <a:pt x="340" y="220"/>
                      </a:cubicBezTo>
                      <a:cubicBezTo>
                        <a:pt x="400" y="253"/>
                        <a:pt x="458" y="286"/>
                        <a:pt x="519" y="319"/>
                      </a:cubicBezTo>
                      <a:cubicBezTo>
                        <a:pt x="549" y="335"/>
                        <a:pt x="579" y="351"/>
                        <a:pt x="608" y="368"/>
                      </a:cubicBezTo>
                      <a:lnTo>
                        <a:pt x="653" y="392"/>
                      </a:lnTo>
                      <a:lnTo>
                        <a:pt x="699" y="416"/>
                      </a:lnTo>
                      <a:lnTo>
                        <a:pt x="883" y="505"/>
                      </a:lnTo>
                      <a:cubicBezTo>
                        <a:pt x="944" y="536"/>
                        <a:pt x="1005" y="565"/>
                        <a:pt x="1068" y="592"/>
                      </a:cubicBezTo>
                      <a:cubicBezTo>
                        <a:pt x="1130" y="621"/>
                        <a:pt x="1192" y="647"/>
                        <a:pt x="1255" y="674"/>
                      </a:cubicBezTo>
                      <a:cubicBezTo>
                        <a:pt x="1318" y="702"/>
                        <a:pt x="1381" y="729"/>
                        <a:pt x="1443" y="754"/>
                      </a:cubicBezTo>
                      <a:cubicBezTo>
                        <a:pt x="1570" y="802"/>
                        <a:pt x="1696" y="856"/>
                        <a:pt x="1823" y="902"/>
                      </a:cubicBezTo>
                      <a:lnTo>
                        <a:pt x="2014" y="971"/>
                      </a:lnTo>
                      <a:cubicBezTo>
                        <a:pt x="2078" y="994"/>
                        <a:pt x="2142" y="1017"/>
                        <a:pt x="2207" y="1038"/>
                      </a:cubicBezTo>
                      <a:cubicBezTo>
                        <a:pt x="2335" y="1080"/>
                        <a:pt x="2464" y="1124"/>
                        <a:pt x="2592" y="1166"/>
                      </a:cubicBezTo>
                      <a:cubicBezTo>
                        <a:pt x="2721" y="1206"/>
                        <a:pt x="2850" y="1245"/>
                        <a:pt x="2980" y="1285"/>
                      </a:cubicBezTo>
                      <a:cubicBezTo>
                        <a:pt x="3498" y="1441"/>
                        <a:pt x="4018" y="1579"/>
                        <a:pt x="4540" y="1712"/>
                      </a:cubicBezTo>
                      <a:lnTo>
                        <a:pt x="4735" y="1762"/>
                      </a:lnTo>
                      <a:cubicBezTo>
                        <a:pt x="4799" y="1779"/>
                        <a:pt x="4865" y="1796"/>
                        <a:pt x="4931" y="1811"/>
                      </a:cubicBezTo>
                      <a:cubicBezTo>
                        <a:pt x="4997" y="1826"/>
                        <a:pt x="5061" y="1844"/>
                        <a:pt x="5127" y="1860"/>
                      </a:cubicBezTo>
                      <a:lnTo>
                        <a:pt x="5323" y="1909"/>
                      </a:lnTo>
                      <a:cubicBezTo>
                        <a:pt x="5389" y="1925"/>
                        <a:pt x="5454" y="1944"/>
                        <a:pt x="5520" y="1960"/>
                      </a:cubicBezTo>
                      <a:cubicBezTo>
                        <a:pt x="5585" y="1976"/>
                        <a:pt x="5651" y="1993"/>
                        <a:pt x="5717" y="2008"/>
                      </a:cubicBezTo>
                      <a:cubicBezTo>
                        <a:pt x="5751" y="2014"/>
                        <a:pt x="5782" y="2024"/>
                        <a:pt x="5815" y="2033"/>
                      </a:cubicBezTo>
                      <a:lnTo>
                        <a:pt x="5915" y="2058"/>
                      </a:lnTo>
                      <a:cubicBezTo>
                        <a:pt x="5979" y="2075"/>
                        <a:pt x="6046" y="2091"/>
                        <a:pt x="6113" y="2105"/>
                      </a:cubicBezTo>
                      <a:cubicBezTo>
                        <a:pt x="6055" y="2070"/>
                        <a:pt x="5995" y="2038"/>
                        <a:pt x="5936" y="2004"/>
                      </a:cubicBezTo>
                      <a:cubicBezTo>
                        <a:pt x="5876" y="1972"/>
                        <a:pt x="5817" y="1937"/>
                        <a:pt x="5756" y="1908"/>
                      </a:cubicBezTo>
                      <a:cubicBezTo>
                        <a:pt x="5634" y="1848"/>
                        <a:pt x="5512" y="1788"/>
                        <a:pt x="5387" y="1732"/>
                      </a:cubicBezTo>
                      <a:cubicBezTo>
                        <a:pt x="5263" y="1679"/>
                        <a:pt x="5138" y="1622"/>
                        <a:pt x="5013" y="1572"/>
                      </a:cubicBezTo>
                      <a:cubicBezTo>
                        <a:pt x="4950" y="1546"/>
                        <a:pt x="4886" y="1522"/>
                        <a:pt x="4823" y="1498"/>
                      </a:cubicBezTo>
                      <a:cubicBezTo>
                        <a:pt x="4760" y="1473"/>
                        <a:pt x="4697" y="1448"/>
                        <a:pt x="4633" y="1424"/>
                      </a:cubicBezTo>
                      <a:cubicBezTo>
                        <a:pt x="4125" y="1234"/>
                        <a:pt x="3609" y="1072"/>
                        <a:pt x="3094" y="916"/>
                      </a:cubicBezTo>
                      <a:cubicBezTo>
                        <a:pt x="2578" y="762"/>
                        <a:pt x="2062" y="617"/>
                        <a:pt x="1546" y="469"/>
                      </a:cubicBezTo>
                      <a:cubicBezTo>
                        <a:pt x="1418" y="433"/>
                        <a:pt x="1289" y="394"/>
                        <a:pt x="1160" y="358"/>
                      </a:cubicBezTo>
                      <a:cubicBezTo>
                        <a:pt x="1095" y="340"/>
                        <a:pt x="1032" y="319"/>
                        <a:pt x="967" y="300"/>
                      </a:cubicBezTo>
                      <a:lnTo>
                        <a:pt x="774" y="242"/>
                      </a:lnTo>
                      <a:lnTo>
                        <a:pt x="725" y="228"/>
                      </a:lnTo>
                      <a:lnTo>
                        <a:pt x="678" y="212"/>
                      </a:lnTo>
                      <a:lnTo>
                        <a:pt x="581" y="182"/>
                      </a:lnTo>
                      <a:cubicBezTo>
                        <a:pt x="518" y="163"/>
                        <a:pt x="453" y="142"/>
                        <a:pt x="388" y="123"/>
                      </a:cubicBezTo>
                      <a:cubicBezTo>
                        <a:pt x="356" y="114"/>
                        <a:pt x="324" y="103"/>
                        <a:pt x="292" y="92"/>
                      </a:cubicBezTo>
                      <a:lnTo>
                        <a:pt x="196" y="62"/>
                      </a:lnTo>
                      <a:cubicBezTo>
                        <a:pt x="131" y="41"/>
                        <a:pt x="66" y="20"/>
                        <a:pt x="1"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7" name="Google Shape;7457;p73"/>
                <p:cNvSpPr/>
                <p:nvPr/>
              </p:nvSpPr>
              <p:spPr>
                <a:xfrm>
                  <a:off x="3118825" y="2069750"/>
                  <a:ext cx="201700" cy="18700"/>
                </a:xfrm>
                <a:custGeom>
                  <a:avLst/>
                  <a:gdLst/>
                  <a:ahLst/>
                  <a:cxnLst/>
                  <a:rect l="l" t="t" r="r" b="b"/>
                  <a:pathLst>
                    <a:path w="8068" h="748" extrusionOk="0">
                      <a:moveTo>
                        <a:pt x="7631" y="0"/>
                      </a:moveTo>
                      <a:cubicBezTo>
                        <a:pt x="7438" y="0"/>
                        <a:pt x="7244" y="3"/>
                        <a:pt x="7051" y="8"/>
                      </a:cubicBezTo>
                      <a:cubicBezTo>
                        <a:pt x="6712" y="15"/>
                        <a:pt x="6374" y="30"/>
                        <a:pt x="6038" y="49"/>
                      </a:cubicBezTo>
                      <a:cubicBezTo>
                        <a:pt x="5363" y="86"/>
                        <a:pt x="4691" y="138"/>
                        <a:pt x="4019" y="203"/>
                      </a:cubicBezTo>
                      <a:cubicBezTo>
                        <a:pt x="3347" y="266"/>
                        <a:pt x="2678" y="341"/>
                        <a:pt x="2008" y="424"/>
                      </a:cubicBezTo>
                      <a:cubicBezTo>
                        <a:pt x="1924" y="435"/>
                        <a:pt x="1839" y="446"/>
                        <a:pt x="1756" y="456"/>
                      </a:cubicBezTo>
                      <a:cubicBezTo>
                        <a:pt x="1672" y="466"/>
                        <a:pt x="1588" y="479"/>
                        <a:pt x="1505" y="490"/>
                      </a:cubicBezTo>
                      <a:cubicBezTo>
                        <a:pt x="1339" y="512"/>
                        <a:pt x="1170" y="536"/>
                        <a:pt x="1003" y="561"/>
                      </a:cubicBezTo>
                      <a:cubicBezTo>
                        <a:pt x="837" y="584"/>
                        <a:pt x="669" y="609"/>
                        <a:pt x="502" y="638"/>
                      </a:cubicBezTo>
                      <a:cubicBezTo>
                        <a:pt x="335" y="664"/>
                        <a:pt x="167" y="692"/>
                        <a:pt x="1" y="725"/>
                      </a:cubicBezTo>
                      <a:cubicBezTo>
                        <a:pt x="171" y="735"/>
                        <a:pt x="340" y="740"/>
                        <a:pt x="509" y="743"/>
                      </a:cubicBezTo>
                      <a:cubicBezTo>
                        <a:pt x="678" y="747"/>
                        <a:pt x="847" y="748"/>
                        <a:pt x="1017" y="748"/>
                      </a:cubicBezTo>
                      <a:cubicBezTo>
                        <a:pt x="1186" y="747"/>
                        <a:pt x="1355" y="745"/>
                        <a:pt x="1524" y="741"/>
                      </a:cubicBezTo>
                      <a:lnTo>
                        <a:pt x="1778" y="733"/>
                      </a:lnTo>
                      <a:cubicBezTo>
                        <a:pt x="1863" y="731"/>
                        <a:pt x="1947" y="728"/>
                        <a:pt x="2032" y="724"/>
                      </a:cubicBezTo>
                      <a:cubicBezTo>
                        <a:pt x="2708" y="697"/>
                        <a:pt x="3383" y="649"/>
                        <a:pt x="4055" y="585"/>
                      </a:cubicBezTo>
                      <a:cubicBezTo>
                        <a:pt x="4728" y="523"/>
                        <a:pt x="5398" y="444"/>
                        <a:pt x="6067" y="350"/>
                      </a:cubicBezTo>
                      <a:cubicBezTo>
                        <a:pt x="6402" y="303"/>
                        <a:pt x="6736" y="252"/>
                        <a:pt x="7069" y="196"/>
                      </a:cubicBezTo>
                      <a:cubicBezTo>
                        <a:pt x="7235" y="168"/>
                        <a:pt x="7403" y="139"/>
                        <a:pt x="7569" y="107"/>
                      </a:cubicBezTo>
                      <a:cubicBezTo>
                        <a:pt x="7736" y="76"/>
                        <a:pt x="7902" y="44"/>
                        <a:pt x="8067" y="6"/>
                      </a:cubicBezTo>
                      <a:cubicBezTo>
                        <a:pt x="7922" y="2"/>
                        <a:pt x="7776" y="0"/>
                        <a:pt x="7631"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8" name="Google Shape;7458;p73"/>
                <p:cNvSpPr/>
                <p:nvPr/>
              </p:nvSpPr>
              <p:spPr>
                <a:xfrm>
                  <a:off x="3145750" y="2087875"/>
                  <a:ext cx="161300" cy="49325"/>
                </a:xfrm>
                <a:custGeom>
                  <a:avLst/>
                  <a:gdLst/>
                  <a:ahLst/>
                  <a:cxnLst/>
                  <a:rect l="l" t="t" r="r" b="b"/>
                  <a:pathLst>
                    <a:path w="6452" h="1973" extrusionOk="0">
                      <a:moveTo>
                        <a:pt x="6452" y="0"/>
                      </a:moveTo>
                      <a:cubicBezTo>
                        <a:pt x="6310" y="0"/>
                        <a:pt x="6168" y="3"/>
                        <a:pt x="6025" y="10"/>
                      </a:cubicBezTo>
                      <a:cubicBezTo>
                        <a:pt x="5882" y="18"/>
                        <a:pt x="5742" y="31"/>
                        <a:pt x="5599" y="42"/>
                      </a:cubicBezTo>
                      <a:cubicBezTo>
                        <a:pt x="5459" y="57"/>
                        <a:pt x="5317" y="74"/>
                        <a:pt x="5176" y="92"/>
                      </a:cubicBezTo>
                      <a:cubicBezTo>
                        <a:pt x="5106" y="101"/>
                        <a:pt x="5036" y="113"/>
                        <a:pt x="4966" y="124"/>
                      </a:cubicBezTo>
                      <a:cubicBezTo>
                        <a:pt x="4896" y="135"/>
                        <a:pt x="4825" y="146"/>
                        <a:pt x="4756" y="159"/>
                      </a:cubicBezTo>
                      <a:cubicBezTo>
                        <a:pt x="4193" y="258"/>
                        <a:pt x="3640" y="397"/>
                        <a:pt x="3099" y="569"/>
                      </a:cubicBezTo>
                      <a:cubicBezTo>
                        <a:pt x="2557" y="741"/>
                        <a:pt x="2024" y="944"/>
                        <a:pt x="1506" y="1177"/>
                      </a:cubicBezTo>
                      <a:cubicBezTo>
                        <a:pt x="1442" y="1207"/>
                        <a:pt x="1377" y="1237"/>
                        <a:pt x="1313" y="1267"/>
                      </a:cubicBezTo>
                      <a:cubicBezTo>
                        <a:pt x="1249" y="1298"/>
                        <a:pt x="1185" y="1327"/>
                        <a:pt x="1120" y="1357"/>
                      </a:cubicBezTo>
                      <a:cubicBezTo>
                        <a:pt x="992" y="1419"/>
                        <a:pt x="865" y="1484"/>
                        <a:pt x="740" y="1549"/>
                      </a:cubicBezTo>
                      <a:cubicBezTo>
                        <a:pt x="614" y="1616"/>
                        <a:pt x="488" y="1684"/>
                        <a:pt x="365" y="1752"/>
                      </a:cubicBezTo>
                      <a:cubicBezTo>
                        <a:pt x="242" y="1823"/>
                        <a:pt x="120" y="1895"/>
                        <a:pt x="0" y="1972"/>
                      </a:cubicBezTo>
                      <a:cubicBezTo>
                        <a:pt x="137" y="1936"/>
                        <a:pt x="273" y="1894"/>
                        <a:pt x="407" y="1854"/>
                      </a:cubicBezTo>
                      <a:cubicBezTo>
                        <a:pt x="542" y="1813"/>
                        <a:pt x="677" y="1770"/>
                        <a:pt x="812" y="1726"/>
                      </a:cubicBezTo>
                      <a:lnTo>
                        <a:pt x="1013" y="1660"/>
                      </a:lnTo>
                      <a:cubicBezTo>
                        <a:pt x="1079" y="1639"/>
                        <a:pt x="1146" y="1616"/>
                        <a:pt x="1213" y="1593"/>
                      </a:cubicBezTo>
                      <a:lnTo>
                        <a:pt x="1413" y="1529"/>
                      </a:lnTo>
                      <a:cubicBezTo>
                        <a:pt x="1480" y="1506"/>
                        <a:pt x="1546" y="1485"/>
                        <a:pt x="1613" y="1462"/>
                      </a:cubicBezTo>
                      <a:cubicBezTo>
                        <a:pt x="2148" y="1285"/>
                        <a:pt x="2679" y="1108"/>
                        <a:pt x="3213" y="940"/>
                      </a:cubicBezTo>
                      <a:cubicBezTo>
                        <a:pt x="3746" y="771"/>
                        <a:pt x="4282" y="611"/>
                        <a:pt x="4820" y="457"/>
                      </a:cubicBezTo>
                      <a:cubicBezTo>
                        <a:pt x="4889" y="438"/>
                        <a:pt x="4956" y="419"/>
                        <a:pt x="5023" y="400"/>
                      </a:cubicBezTo>
                      <a:lnTo>
                        <a:pt x="5226" y="342"/>
                      </a:lnTo>
                      <a:cubicBezTo>
                        <a:pt x="5294" y="324"/>
                        <a:pt x="5362" y="306"/>
                        <a:pt x="5430" y="287"/>
                      </a:cubicBezTo>
                      <a:lnTo>
                        <a:pt x="5634" y="229"/>
                      </a:lnTo>
                      <a:cubicBezTo>
                        <a:pt x="5769" y="193"/>
                        <a:pt x="5906" y="156"/>
                        <a:pt x="6041" y="116"/>
                      </a:cubicBezTo>
                      <a:cubicBezTo>
                        <a:pt x="6179" y="79"/>
                        <a:pt x="6316" y="42"/>
                        <a:pt x="645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59" name="Google Shape;7459;p73"/>
                <p:cNvSpPr/>
                <p:nvPr/>
              </p:nvSpPr>
              <p:spPr>
                <a:xfrm>
                  <a:off x="3190550" y="2118325"/>
                  <a:ext cx="138950" cy="68225"/>
                </a:xfrm>
                <a:custGeom>
                  <a:avLst/>
                  <a:gdLst/>
                  <a:ahLst/>
                  <a:cxnLst/>
                  <a:rect l="l" t="t" r="r" b="b"/>
                  <a:pathLst>
                    <a:path w="5558" h="2729" extrusionOk="0">
                      <a:moveTo>
                        <a:pt x="5160" y="1"/>
                      </a:moveTo>
                      <a:cubicBezTo>
                        <a:pt x="5127" y="3"/>
                        <a:pt x="5094" y="3"/>
                        <a:pt x="5060" y="3"/>
                      </a:cubicBezTo>
                      <a:cubicBezTo>
                        <a:pt x="5027" y="3"/>
                        <a:pt x="4993" y="3"/>
                        <a:pt x="4960" y="5"/>
                      </a:cubicBezTo>
                      <a:cubicBezTo>
                        <a:pt x="4926" y="6"/>
                        <a:pt x="4894" y="9"/>
                        <a:pt x="4860" y="11"/>
                      </a:cubicBezTo>
                      <a:lnTo>
                        <a:pt x="4811" y="15"/>
                      </a:lnTo>
                      <a:cubicBezTo>
                        <a:pt x="4793" y="16"/>
                        <a:pt x="4777" y="19"/>
                        <a:pt x="4760" y="20"/>
                      </a:cubicBezTo>
                      <a:cubicBezTo>
                        <a:pt x="4494" y="48"/>
                        <a:pt x="4231" y="108"/>
                        <a:pt x="3974" y="185"/>
                      </a:cubicBezTo>
                      <a:cubicBezTo>
                        <a:pt x="3718" y="262"/>
                        <a:pt x="3469" y="360"/>
                        <a:pt x="3226" y="471"/>
                      </a:cubicBezTo>
                      <a:cubicBezTo>
                        <a:pt x="2983" y="583"/>
                        <a:pt x="2749" y="706"/>
                        <a:pt x="2519" y="839"/>
                      </a:cubicBezTo>
                      <a:cubicBezTo>
                        <a:pt x="2290" y="972"/>
                        <a:pt x="2068" y="1113"/>
                        <a:pt x="1850" y="1262"/>
                      </a:cubicBezTo>
                      <a:cubicBezTo>
                        <a:pt x="1632" y="1411"/>
                        <a:pt x="1419" y="1566"/>
                        <a:pt x="1211" y="1725"/>
                      </a:cubicBezTo>
                      <a:cubicBezTo>
                        <a:pt x="1004" y="1884"/>
                        <a:pt x="799" y="2048"/>
                        <a:pt x="597" y="2215"/>
                      </a:cubicBezTo>
                      <a:cubicBezTo>
                        <a:pt x="497" y="2299"/>
                        <a:pt x="397" y="2383"/>
                        <a:pt x="297" y="2469"/>
                      </a:cubicBezTo>
                      <a:cubicBezTo>
                        <a:pt x="247" y="2512"/>
                        <a:pt x="198" y="2554"/>
                        <a:pt x="148" y="2597"/>
                      </a:cubicBezTo>
                      <a:cubicBezTo>
                        <a:pt x="99" y="2641"/>
                        <a:pt x="50" y="2683"/>
                        <a:pt x="1" y="2728"/>
                      </a:cubicBezTo>
                      <a:cubicBezTo>
                        <a:pt x="61" y="2702"/>
                        <a:pt x="120" y="2674"/>
                        <a:pt x="180" y="2646"/>
                      </a:cubicBezTo>
                      <a:cubicBezTo>
                        <a:pt x="239" y="2616"/>
                        <a:pt x="299" y="2588"/>
                        <a:pt x="357" y="2558"/>
                      </a:cubicBezTo>
                      <a:cubicBezTo>
                        <a:pt x="474" y="2498"/>
                        <a:pt x="589" y="2436"/>
                        <a:pt x="704" y="2371"/>
                      </a:cubicBezTo>
                      <a:cubicBezTo>
                        <a:pt x="933" y="2243"/>
                        <a:pt x="1159" y="2109"/>
                        <a:pt x="1382" y="1975"/>
                      </a:cubicBezTo>
                      <a:cubicBezTo>
                        <a:pt x="1829" y="1707"/>
                        <a:pt x="2268" y="1431"/>
                        <a:pt x="2713" y="1174"/>
                      </a:cubicBezTo>
                      <a:cubicBezTo>
                        <a:pt x="3158" y="916"/>
                        <a:pt x="3609" y="673"/>
                        <a:pt x="4078" y="472"/>
                      </a:cubicBezTo>
                      <a:cubicBezTo>
                        <a:pt x="4312" y="370"/>
                        <a:pt x="4551" y="282"/>
                        <a:pt x="4797" y="208"/>
                      </a:cubicBezTo>
                      <a:cubicBezTo>
                        <a:pt x="4813" y="202"/>
                        <a:pt x="4828" y="198"/>
                        <a:pt x="4843" y="194"/>
                      </a:cubicBezTo>
                      <a:lnTo>
                        <a:pt x="4890" y="181"/>
                      </a:lnTo>
                      <a:cubicBezTo>
                        <a:pt x="4921" y="172"/>
                        <a:pt x="4952" y="164"/>
                        <a:pt x="4983" y="155"/>
                      </a:cubicBezTo>
                      <a:cubicBezTo>
                        <a:pt x="5014" y="147"/>
                        <a:pt x="5047" y="139"/>
                        <a:pt x="5077" y="132"/>
                      </a:cubicBezTo>
                      <a:cubicBezTo>
                        <a:pt x="5109" y="124"/>
                        <a:pt x="5140" y="117"/>
                        <a:pt x="5172" y="109"/>
                      </a:cubicBezTo>
                      <a:lnTo>
                        <a:pt x="5195" y="104"/>
                      </a:lnTo>
                      <a:lnTo>
                        <a:pt x="5219" y="98"/>
                      </a:lnTo>
                      <a:lnTo>
                        <a:pt x="5266" y="90"/>
                      </a:lnTo>
                      <a:lnTo>
                        <a:pt x="5363" y="71"/>
                      </a:lnTo>
                      <a:cubicBezTo>
                        <a:pt x="5428" y="59"/>
                        <a:pt x="5492" y="50"/>
                        <a:pt x="5557" y="37"/>
                      </a:cubicBezTo>
                      <a:cubicBezTo>
                        <a:pt x="5493" y="27"/>
                        <a:pt x="5427" y="18"/>
                        <a:pt x="5360" y="11"/>
                      </a:cubicBezTo>
                      <a:lnTo>
                        <a:pt x="5260" y="5"/>
                      </a:lnTo>
                      <a:lnTo>
                        <a:pt x="5211" y="3"/>
                      </a:lnTo>
                      <a:lnTo>
                        <a:pt x="5185"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grpSp>
          <p:nvGrpSpPr>
            <p:cNvPr id="7460" name="Google Shape;7460;p73"/>
            <p:cNvGrpSpPr/>
            <p:nvPr/>
          </p:nvGrpSpPr>
          <p:grpSpPr>
            <a:xfrm>
              <a:off x="1407500" y="1732394"/>
              <a:ext cx="2783955" cy="1534384"/>
              <a:chOff x="3785075" y="1616669"/>
              <a:chExt cx="2783955" cy="1534384"/>
            </a:xfrm>
          </p:grpSpPr>
          <p:grpSp>
            <p:nvGrpSpPr>
              <p:cNvPr id="7461" name="Google Shape;7461;p73"/>
              <p:cNvGrpSpPr/>
              <p:nvPr/>
            </p:nvGrpSpPr>
            <p:grpSpPr>
              <a:xfrm>
                <a:off x="4306971" y="1616669"/>
                <a:ext cx="1666914" cy="1508250"/>
                <a:chOff x="3109500" y="1775775"/>
                <a:chExt cx="1429600" cy="1293525"/>
              </a:xfrm>
            </p:grpSpPr>
            <p:sp>
              <p:nvSpPr>
                <p:cNvPr id="7462" name="Google Shape;7462;p73"/>
                <p:cNvSpPr/>
                <p:nvPr/>
              </p:nvSpPr>
              <p:spPr>
                <a:xfrm>
                  <a:off x="3109500" y="1775775"/>
                  <a:ext cx="1429600" cy="1293525"/>
                </a:xfrm>
                <a:custGeom>
                  <a:avLst/>
                  <a:gdLst/>
                  <a:ahLst/>
                  <a:cxnLst/>
                  <a:rect l="l" t="t" r="r" b="b"/>
                  <a:pathLst>
                    <a:path w="57184" h="51741" extrusionOk="0">
                      <a:moveTo>
                        <a:pt x="28596" y="0"/>
                      </a:moveTo>
                      <a:cubicBezTo>
                        <a:pt x="21758" y="0"/>
                        <a:pt x="14933" y="2695"/>
                        <a:pt x="9848" y="8040"/>
                      </a:cubicBezTo>
                      <a:cubicBezTo>
                        <a:pt x="1" y="18394"/>
                        <a:pt x="410" y="34769"/>
                        <a:pt x="10762" y="44615"/>
                      </a:cubicBezTo>
                      <a:cubicBezTo>
                        <a:pt x="15769" y="49377"/>
                        <a:pt x="22184" y="51740"/>
                        <a:pt x="28587" y="51740"/>
                      </a:cubicBezTo>
                      <a:cubicBezTo>
                        <a:pt x="35426" y="51740"/>
                        <a:pt x="42252" y="49045"/>
                        <a:pt x="47337" y="43699"/>
                      </a:cubicBezTo>
                      <a:cubicBezTo>
                        <a:pt x="57183" y="33348"/>
                        <a:pt x="56774" y="16973"/>
                        <a:pt x="46422" y="7125"/>
                      </a:cubicBezTo>
                      <a:cubicBezTo>
                        <a:pt x="41415" y="2364"/>
                        <a:pt x="35000" y="0"/>
                        <a:pt x="2859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3" name="Google Shape;7463;p73"/>
                <p:cNvSpPr/>
                <p:nvPr/>
              </p:nvSpPr>
              <p:spPr>
                <a:xfrm>
                  <a:off x="4394450" y="2374525"/>
                  <a:ext cx="53200" cy="76775"/>
                </a:xfrm>
                <a:custGeom>
                  <a:avLst/>
                  <a:gdLst/>
                  <a:ahLst/>
                  <a:cxnLst/>
                  <a:rect l="l" t="t" r="r" b="b"/>
                  <a:pathLst>
                    <a:path w="2128" h="3071" extrusionOk="0">
                      <a:moveTo>
                        <a:pt x="826" y="1"/>
                      </a:moveTo>
                      <a:cubicBezTo>
                        <a:pt x="749" y="1"/>
                        <a:pt x="672" y="12"/>
                        <a:pt x="598" y="35"/>
                      </a:cubicBezTo>
                      <a:cubicBezTo>
                        <a:pt x="0" y="225"/>
                        <a:pt x="125" y="866"/>
                        <a:pt x="109" y="1355"/>
                      </a:cubicBezTo>
                      <a:cubicBezTo>
                        <a:pt x="86" y="2011"/>
                        <a:pt x="236" y="3071"/>
                        <a:pt x="914" y="3071"/>
                      </a:cubicBezTo>
                      <a:cubicBezTo>
                        <a:pt x="1062" y="3071"/>
                        <a:pt x="1235" y="3020"/>
                        <a:pt x="1437" y="2905"/>
                      </a:cubicBezTo>
                      <a:cubicBezTo>
                        <a:pt x="2120" y="2511"/>
                        <a:pt x="2128" y="1356"/>
                        <a:pt x="1864" y="723"/>
                      </a:cubicBezTo>
                      <a:cubicBezTo>
                        <a:pt x="1707" y="348"/>
                        <a:pt x="1260" y="1"/>
                        <a:pt x="826"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4" name="Google Shape;7464;p73"/>
                <p:cNvSpPr/>
                <p:nvPr/>
              </p:nvSpPr>
              <p:spPr>
                <a:xfrm>
                  <a:off x="4397275" y="2475975"/>
                  <a:ext cx="39975" cy="42175"/>
                </a:xfrm>
                <a:custGeom>
                  <a:avLst/>
                  <a:gdLst/>
                  <a:ahLst/>
                  <a:cxnLst/>
                  <a:rect l="l" t="t" r="r" b="b"/>
                  <a:pathLst>
                    <a:path w="1599" h="1687" extrusionOk="0">
                      <a:moveTo>
                        <a:pt x="795" y="1"/>
                      </a:moveTo>
                      <a:cubicBezTo>
                        <a:pt x="742" y="1"/>
                        <a:pt x="693" y="11"/>
                        <a:pt x="647" y="31"/>
                      </a:cubicBezTo>
                      <a:cubicBezTo>
                        <a:pt x="110" y="261"/>
                        <a:pt x="0" y="1687"/>
                        <a:pt x="809" y="1687"/>
                      </a:cubicBezTo>
                      <a:cubicBezTo>
                        <a:pt x="839" y="1687"/>
                        <a:pt x="871" y="1685"/>
                        <a:pt x="904" y="1681"/>
                      </a:cubicBezTo>
                      <a:cubicBezTo>
                        <a:pt x="1598" y="1591"/>
                        <a:pt x="1578" y="402"/>
                        <a:pt x="1060" y="85"/>
                      </a:cubicBezTo>
                      <a:cubicBezTo>
                        <a:pt x="965" y="27"/>
                        <a:pt x="876" y="1"/>
                        <a:pt x="795"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5" name="Google Shape;7465;p73"/>
                <p:cNvSpPr/>
                <p:nvPr/>
              </p:nvSpPr>
              <p:spPr>
                <a:xfrm>
                  <a:off x="4335075" y="2409200"/>
                  <a:ext cx="60425" cy="88475"/>
                </a:xfrm>
                <a:custGeom>
                  <a:avLst/>
                  <a:gdLst/>
                  <a:ahLst/>
                  <a:cxnLst/>
                  <a:rect l="l" t="t" r="r" b="b"/>
                  <a:pathLst>
                    <a:path w="2417" h="3539" extrusionOk="0">
                      <a:moveTo>
                        <a:pt x="875" y="1"/>
                      </a:moveTo>
                      <a:cubicBezTo>
                        <a:pt x="235" y="1"/>
                        <a:pt x="0" y="1420"/>
                        <a:pt x="100" y="2014"/>
                      </a:cubicBezTo>
                      <a:cubicBezTo>
                        <a:pt x="228" y="2778"/>
                        <a:pt x="687" y="3539"/>
                        <a:pt x="1212" y="3539"/>
                      </a:cubicBezTo>
                      <a:cubicBezTo>
                        <a:pt x="1485" y="3539"/>
                        <a:pt x="1775" y="3334"/>
                        <a:pt x="2045" y="2818"/>
                      </a:cubicBezTo>
                      <a:cubicBezTo>
                        <a:pt x="2416" y="2113"/>
                        <a:pt x="1979" y="883"/>
                        <a:pt x="1473" y="344"/>
                      </a:cubicBezTo>
                      <a:cubicBezTo>
                        <a:pt x="1244" y="101"/>
                        <a:pt x="1045" y="1"/>
                        <a:pt x="875"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6" name="Google Shape;7466;p73"/>
                <p:cNvSpPr/>
                <p:nvPr/>
              </p:nvSpPr>
              <p:spPr>
                <a:xfrm>
                  <a:off x="3385175" y="1964750"/>
                  <a:ext cx="112750" cy="107725"/>
                </a:xfrm>
                <a:custGeom>
                  <a:avLst/>
                  <a:gdLst/>
                  <a:ahLst/>
                  <a:cxnLst/>
                  <a:rect l="l" t="t" r="r" b="b"/>
                  <a:pathLst>
                    <a:path w="4510" h="4309" extrusionOk="0">
                      <a:moveTo>
                        <a:pt x="2979" y="1"/>
                      </a:moveTo>
                      <a:cubicBezTo>
                        <a:pt x="2083" y="1"/>
                        <a:pt x="1014" y="1133"/>
                        <a:pt x="647" y="1868"/>
                      </a:cubicBezTo>
                      <a:cubicBezTo>
                        <a:pt x="0" y="3164"/>
                        <a:pt x="754" y="4308"/>
                        <a:pt x="1881" y="4308"/>
                      </a:cubicBezTo>
                      <a:cubicBezTo>
                        <a:pt x="2191" y="4308"/>
                        <a:pt x="2529" y="4222"/>
                        <a:pt x="2875" y="4027"/>
                      </a:cubicBezTo>
                      <a:cubicBezTo>
                        <a:pt x="3961" y="3418"/>
                        <a:pt x="4510" y="1899"/>
                        <a:pt x="3967" y="745"/>
                      </a:cubicBezTo>
                      <a:cubicBezTo>
                        <a:pt x="3716" y="209"/>
                        <a:pt x="3363" y="1"/>
                        <a:pt x="2979"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7" name="Google Shape;7467;p73"/>
                <p:cNvSpPr/>
                <p:nvPr/>
              </p:nvSpPr>
              <p:spPr>
                <a:xfrm>
                  <a:off x="3497900" y="1942525"/>
                  <a:ext cx="56125" cy="51800"/>
                </a:xfrm>
                <a:custGeom>
                  <a:avLst/>
                  <a:gdLst/>
                  <a:ahLst/>
                  <a:cxnLst/>
                  <a:rect l="l" t="t" r="r" b="b"/>
                  <a:pathLst>
                    <a:path w="2245" h="2072" extrusionOk="0">
                      <a:moveTo>
                        <a:pt x="1260" y="0"/>
                      </a:moveTo>
                      <a:cubicBezTo>
                        <a:pt x="959" y="0"/>
                        <a:pt x="612" y="210"/>
                        <a:pt x="450" y="408"/>
                      </a:cubicBezTo>
                      <a:cubicBezTo>
                        <a:pt x="63" y="879"/>
                        <a:pt x="1" y="1958"/>
                        <a:pt x="774" y="2067"/>
                      </a:cubicBezTo>
                      <a:cubicBezTo>
                        <a:pt x="798" y="2070"/>
                        <a:pt x="821" y="2072"/>
                        <a:pt x="845" y="2072"/>
                      </a:cubicBezTo>
                      <a:cubicBezTo>
                        <a:pt x="1606" y="2072"/>
                        <a:pt x="2245" y="368"/>
                        <a:pt x="1464" y="39"/>
                      </a:cubicBezTo>
                      <a:cubicBezTo>
                        <a:pt x="1401" y="12"/>
                        <a:pt x="1332" y="0"/>
                        <a:pt x="1260"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8" name="Google Shape;7468;p73"/>
                <p:cNvSpPr/>
                <p:nvPr/>
              </p:nvSpPr>
              <p:spPr>
                <a:xfrm>
                  <a:off x="3503900" y="2019225"/>
                  <a:ext cx="50450" cy="32125"/>
                </a:xfrm>
                <a:custGeom>
                  <a:avLst/>
                  <a:gdLst/>
                  <a:ahLst/>
                  <a:cxnLst/>
                  <a:rect l="l" t="t" r="r" b="b"/>
                  <a:pathLst>
                    <a:path w="2018" h="1285" extrusionOk="0">
                      <a:moveTo>
                        <a:pt x="1000" y="0"/>
                      </a:moveTo>
                      <a:cubicBezTo>
                        <a:pt x="771" y="0"/>
                        <a:pt x="544" y="76"/>
                        <a:pt x="394" y="245"/>
                      </a:cubicBezTo>
                      <a:cubicBezTo>
                        <a:pt x="374" y="270"/>
                        <a:pt x="353" y="295"/>
                        <a:pt x="335" y="322"/>
                      </a:cubicBezTo>
                      <a:cubicBezTo>
                        <a:pt x="0" y="831"/>
                        <a:pt x="594" y="1284"/>
                        <a:pt x="1133" y="1284"/>
                      </a:cubicBezTo>
                      <a:cubicBezTo>
                        <a:pt x="1398" y="1284"/>
                        <a:pt x="1649" y="1175"/>
                        <a:pt x="1770" y="910"/>
                      </a:cubicBezTo>
                      <a:cubicBezTo>
                        <a:pt x="2018" y="365"/>
                        <a:pt x="1502" y="0"/>
                        <a:pt x="1000"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69" name="Google Shape;7469;p73"/>
                <p:cNvSpPr/>
                <p:nvPr/>
              </p:nvSpPr>
              <p:spPr>
                <a:xfrm>
                  <a:off x="4163325" y="1954150"/>
                  <a:ext cx="112100" cy="51900"/>
                </a:xfrm>
                <a:custGeom>
                  <a:avLst/>
                  <a:gdLst/>
                  <a:ahLst/>
                  <a:cxnLst/>
                  <a:rect l="l" t="t" r="r" b="b"/>
                  <a:pathLst>
                    <a:path w="4484" h="2076" extrusionOk="0">
                      <a:moveTo>
                        <a:pt x="1607" y="0"/>
                      </a:moveTo>
                      <a:cubicBezTo>
                        <a:pt x="0" y="0"/>
                        <a:pt x="1129" y="2075"/>
                        <a:pt x="2369" y="2075"/>
                      </a:cubicBezTo>
                      <a:cubicBezTo>
                        <a:pt x="2379" y="2075"/>
                        <a:pt x="2390" y="2075"/>
                        <a:pt x="2400" y="2075"/>
                      </a:cubicBezTo>
                      <a:cubicBezTo>
                        <a:pt x="4483" y="2015"/>
                        <a:pt x="3108" y="121"/>
                        <a:pt x="1792" y="9"/>
                      </a:cubicBezTo>
                      <a:cubicBezTo>
                        <a:pt x="1727" y="3"/>
                        <a:pt x="1665" y="0"/>
                        <a:pt x="1607"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0" name="Google Shape;7470;p73"/>
                <p:cNvSpPr/>
                <p:nvPr/>
              </p:nvSpPr>
              <p:spPr>
                <a:xfrm>
                  <a:off x="4123350" y="2766175"/>
                  <a:ext cx="71575" cy="55975"/>
                </a:xfrm>
                <a:custGeom>
                  <a:avLst/>
                  <a:gdLst/>
                  <a:ahLst/>
                  <a:cxnLst/>
                  <a:rect l="l" t="t" r="r" b="b"/>
                  <a:pathLst>
                    <a:path w="2863" h="2239" extrusionOk="0">
                      <a:moveTo>
                        <a:pt x="1793" y="0"/>
                      </a:moveTo>
                      <a:cubicBezTo>
                        <a:pt x="1744" y="0"/>
                        <a:pt x="1692" y="5"/>
                        <a:pt x="1636" y="15"/>
                      </a:cubicBezTo>
                      <a:cubicBezTo>
                        <a:pt x="815" y="162"/>
                        <a:pt x="1" y="1606"/>
                        <a:pt x="916" y="2126"/>
                      </a:cubicBezTo>
                      <a:cubicBezTo>
                        <a:pt x="1053" y="2204"/>
                        <a:pt x="1185" y="2238"/>
                        <a:pt x="1310" y="2238"/>
                      </a:cubicBezTo>
                      <a:cubicBezTo>
                        <a:pt x="2316" y="2238"/>
                        <a:pt x="2862" y="0"/>
                        <a:pt x="1793"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1" name="Google Shape;7471;p73"/>
                <p:cNvSpPr/>
                <p:nvPr/>
              </p:nvSpPr>
              <p:spPr>
                <a:xfrm>
                  <a:off x="3251450" y="2483050"/>
                  <a:ext cx="51950" cy="65550"/>
                </a:xfrm>
                <a:custGeom>
                  <a:avLst/>
                  <a:gdLst/>
                  <a:ahLst/>
                  <a:cxnLst/>
                  <a:rect l="l" t="t" r="r" b="b"/>
                  <a:pathLst>
                    <a:path w="2078" h="2622" extrusionOk="0">
                      <a:moveTo>
                        <a:pt x="902" y="0"/>
                      </a:moveTo>
                      <a:cubicBezTo>
                        <a:pt x="54" y="0"/>
                        <a:pt x="0" y="2621"/>
                        <a:pt x="880" y="2621"/>
                      </a:cubicBezTo>
                      <a:cubicBezTo>
                        <a:pt x="1066" y="2621"/>
                        <a:pt x="1295" y="2503"/>
                        <a:pt x="1567" y="2217"/>
                      </a:cubicBezTo>
                      <a:cubicBezTo>
                        <a:pt x="2077" y="1680"/>
                        <a:pt x="1918" y="733"/>
                        <a:pt x="1399" y="250"/>
                      </a:cubicBezTo>
                      <a:cubicBezTo>
                        <a:pt x="1211" y="75"/>
                        <a:pt x="1045" y="0"/>
                        <a:pt x="90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7472" name="Google Shape;7472;p73"/>
              <p:cNvSpPr/>
              <p:nvPr/>
            </p:nvSpPr>
            <p:spPr>
              <a:xfrm>
                <a:off x="3785075" y="2704275"/>
                <a:ext cx="891325" cy="84450"/>
              </a:xfrm>
              <a:custGeom>
                <a:avLst/>
                <a:gdLst/>
                <a:ahLst/>
                <a:cxnLst/>
                <a:rect l="l" t="t" r="r" b="b"/>
                <a:pathLst>
                  <a:path w="35653" h="3378" extrusionOk="0">
                    <a:moveTo>
                      <a:pt x="29123" y="1"/>
                    </a:moveTo>
                    <a:cubicBezTo>
                      <a:pt x="28038" y="1"/>
                      <a:pt x="26607" y="315"/>
                      <a:pt x="26420" y="966"/>
                    </a:cubicBezTo>
                    <a:cubicBezTo>
                      <a:pt x="26250" y="943"/>
                      <a:pt x="26073" y="931"/>
                      <a:pt x="25896" y="931"/>
                    </a:cubicBezTo>
                    <a:cubicBezTo>
                      <a:pt x="25202" y="931"/>
                      <a:pt x="24508" y="1115"/>
                      <a:pt x="24242" y="1559"/>
                    </a:cubicBezTo>
                    <a:cubicBezTo>
                      <a:pt x="23929" y="1177"/>
                      <a:pt x="23318" y="993"/>
                      <a:pt x="22709" y="993"/>
                    </a:cubicBezTo>
                    <a:cubicBezTo>
                      <a:pt x="21901" y="993"/>
                      <a:pt x="21097" y="1316"/>
                      <a:pt x="21002" y="1930"/>
                    </a:cubicBezTo>
                    <a:cubicBezTo>
                      <a:pt x="20658" y="1701"/>
                      <a:pt x="20199" y="1611"/>
                      <a:pt x="19673" y="1611"/>
                    </a:cubicBezTo>
                    <a:cubicBezTo>
                      <a:pt x="17813" y="1611"/>
                      <a:pt x="15110" y="2741"/>
                      <a:pt x="13628" y="2857"/>
                    </a:cubicBezTo>
                    <a:cubicBezTo>
                      <a:pt x="12145" y="2974"/>
                      <a:pt x="10685" y="2999"/>
                      <a:pt x="9240" y="2999"/>
                    </a:cubicBezTo>
                    <a:cubicBezTo>
                      <a:pt x="8186" y="2999"/>
                      <a:pt x="7141" y="2986"/>
                      <a:pt x="6101" y="2986"/>
                    </a:cubicBezTo>
                    <a:cubicBezTo>
                      <a:pt x="4053" y="2986"/>
                      <a:pt x="2027" y="3037"/>
                      <a:pt x="0" y="3341"/>
                    </a:cubicBezTo>
                    <a:lnTo>
                      <a:pt x="35582" y="3377"/>
                    </a:lnTo>
                    <a:cubicBezTo>
                      <a:pt x="35652" y="3021"/>
                      <a:pt x="35130" y="2985"/>
                      <a:pt x="34525" y="2985"/>
                    </a:cubicBezTo>
                    <a:cubicBezTo>
                      <a:pt x="34368" y="2985"/>
                      <a:pt x="34205" y="2987"/>
                      <a:pt x="34045" y="2987"/>
                    </a:cubicBezTo>
                    <a:cubicBezTo>
                      <a:pt x="33859" y="2987"/>
                      <a:pt x="33677" y="2984"/>
                      <a:pt x="33515" y="2969"/>
                    </a:cubicBezTo>
                    <a:cubicBezTo>
                      <a:pt x="31950" y="2821"/>
                      <a:pt x="32285" y="2636"/>
                      <a:pt x="31950" y="1709"/>
                    </a:cubicBezTo>
                    <a:cubicBezTo>
                      <a:pt x="31615" y="892"/>
                      <a:pt x="31167" y="224"/>
                      <a:pt x="29716" y="38"/>
                    </a:cubicBezTo>
                    <a:cubicBezTo>
                      <a:pt x="29540" y="13"/>
                      <a:pt x="29338" y="1"/>
                      <a:pt x="29123"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3" name="Google Shape;7473;p73"/>
              <p:cNvSpPr/>
              <p:nvPr/>
            </p:nvSpPr>
            <p:spPr>
              <a:xfrm flipH="1">
                <a:off x="4443700" y="3029300"/>
                <a:ext cx="2125330" cy="121753"/>
              </a:xfrm>
              <a:custGeom>
                <a:avLst/>
                <a:gdLst/>
                <a:ahLst/>
                <a:cxnLst/>
                <a:rect l="l" t="t" r="r" b="b"/>
                <a:pathLst>
                  <a:path w="66630" h="3817" extrusionOk="0">
                    <a:moveTo>
                      <a:pt x="42501" y="1"/>
                    </a:moveTo>
                    <a:cubicBezTo>
                      <a:pt x="40738" y="1"/>
                      <a:pt x="39116" y="494"/>
                      <a:pt x="38307" y="1768"/>
                    </a:cubicBezTo>
                    <a:cubicBezTo>
                      <a:pt x="38215" y="1707"/>
                      <a:pt x="36752" y="1471"/>
                      <a:pt x="35939" y="1471"/>
                    </a:cubicBezTo>
                    <a:cubicBezTo>
                      <a:pt x="35840" y="1471"/>
                      <a:pt x="35750" y="1475"/>
                      <a:pt x="35674" y="1482"/>
                    </a:cubicBezTo>
                    <a:cubicBezTo>
                      <a:pt x="31238" y="1935"/>
                      <a:pt x="30674" y="2261"/>
                      <a:pt x="29697" y="2261"/>
                    </a:cubicBezTo>
                    <a:cubicBezTo>
                      <a:pt x="28999" y="2261"/>
                      <a:pt x="28091" y="2095"/>
                      <a:pt x="25414" y="1691"/>
                    </a:cubicBezTo>
                    <a:cubicBezTo>
                      <a:pt x="24897" y="1620"/>
                      <a:pt x="24439" y="1590"/>
                      <a:pt x="24020" y="1590"/>
                    </a:cubicBezTo>
                    <a:cubicBezTo>
                      <a:pt x="22012" y="1590"/>
                      <a:pt x="20921" y="2287"/>
                      <a:pt x="18699" y="2515"/>
                    </a:cubicBezTo>
                    <a:cubicBezTo>
                      <a:pt x="18543" y="2529"/>
                      <a:pt x="18389" y="2536"/>
                      <a:pt x="18236" y="2536"/>
                    </a:cubicBezTo>
                    <a:cubicBezTo>
                      <a:pt x="16883" y="2536"/>
                      <a:pt x="15643" y="2015"/>
                      <a:pt x="14410" y="2015"/>
                    </a:cubicBezTo>
                    <a:cubicBezTo>
                      <a:pt x="13845" y="2015"/>
                      <a:pt x="13280" y="2125"/>
                      <a:pt x="12707" y="2445"/>
                    </a:cubicBezTo>
                    <a:cubicBezTo>
                      <a:pt x="12075" y="2110"/>
                      <a:pt x="11478" y="1991"/>
                      <a:pt x="10880" y="1991"/>
                    </a:cubicBezTo>
                    <a:cubicBezTo>
                      <a:pt x="10011" y="1991"/>
                      <a:pt x="9141" y="2242"/>
                      <a:pt x="8161" y="2445"/>
                    </a:cubicBezTo>
                    <a:cubicBezTo>
                      <a:pt x="6954" y="2681"/>
                      <a:pt x="6272" y="3006"/>
                      <a:pt x="5422" y="3006"/>
                    </a:cubicBezTo>
                    <a:cubicBezTo>
                      <a:pt x="5037" y="3006"/>
                      <a:pt x="4617" y="2939"/>
                      <a:pt x="4098" y="2766"/>
                    </a:cubicBezTo>
                    <a:cubicBezTo>
                      <a:pt x="3693" y="2632"/>
                      <a:pt x="3275" y="2577"/>
                      <a:pt x="2857" y="2577"/>
                    </a:cubicBezTo>
                    <a:cubicBezTo>
                      <a:pt x="1831" y="2577"/>
                      <a:pt x="808" y="2907"/>
                      <a:pt x="1" y="3200"/>
                    </a:cubicBezTo>
                    <a:lnTo>
                      <a:pt x="66630" y="3816"/>
                    </a:lnTo>
                    <a:cubicBezTo>
                      <a:pt x="65493" y="3198"/>
                      <a:pt x="61568" y="2582"/>
                      <a:pt x="60225" y="2444"/>
                    </a:cubicBezTo>
                    <a:cubicBezTo>
                      <a:pt x="60095" y="2431"/>
                      <a:pt x="59967" y="2425"/>
                      <a:pt x="59839" y="2425"/>
                    </a:cubicBezTo>
                    <a:cubicBezTo>
                      <a:pt x="59032" y="2425"/>
                      <a:pt x="58260" y="2654"/>
                      <a:pt x="57515" y="2654"/>
                    </a:cubicBezTo>
                    <a:cubicBezTo>
                      <a:pt x="57157" y="2654"/>
                      <a:pt x="56805" y="2601"/>
                      <a:pt x="56458" y="2444"/>
                    </a:cubicBezTo>
                    <a:cubicBezTo>
                      <a:pt x="55844" y="2167"/>
                      <a:pt x="55000" y="1902"/>
                      <a:pt x="54058" y="1902"/>
                    </a:cubicBezTo>
                    <a:cubicBezTo>
                      <a:pt x="53553" y="1902"/>
                      <a:pt x="53019" y="1978"/>
                      <a:pt x="52478" y="2170"/>
                    </a:cubicBezTo>
                    <a:cubicBezTo>
                      <a:pt x="52334" y="1532"/>
                      <a:pt x="51676" y="1265"/>
                      <a:pt x="50962" y="1265"/>
                    </a:cubicBezTo>
                    <a:cubicBezTo>
                      <a:pt x="50140" y="1265"/>
                      <a:pt x="49242" y="1619"/>
                      <a:pt x="48965" y="2170"/>
                    </a:cubicBezTo>
                    <a:cubicBezTo>
                      <a:pt x="47813" y="1001"/>
                      <a:pt x="45013" y="1"/>
                      <a:pt x="42501"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7474" name="Google Shape;7474;p73"/>
            <p:cNvGrpSpPr/>
            <p:nvPr/>
          </p:nvGrpSpPr>
          <p:grpSpPr>
            <a:xfrm>
              <a:off x="778375" y="539500"/>
              <a:ext cx="527125" cy="2042525"/>
              <a:chOff x="778375" y="539500"/>
              <a:chExt cx="527125" cy="2042525"/>
            </a:xfrm>
          </p:grpSpPr>
          <p:sp>
            <p:nvSpPr>
              <p:cNvPr id="7475" name="Google Shape;7475;p73"/>
              <p:cNvSpPr/>
              <p:nvPr/>
            </p:nvSpPr>
            <p:spPr>
              <a:xfrm>
                <a:off x="796800" y="1674725"/>
                <a:ext cx="490300" cy="60525"/>
              </a:xfrm>
              <a:custGeom>
                <a:avLst/>
                <a:gdLst/>
                <a:ahLst/>
                <a:cxnLst/>
                <a:rect l="l" t="t" r="r" b="b"/>
                <a:pathLst>
                  <a:path w="19612" h="2421" extrusionOk="0">
                    <a:moveTo>
                      <a:pt x="0" y="0"/>
                    </a:moveTo>
                    <a:lnTo>
                      <a:pt x="1628" y="2420"/>
                    </a:lnTo>
                    <a:lnTo>
                      <a:pt x="17984" y="2420"/>
                    </a:lnTo>
                    <a:lnTo>
                      <a:pt x="19612"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6" name="Google Shape;7476;p73"/>
              <p:cNvSpPr/>
              <p:nvPr/>
            </p:nvSpPr>
            <p:spPr>
              <a:xfrm>
                <a:off x="796800" y="1608075"/>
                <a:ext cx="490300" cy="66675"/>
              </a:xfrm>
              <a:custGeom>
                <a:avLst/>
                <a:gdLst/>
                <a:ahLst/>
                <a:cxnLst/>
                <a:rect l="l" t="t" r="r" b="b"/>
                <a:pathLst>
                  <a:path w="19612" h="2667" extrusionOk="0">
                    <a:moveTo>
                      <a:pt x="529" y="1"/>
                    </a:moveTo>
                    <a:lnTo>
                      <a:pt x="0" y="2666"/>
                    </a:lnTo>
                    <a:lnTo>
                      <a:pt x="19612" y="2666"/>
                    </a:lnTo>
                    <a:lnTo>
                      <a:pt x="19083"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7" name="Google Shape;7477;p73"/>
              <p:cNvSpPr/>
              <p:nvPr/>
            </p:nvSpPr>
            <p:spPr>
              <a:xfrm>
                <a:off x="838675" y="1735225"/>
                <a:ext cx="406550" cy="76400"/>
              </a:xfrm>
              <a:custGeom>
                <a:avLst/>
                <a:gdLst/>
                <a:ahLst/>
                <a:cxnLst/>
                <a:rect l="l" t="t" r="r" b="b"/>
                <a:pathLst>
                  <a:path w="16262" h="3056" extrusionOk="0">
                    <a:moveTo>
                      <a:pt x="0" y="0"/>
                    </a:moveTo>
                    <a:lnTo>
                      <a:pt x="432" y="3055"/>
                    </a:lnTo>
                    <a:lnTo>
                      <a:pt x="15829" y="3055"/>
                    </a:lnTo>
                    <a:lnTo>
                      <a:pt x="16262"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8" name="Google Shape;7478;p73"/>
              <p:cNvSpPr/>
              <p:nvPr/>
            </p:nvSpPr>
            <p:spPr>
              <a:xfrm>
                <a:off x="849450" y="1811600"/>
                <a:ext cx="384950" cy="42925"/>
              </a:xfrm>
              <a:custGeom>
                <a:avLst/>
                <a:gdLst/>
                <a:ahLst/>
                <a:cxnLst/>
                <a:rect l="l" t="t" r="r" b="b"/>
                <a:pathLst>
                  <a:path w="15398" h="1717" extrusionOk="0">
                    <a:moveTo>
                      <a:pt x="1" y="0"/>
                    </a:moveTo>
                    <a:lnTo>
                      <a:pt x="2596" y="1617"/>
                    </a:lnTo>
                    <a:lnTo>
                      <a:pt x="12863" y="1716"/>
                    </a:lnTo>
                    <a:lnTo>
                      <a:pt x="15398"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79" name="Google Shape;7479;p73"/>
              <p:cNvSpPr/>
              <p:nvPr/>
            </p:nvSpPr>
            <p:spPr>
              <a:xfrm>
                <a:off x="778375" y="1542300"/>
                <a:ext cx="527125" cy="65800"/>
              </a:xfrm>
              <a:custGeom>
                <a:avLst/>
                <a:gdLst/>
                <a:ahLst/>
                <a:cxnLst/>
                <a:rect l="l" t="t" r="r" b="b"/>
                <a:pathLst>
                  <a:path w="21085" h="2632" extrusionOk="0">
                    <a:moveTo>
                      <a:pt x="0" y="0"/>
                    </a:moveTo>
                    <a:lnTo>
                      <a:pt x="1266" y="2632"/>
                    </a:lnTo>
                    <a:lnTo>
                      <a:pt x="19820" y="2632"/>
                    </a:lnTo>
                    <a:lnTo>
                      <a:pt x="21084"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0" name="Google Shape;7480;p73"/>
              <p:cNvSpPr/>
              <p:nvPr/>
            </p:nvSpPr>
            <p:spPr>
              <a:xfrm>
                <a:off x="778375" y="1476450"/>
                <a:ext cx="527125" cy="65875"/>
              </a:xfrm>
              <a:custGeom>
                <a:avLst/>
                <a:gdLst/>
                <a:ahLst/>
                <a:cxnLst/>
                <a:rect l="l" t="t" r="r" b="b"/>
                <a:pathLst>
                  <a:path w="21085" h="2635" extrusionOk="0">
                    <a:moveTo>
                      <a:pt x="1157" y="1"/>
                    </a:moveTo>
                    <a:lnTo>
                      <a:pt x="0" y="2634"/>
                    </a:lnTo>
                    <a:lnTo>
                      <a:pt x="21084" y="2634"/>
                    </a:lnTo>
                    <a:lnTo>
                      <a:pt x="19929"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1" name="Google Shape;7481;p73"/>
              <p:cNvSpPr/>
              <p:nvPr/>
            </p:nvSpPr>
            <p:spPr>
              <a:xfrm>
                <a:off x="796800" y="1409825"/>
                <a:ext cx="490300" cy="66650"/>
              </a:xfrm>
              <a:custGeom>
                <a:avLst/>
                <a:gdLst/>
                <a:ahLst/>
                <a:cxnLst/>
                <a:rect l="l" t="t" r="r" b="b"/>
                <a:pathLst>
                  <a:path w="19612" h="2666" extrusionOk="0">
                    <a:moveTo>
                      <a:pt x="0" y="0"/>
                    </a:moveTo>
                    <a:lnTo>
                      <a:pt x="420" y="2666"/>
                    </a:lnTo>
                    <a:lnTo>
                      <a:pt x="19192" y="2666"/>
                    </a:lnTo>
                    <a:lnTo>
                      <a:pt x="19612"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2" name="Google Shape;7482;p73"/>
              <p:cNvSpPr/>
              <p:nvPr/>
            </p:nvSpPr>
            <p:spPr>
              <a:xfrm>
                <a:off x="796800" y="1349350"/>
                <a:ext cx="490300" cy="60500"/>
              </a:xfrm>
              <a:custGeom>
                <a:avLst/>
                <a:gdLst/>
                <a:ahLst/>
                <a:cxnLst/>
                <a:rect l="l" t="t" r="r" b="b"/>
                <a:pathLst>
                  <a:path w="19612" h="2420" extrusionOk="0">
                    <a:moveTo>
                      <a:pt x="1628" y="0"/>
                    </a:moveTo>
                    <a:lnTo>
                      <a:pt x="0" y="2419"/>
                    </a:lnTo>
                    <a:lnTo>
                      <a:pt x="19612" y="2419"/>
                    </a:lnTo>
                    <a:lnTo>
                      <a:pt x="17984"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3" name="Google Shape;7483;p73"/>
              <p:cNvSpPr/>
              <p:nvPr/>
            </p:nvSpPr>
            <p:spPr>
              <a:xfrm>
                <a:off x="838675" y="1272950"/>
                <a:ext cx="406550" cy="76425"/>
              </a:xfrm>
              <a:custGeom>
                <a:avLst/>
                <a:gdLst/>
                <a:ahLst/>
                <a:cxnLst/>
                <a:rect l="l" t="t" r="r" b="b"/>
                <a:pathLst>
                  <a:path w="16262" h="3057" extrusionOk="0">
                    <a:moveTo>
                      <a:pt x="432" y="0"/>
                    </a:moveTo>
                    <a:lnTo>
                      <a:pt x="0" y="3056"/>
                    </a:lnTo>
                    <a:lnTo>
                      <a:pt x="16262" y="3056"/>
                    </a:lnTo>
                    <a:lnTo>
                      <a:pt x="15829"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4" name="Google Shape;7484;p73"/>
              <p:cNvSpPr/>
              <p:nvPr/>
            </p:nvSpPr>
            <p:spPr>
              <a:xfrm>
                <a:off x="849450" y="1230125"/>
                <a:ext cx="384950" cy="42850"/>
              </a:xfrm>
              <a:custGeom>
                <a:avLst/>
                <a:gdLst/>
                <a:ahLst/>
                <a:cxnLst/>
                <a:rect l="l" t="t" r="r" b="b"/>
                <a:pathLst>
                  <a:path w="15398" h="1714" extrusionOk="0">
                    <a:moveTo>
                      <a:pt x="2596" y="0"/>
                    </a:moveTo>
                    <a:lnTo>
                      <a:pt x="1" y="1713"/>
                    </a:lnTo>
                    <a:lnTo>
                      <a:pt x="15398" y="1713"/>
                    </a:lnTo>
                    <a:lnTo>
                      <a:pt x="12863"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5" name="Google Shape;7485;p73"/>
              <p:cNvSpPr/>
              <p:nvPr/>
            </p:nvSpPr>
            <p:spPr>
              <a:xfrm>
                <a:off x="810100" y="1604875"/>
                <a:ext cx="463775" cy="6425"/>
              </a:xfrm>
              <a:custGeom>
                <a:avLst/>
                <a:gdLst/>
                <a:ahLst/>
                <a:cxnLst/>
                <a:rect l="l" t="t" r="r" b="b"/>
                <a:pathLst>
                  <a:path w="18551" h="257" extrusionOk="0">
                    <a:moveTo>
                      <a:pt x="9275" y="1"/>
                    </a:moveTo>
                    <a:cubicBezTo>
                      <a:pt x="7730" y="1"/>
                      <a:pt x="6183" y="9"/>
                      <a:pt x="4637" y="28"/>
                    </a:cubicBezTo>
                    <a:cubicBezTo>
                      <a:pt x="3092" y="48"/>
                      <a:pt x="1546" y="76"/>
                      <a:pt x="0" y="129"/>
                    </a:cubicBezTo>
                    <a:cubicBezTo>
                      <a:pt x="1545" y="182"/>
                      <a:pt x="3091" y="211"/>
                      <a:pt x="4637" y="230"/>
                    </a:cubicBezTo>
                    <a:cubicBezTo>
                      <a:pt x="6182" y="248"/>
                      <a:pt x="7728" y="257"/>
                      <a:pt x="9275" y="257"/>
                    </a:cubicBezTo>
                    <a:cubicBezTo>
                      <a:pt x="10820" y="256"/>
                      <a:pt x="12366" y="248"/>
                      <a:pt x="13912" y="229"/>
                    </a:cubicBezTo>
                    <a:cubicBezTo>
                      <a:pt x="14685" y="220"/>
                      <a:pt x="15459" y="209"/>
                      <a:pt x="16231" y="191"/>
                    </a:cubicBezTo>
                    <a:cubicBezTo>
                      <a:pt x="17005" y="174"/>
                      <a:pt x="17778" y="157"/>
                      <a:pt x="18551" y="129"/>
                    </a:cubicBezTo>
                    <a:cubicBezTo>
                      <a:pt x="17777" y="101"/>
                      <a:pt x="17005" y="84"/>
                      <a:pt x="16231" y="66"/>
                    </a:cubicBezTo>
                    <a:cubicBezTo>
                      <a:pt x="15459" y="51"/>
                      <a:pt x="14685" y="40"/>
                      <a:pt x="13912" y="29"/>
                    </a:cubicBezTo>
                    <a:cubicBezTo>
                      <a:pt x="12367" y="10"/>
                      <a:pt x="10821" y="1"/>
                      <a:pt x="9275"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6" name="Google Shape;7486;p73"/>
              <p:cNvSpPr/>
              <p:nvPr/>
            </p:nvSpPr>
            <p:spPr>
              <a:xfrm>
                <a:off x="796800" y="1671525"/>
                <a:ext cx="490275" cy="6425"/>
              </a:xfrm>
              <a:custGeom>
                <a:avLst/>
                <a:gdLst/>
                <a:ahLst/>
                <a:cxnLst/>
                <a:rect l="l" t="t" r="r" b="b"/>
                <a:pathLst>
                  <a:path w="19611" h="257" extrusionOk="0">
                    <a:moveTo>
                      <a:pt x="9806" y="0"/>
                    </a:moveTo>
                    <a:cubicBezTo>
                      <a:pt x="8172" y="1"/>
                      <a:pt x="6538" y="10"/>
                      <a:pt x="4903" y="29"/>
                    </a:cubicBezTo>
                    <a:cubicBezTo>
                      <a:pt x="4087" y="37"/>
                      <a:pt x="3269" y="49"/>
                      <a:pt x="2452" y="66"/>
                    </a:cubicBezTo>
                    <a:cubicBezTo>
                      <a:pt x="1634" y="83"/>
                      <a:pt x="818" y="101"/>
                      <a:pt x="0" y="128"/>
                    </a:cubicBezTo>
                    <a:cubicBezTo>
                      <a:pt x="818" y="157"/>
                      <a:pt x="1634" y="173"/>
                      <a:pt x="2452" y="191"/>
                    </a:cubicBezTo>
                    <a:cubicBezTo>
                      <a:pt x="3269" y="206"/>
                      <a:pt x="4087" y="218"/>
                      <a:pt x="4903" y="229"/>
                    </a:cubicBezTo>
                    <a:cubicBezTo>
                      <a:pt x="6537" y="247"/>
                      <a:pt x="8171" y="256"/>
                      <a:pt x="9806" y="256"/>
                    </a:cubicBezTo>
                    <a:cubicBezTo>
                      <a:pt x="11439" y="256"/>
                      <a:pt x="13073" y="249"/>
                      <a:pt x="14708" y="230"/>
                    </a:cubicBezTo>
                    <a:cubicBezTo>
                      <a:pt x="16341" y="209"/>
                      <a:pt x="17977" y="182"/>
                      <a:pt x="19611" y="128"/>
                    </a:cubicBezTo>
                    <a:cubicBezTo>
                      <a:pt x="17978" y="75"/>
                      <a:pt x="16342" y="46"/>
                      <a:pt x="14708" y="27"/>
                    </a:cubicBezTo>
                    <a:cubicBezTo>
                      <a:pt x="13075" y="10"/>
                      <a:pt x="11440" y="0"/>
                      <a:pt x="9806"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7" name="Google Shape;7487;p73"/>
              <p:cNvSpPr/>
              <p:nvPr/>
            </p:nvSpPr>
            <p:spPr>
              <a:xfrm>
                <a:off x="838750" y="1732025"/>
                <a:ext cx="406475" cy="6400"/>
              </a:xfrm>
              <a:custGeom>
                <a:avLst/>
                <a:gdLst/>
                <a:ahLst/>
                <a:cxnLst/>
                <a:rect l="l" t="t" r="r" b="b"/>
                <a:pathLst>
                  <a:path w="16259" h="256" extrusionOk="0">
                    <a:moveTo>
                      <a:pt x="8129" y="0"/>
                    </a:moveTo>
                    <a:cubicBezTo>
                      <a:pt x="6775" y="0"/>
                      <a:pt x="5419" y="7"/>
                      <a:pt x="4064" y="27"/>
                    </a:cubicBezTo>
                    <a:cubicBezTo>
                      <a:pt x="2710" y="47"/>
                      <a:pt x="1354" y="74"/>
                      <a:pt x="0" y="128"/>
                    </a:cubicBezTo>
                    <a:cubicBezTo>
                      <a:pt x="1354" y="181"/>
                      <a:pt x="2710" y="210"/>
                      <a:pt x="4064" y="229"/>
                    </a:cubicBezTo>
                    <a:cubicBezTo>
                      <a:pt x="5419" y="247"/>
                      <a:pt x="6775" y="256"/>
                      <a:pt x="8129" y="256"/>
                    </a:cubicBezTo>
                    <a:cubicBezTo>
                      <a:pt x="9483" y="255"/>
                      <a:pt x="10839" y="247"/>
                      <a:pt x="12194" y="227"/>
                    </a:cubicBezTo>
                    <a:cubicBezTo>
                      <a:pt x="12872" y="219"/>
                      <a:pt x="13548" y="208"/>
                      <a:pt x="14227" y="191"/>
                    </a:cubicBezTo>
                    <a:cubicBezTo>
                      <a:pt x="14904" y="173"/>
                      <a:pt x="15580" y="157"/>
                      <a:pt x="16259" y="128"/>
                    </a:cubicBezTo>
                    <a:cubicBezTo>
                      <a:pt x="15580" y="98"/>
                      <a:pt x="14903" y="82"/>
                      <a:pt x="14227" y="66"/>
                    </a:cubicBezTo>
                    <a:cubicBezTo>
                      <a:pt x="13548" y="50"/>
                      <a:pt x="12872" y="38"/>
                      <a:pt x="12194" y="28"/>
                    </a:cubicBezTo>
                    <a:cubicBezTo>
                      <a:pt x="10839" y="9"/>
                      <a:pt x="9483" y="0"/>
                      <a:pt x="8129"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8" name="Google Shape;7488;p73"/>
              <p:cNvSpPr/>
              <p:nvPr/>
            </p:nvSpPr>
            <p:spPr>
              <a:xfrm>
                <a:off x="849450" y="1808400"/>
                <a:ext cx="385000" cy="6425"/>
              </a:xfrm>
              <a:custGeom>
                <a:avLst/>
                <a:gdLst/>
                <a:ahLst/>
                <a:cxnLst/>
                <a:rect l="l" t="t" r="r" b="b"/>
                <a:pathLst>
                  <a:path w="15400" h="257" extrusionOk="0">
                    <a:moveTo>
                      <a:pt x="7700" y="0"/>
                    </a:moveTo>
                    <a:cubicBezTo>
                      <a:pt x="6417" y="2"/>
                      <a:pt x="5133" y="10"/>
                      <a:pt x="3850" y="29"/>
                    </a:cubicBezTo>
                    <a:cubicBezTo>
                      <a:pt x="3209" y="38"/>
                      <a:pt x="2567" y="50"/>
                      <a:pt x="1926" y="66"/>
                    </a:cubicBezTo>
                    <a:cubicBezTo>
                      <a:pt x="1283" y="84"/>
                      <a:pt x="642" y="101"/>
                      <a:pt x="1" y="128"/>
                    </a:cubicBezTo>
                    <a:cubicBezTo>
                      <a:pt x="642" y="158"/>
                      <a:pt x="1285" y="174"/>
                      <a:pt x="1926" y="192"/>
                    </a:cubicBezTo>
                    <a:cubicBezTo>
                      <a:pt x="2567" y="207"/>
                      <a:pt x="3209" y="218"/>
                      <a:pt x="3850" y="229"/>
                    </a:cubicBezTo>
                    <a:cubicBezTo>
                      <a:pt x="5133" y="248"/>
                      <a:pt x="6417" y="256"/>
                      <a:pt x="7700" y="256"/>
                    </a:cubicBezTo>
                    <a:cubicBezTo>
                      <a:pt x="8982" y="256"/>
                      <a:pt x="10267" y="249"/>
                      <a:pt x="11550" y="230"/>
                    </a:cubicBezTo>
                    <a:cubicBezTo>
                      <a:pt x="12833" y="209"/>
                      <a:pt x="14117" y="183"/>
                      <a:pt x="15400" y="128"/>
                    </a:cubicBezTo>
                    <a:cubicBezTo>
                      <a:pt x="14117" y="75"/>
                      <a:pt x="12833" y="46"/>
                      <a:pt x="11550" y="28"/>
                    </a:cubicBezTo>
                    <a:cubicBezTo>
                      <a:pt x="10267" y="10"/>
                      <a:pt x="8982" y="0"/>
                      <a:pt x="7700"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89" name="Google Shape;7489;p73"/>
              <p:cNvSpPr/>
              <p:nvPr/>
            </p:nvSpPr>
            <p:spPr>
              <a:xfrm>
                <a:off x="807300" y="1473250"/>
                <a:ext cx="469325" cy="6425"/>
              </a:xfrm>
              <a:custGeom>
                <a:avLst/>
                <a:gdLst/>
                <a:ahLst/>
                <a:cxnLst/>
                <a:rect l="l" t="t" r="r" b="b"/>
                <a:pathLst>
                  <a:path w="18773" h="257" extrusionOk="0">
                    <a:moveTo>
                      <a:pt x="9386" y="1"/>
                    </a:moveTo>
                    <a:cubicBezTo>
                      <a:pt x="7822" y="1"/>
                      <a:pt x="6257" y="8"/>
                      <a:pt x="4693" y="27"/>
                    </a:cubicBezTo>
                    <a:cubicBezTo>
                      <a:pt x="3129" y="48"/>
                      <a:pt x="1565" y="74"/>
                      <a:pt x="1" y="129"/>
                    </a:cubicBezTo>
                    <a:cubicBezTo>
                      <a:pt x="1565" y="182"/>
                      <a:pt x="3130" y="210"/>
                      <a:pt x="4693" y="229"/>
                    </a:cubicBezTo>
                    <a:cubicBezTo>
                      <a:pt x="6257" y="247"/>
                      <a:pt x="7822" y="256"/>
                      <a:pt x="9386" y="256"/>
                    </a:cubicBezTo>
                    <a:cubicBezTo>
                      <a:pt x="10950" y="254"/>
                      <a:pt x="12514" y="247"/>
                      <a:pt x="14079" y="228"/>
                    </a:cubicBezTo>
                    <a:cubicBezTo>
                      <a:pt x="14861" y="219"/>
                      <a:pt x="15643" y="207"/>
                      <a:pt x="16426" y="191"/>
                    </a:cubicBezTo>
                    <a:cubicBezTo>
                      <a:pt x="17209" y="174"/>
                      <a:pt x="17989" y="156"/>
                      <a:pt x="18772" y="129"/>
                    </a:cubicBezTo>
                    <a:cubicBezTo>
                      <a:pt x="17989" y="100"/>
                      <a:pt x="17209" y="83"/>
                      <a:pt x="16426" y="65"/>
                    </a:cubicBezTo>
                    <a:cubicBezTo>
                      <a:pt x="15643" y="50"/>
                      <a:pt x="14861" y="38"/>
                      <a:pt x="14079" y="28"/>
                    </a:cubicBezTo>
                    <a:cubicBezTo>
                      <a:pt x="12514" y="9"/>
                      <a:pt x="10950" y="1"/>
                      <a:pt x="9386"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0" name="Google Shape;7490;p73"/>
              <p:cNvSpPr/>
              <p:nvPr/>
            </p:nvSpPr>
            <p:spPr>
              <a:xfrm>
                <a:off x="778375" y="1539100"/>
                <a:ext cx="527125" cy="6425"/>
              </a:xfrm>
              <a:custGeom>
                <a:avLst/>
                <a:gdLst/>
                <a:ahLst/>
                <a:cxnLst/>
                <a:rect l="l" t="t" r="r" b="b"/>
                <a:pathLst>
                  <a:path w="21085" h="257" extrusionOk="0">
                    <a:moveTo>
                      <a:pt x="10542" y="0"/>
                    </a:moveTo>
                    <a:cubicBezTo>
                      <a:pt x="8787" y="1"/>
                      <a:pt x="7030" y="8"/>
                      <a:pt x="5272" y="28"/>
                    </a:cubicBezTo>
                    <a:cubicBezTo>
                      <a:pt x="4394" y="37"/>
                      <a:pt x="3515" y="48"/>
                      <a:pt x="2636" y="65"/>
                    </a:cubicBezTo>
                    <a:cubicBezTo>
                      <a:pt x="1757" y="83"/>
                      <a:pt x="879" y="100"/>
                      <a:pt x="0" y="128"/>
                    </a:cubicBezTo>
                    <a:cubicBezTo>
                      <a:pt x="879" y="156"/>
                      <a:pt x="1757" y="172"/>
                      <a:pt x="2636" y="191"/>
                    </a:cubicBezTo>
                    <a:cubicBezTo>
                      <a:pt x="3515" y="206"/>
                      <a:pt x="4393" y="217"/>
                      <a:pt x="5272" y="227"/>
                    </a:cubicBezTo>
                    <a:cubicBezTo>
                      <a:pt x="7028" y="247"/>
                      <a:pt x="8786" y="256"/>
                      <a:pt x="10542" y="256"/>
                    </a:cubicBezTo>
                    <a:cubicBezTo>
                      <a:pt x="12299" y="256"/>
                      <a:pt x="14056" y="248"/>
                      <a:pt x="15814" y="228"/>
                    </a:cubicBezTo>
                    <a:cubicBezTo>
                      <a:pt x="17570" y="208"/>
                      <a:pt x="19326" y="181"/>
                      <a:pt x="21084" y="128"/>
                    </a:cubicBezTo>
                    <a:cubicBezTo>
                      <a:pt x="19328" y="74"/>
                      <a:pt x="17571" y="46"/>
                      <a:pt x="15814" y="27"/>
                    </a:cubicBezTo>
                    <a:cubicBezTo>
                      <a:pt x="14058" y="8"/>
                      <a:pt x="12300" y="0"/>
                      <a:pt x="1054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1" name="Google Shape;7491;p73"/>
              <p:cNvSpPr/>
              <p:nvPr/>
            </p:nvSpPr>
            <p:spPr>
              <a:xfrm>
                <a:off x="838650" y="1346150"/>
                <a:ext cx="407750" cy="6425"/>
              </a:xfrm>
              <a:custGeom>
                <a:avLst/>
                <a:gdLst/>
                <a:ahLst/>
                <a:cxnLst/>
                <a:rect l="l" t="t" r="r" b="b"/>
                <a:pathLst>
                  <a:path w="16310" h="257" extrusionOk="0">
                    <a:moveTo>
                      <a:pt x="8155" y="0"/>
                    </a:moveTo>
                    <a:cubicBezTo>
                      <a:pt x="6795" y="0"/>
                      <a:pt x="5437" y="8"/>
                      <a:pt x="4077" y="27"/>
                    </a:cubicBezTo>
                    <a:cubicBezTo>
                      <a:pt x="2718" y="47"/>
                      <a:pt x="1360" y="74"/>
                      <a:pt x="0" y="128"/>
                    </a:cubicBezTo>
                    <a:cubicBezTo>
                      <a:pt x="1360" y="181"/>
                      <a:pt x="2718" y="210"/>
                      <a:pt x="4077" y="230"/>
                    </a:cubicBezTo>
                    <a:cubicBezTo>
                      <a:pt x="5437" y="247"/>
                      <a:pt x="6795" y="256"/>
                      <a:pt x="8155" y="256"/>
                    </a:cubicBezTo>
                    <a:cubicBezTo>
                      <a:pt x="9515" y="255"/>
                      <a:pt x="10872" y="247"/>
                      <a:pt x="12232" y="228"/>
                    </a:cubicBezTo>
                    <a:cubicBezTo>
                      <a:pt x="12912" y="219"/>
                      <a:pt x="13592" y="208"/>
                      <a:pt x="14272" y="191"/>
                    </a:cubicBezTo>
                    <a:cubicBezTo>
                      <a:pt x="14950" y="173"/>
                      <a:pt x="15630" y="157"/>
                      <a:pt x="16310" y="128"/>
                    </a:cubicBezTo>
                    <a:cubicBezTo>
                      <a:pt x="15629" y="101"/>
                      <a:pt x="14950" y="83"/>
                      <a:pt x="14272" y="66"/>
                    </a:cubicBezTo>
                    <a:cubicBezTo>
                      <a:pt x="13592" y="51"/>
                      <a:pt x="12912" y="38"/>
                      <a:pt x="12232" y="28"/>
                    </a:cubicBezTo>
                    <a:cubicBezTo>
                      <a:pt x="10872" y="10"/>
                      <a:pt x="9515" y="0"/>
                      <a:pt x="8155"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2" name="Google Shape;7492;p73"/>
              <p:cNvSpPr/>
              <p:nvPr/>
            </p:nvSpPr>
            <p:spPr>
              <a:xfrm>
                <a:off x="796800" y="1406625"/>
                <a:ext cx="490275" cy="6400"/>
              </a:xfrm>
              <a:custGeom>
                <a:avLst/>
                <a:gdLst/>
                <a:ahLst/>
                <a:cxnLst/>
                <a:rect l="l" t="t" r="r" b="b"/>
                <a:pathLst>
                  <a:path w="19611" h="256" extrusionOk="0">
                    <a:moveTo>
                      <a:pt x="9806" y="0"/>
                    </a:moveTo>
                    <a:cubicBezTo>
                      <a:pt x="8172" y="1"/>
                      <a:pt x="6538" y="9"/>
                      <a:pt x="4903" y="28"/>
                    </a:cubicBezTo>
                    <a:cubicBezTo>
                      <a:pt x="4087" y="37"/>
                      <a:pt x="3269" y="48"/>
                      <a:pt x="2452" y="66"/>
                    </a:cubicBezTo>
                    <a:cubicBezTo>
                      <a:pt x="1634" y="83"/>
                      <a:pt x="818" y="99"/>
                      <a:pt x="0" y="128"/>
                    </a:cubicBezTo>
                    <a:cubicBezTo>
                      <a:pt x="818" y="156"/>
                      <a:pt x="1634" y="173"/>
                      <a:pt x="2452" y="191"/>
                    </a:cubicBezTo>
                    <a:cubicBezTo>
                      <a:pt x="3269" y="206"/>
                      <a:pt x="4087" y="217"/>
                      <a:pt x="4903" y="227"/>
                    </a:cubicBezTo>
                    <a:cubicBezTo>
                      <a:pt x="6537" y="247"/>
                      <a:pt x="8171" y="256"/>
                      <a:pt x="9806" y="256"/>
                    </a:cubicBezTo>
                    <a:cubicBezTo>
                      <a:pt x="11439" y="256"/>
                      <a:pt x="13073" y="248"/>
                      <a:pt x="14708" y="229"/>
                    </a:cubicBezTo>
                    <a:cubicBezTo>
                      <a:pt x="16341" y="209"/>
                      <a:pt x="17977" y="181"/>
                      <a:pt x="19611" y="128"/>
                    </a:cubicBezTo>
                    <a:cubicBezTo>
                      <a:pt x="17978" y="74"/>
                      <a:pt x="16342" y="46"/>
                      <a:pt x="14708" y="27"/>
                    </a:cubicBezTo>
                    <a:cubicBezTo>
                      <a:pt x="13075" y="9"/>
                      <a:pt x="11440" y="0"/>
                      <a:pt x="9806"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3" name="Google Shape;7493;p73"/>
              <p:cNvSpPr/>
              <p:nvPr/>
            </p:nvSpPr>
            <p:spPr>
              <a:xfrm>
                <a:off x="849450" y="1269750"/>
                <a:ext cx="385000" cy="6400"/>
              </a:xfrm>
              <a:custGeom>
                <a:avLst/>
                <a:gdLst/>
                <a:ahLst/>
                <a:cxnLst/>
                <a:rect l="l" t="t" r="r" b="b"/>
                <a:pathLst>
                  <a:path w="15400" h="256" extrusionOk="0">
                    <a:moveTo>
                      <a:pt x="7700" y="0"/>
                    </a:moveTo>
                    <a:cubicBezTo>
                      <a:pt x="6417" y="1"/>
                      <a:pt x="5133" y="8"/>
                      <a:pt x="3850" y="28"/>
                    </a:cubicBezTo>
                    <a:cubicBezTo>
                      <a:pt x="3209" y="37"/>
                      <a:pt x="2567" y="48"/>
                      <a:pt x="1926" y="65"/>
                    </a:cubicBezTo>
                    <a:cubicBezTo>
                      <a:pt x="1283" y="83"/>
                      <a:pt x="642" y="99"/>
                      <a:pt x="1" y="128"/>
                    </a:cubicBezTo>
                    <a:cubicBezTo>
                      <a:pt x="642" y="156"/>
                      <a:pt x="1285" y="172"/>
                      <a:pt x="1926" y="190"/>
                    </a:cubicBezTo>
                    <a:cubicBezTo>
                      <a:pt x="2567" y="206"/>
                      <a:pt x="3209" y="217"/>
                      <a:pt x="3850" y="227"/>
                    </a:cubicBezTo>
                    <a:cubicBezTo>
                      <a:pt x="5133" y="247"/>
                      <a:pt x="6417" y="256"/>
                      <a:pt x="7700" y="256"/>
                    </a:cubicBezTo>
                    <a:cubicBezTo>
                      <a:pt x="8982" y="256"/>
                      <a:pt x="10267" y="248"/>
                      <a:pt x="11550" y="228"/>
                    </a:cubicBezTo>
                    <a:cubicBezTo>
                      <a:pt x="12833" y="208"/>
                      <a:pt x="14117" y="181"/>
                      <a:pt x="15400" y="128"/>
                    </a:cubicBezTo>
                    <a:cubicBezTo>
                      <a:pt x="14117" y="74"/>
                      <a:pt x="12833" y="46"/>
                      <a:pt x="11550" y="27"/>
                    </a:cubicBezTo>
                    <a:cubicBezTo>
                      <a:pt x="10267" y="8"/>
                      <a:pt x="8982" y="0"/>
                      <a:pt x="7700"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4" name="Google Shape;7494;p73"/>
              <p:cNvSpPr/>
              <p:nvPr/>
            </p:nvSpPr>
            <p:spPr>
              <a:xfrm>
                <a:off x="918500" y="1150525"/>
                <a:ext cx="261075" cy="84450"/>
              </a:xfrm>
              <a:custGeom>
                <a:avLst/>
                <a:gdLst/>
                <a:ahLst/>
                <a:cxnLst/>
                <a:rect l="l" t="t" r="r" b="b"/>
                <a:pathLst>
                  <a:path w="10443" h="3378" extrusionOk="0">
                    <a:moveTo>
                      <a:pt x="10392" y="0"/>
                    </a:moveTo>
                    <a:lnTo>
                      <a:pt x="0" y="162"/>
                    </a:lnTo>
                    <a:lnTo>
                      <a:pt x="51" y="3378"/>
                    </a:lnTo>
                    <a:lnTo>
                      <a:pt x="10442" y="3216"/>
                    </a:lnTo>
                    <a:lnTo>
                      <a:pt x="10392"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5" name="Google Shape;7495;p73"/>
              <p:cNvSpPr/>
              <p:nvPr/>
            </p:nvSpPr>
            <p:spPr>
              <a:xfrm>
                <a:off x="1043375" y="539500"/>
                <a:ext cx="12425" cy="593625"/>
              </a:xfrm>
              <a:custGeom>
                <a:avLst/>
                <a:gdLst/>
                <a:ahLst/>
                <a:cxnLst/>
                <a:rect l="l" t="t" r="r" b="b"/>
                <a:pathLst>
                  <a:path w="497" h="23745" extrusionOk="0">
                    <a:moveTo>
                      <a:pt x="1" y="0"/>
                    </a:moveTo>
                    <a:lnTo>
                      <a:pt x="240" y="23618"/>
                    </a:lnTo>
                    <a:lnTo>
                      <a:pt x="240" y="23619"/>
                    </a:lnTo>
                    <a:cubicBezTo>
                      <a:pt x="241" y="23689"/>
                      <a:pt x="297" y="23744"/>
                      <a:pt x="366" y="23744"/>
                    </a:cubicBezTo>
                    <a:cubicBezTo>
                      <a:pt x="368" y="23744"/>
                      <a:pt x="369" y="23744"/>
                      <a:pt x="370" y="23744"/>
                    </a:cubicBezTo>
                    <a:cubicBezTo>
                      <a:pt x="441" y="23743"/>
                      <a:pt x="497" y="23685"/>
                      <a:pt x="496" y="23614"/>
                    </a:cubicBezTo>
                    <a:lnTo>
                      <a:pt x="1" y="0"/>
                    </a:lnTo>
                    <a:close/>
                  </a:path>
                </a:pathLst>
              </a:custGeom>
              <a:solidFill>
                <a:srgbClr val="EDBA3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6" name="Google Shape;7496;p73"/>
              <p:cNvSpPr/>
              <p:nvPr/>
            </p:nvSpPr>
            <p:spPr>
              <a:xfrm>
                <a:off x="1018350" y="1109300"/>
                <a:ext cx="62900" cy="41250"/>
              </a:xfrm>
              <a:custGeom>
                <a:avLst/>
                <a:gdLst/>
                <a:ahLst/>
                <a:cxnLst/>
                <a:rect l="l" t="t" r="r" b="b"/>
                <a:pathLst>
                  <a:path w="2516" h="1650" extrusionOk="0">
                    <a:moveTo>
                      <a:pt x="1472" y="1"/>
                    </a:moveTo>
                    <a:cubicBezTo>
                      <a:pt x="1399" y="1"/>
                      <a:pt x="1323" y="2"/>
                      <a:pt x="1246" y="3"/>
                    </a:cubicBezTo>
                    <a:cubicBezTo>
                      <a:pt x="559" y="13"/>
                      <a:pt x="1" y="49"/>
                      <a:pt x="7" y="430"/>
                    </a:cubicBezTo>
                    <a:lnTo>
                      <a:pt x="20" y="1258"/>
                    </a:lnTo>
                    <a:cubicBezTo>
                      <a:pt x="26" y="1599"/>
                      <a:pt x="466" y="1650"/>
                      <a:pt x="1046" y="1650"/>
                    </a:cubicBezTo>
                    <a:cubicBezTo>
                      <a:pt x="1119" y="1650"/>
                      <a:pt x="1195" y="1649"/>
                      <a:pt x="1272" y="1648"/>
                    </a:cubicBezTo>
                    <a:cubicBezTo>
                      <a:pt x="1958" y="1638"/>
                      <a:pt x="2516" y="1604"/>
                      <a:pt x="2510" y="1220"/>
                    </a:cubicBezTo>
                    <a:lnTo>
                      <a:pt x="2497" y="393"/>
                    </a:lnTo>
                    <a:cubicBezTo>
                      <a:pt x="2492" y="52"/>
                      <a:pt x="2052" y="1"/>
                      <a:pt x="1472"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7" name="Google Shape;7497;p73"/>
              <p:cNvSpPr/>
              <p:nvPr/>
            </p:nvSpPr>
            <p:spPr>
              <a:xfrm>
                <a:off x="1042800" y="1903550"/>
                <a:ext cx="6400" cy="273350"/>
              </a:xfrm>
              <a:custGeom>
                <a:avLst/>
                <a:gdLst/>
                <a:ahLst/>
                <a:cxnLst/>
                <a:rect l="l" t="t" r="r" b="b"/>
                <a:pathLst>
                  <a:path w="256" h="10934" extrusionOk="0">
                    <a:moveTo>
                      <a:pt x="128" y="1"/>
                    </a:moveTo>
                    <a:cubicBezTo>
                      <a:pt x="76" y="911"/>
                      <a:pt x="48" y="1822"/>
                      <a:pt x="29" y="2735"/>
                    </a:cubicBezTo>
                    <a:cubicBezTo>
                      <a:pt x="9" y="3645"/>
                      <a:pt x="0" y="4557"/>
                      <a:pt x="0" y="5468"/>
                    </a:cubicBezTo>
                    <a:cubicBezTo>
                      <a:pt x="0" y="6378"/>
                      <a:pt x="8" y="7290"/>
                      <a:pt x="27" y="8201"/>
                    </a:cubicBezTo>
                    <a:cubicBezTo>
                      <a:pt x="47" y="9111"/>
                      <a:pt x="75" y="10023"/>
                      <a:pt x="128" y="10933"/>
                    </a:cubicBezTo>
                    <a:cubicBezTo>
                      <a:pt x="182" y="10023"/>
                      <a:pt x="210" y="9111"/>
                      <a:pt x="229" y="8201"/>
                    </a:cubicBezTo>
                    <a:cubicBezTo>
                      <a:pt x="248" y="7290"/>
                      <a:pt x="256" y="6378"/>
                      <a:pt x="256" y="5468"/>
                    </a:cubicBezTo>
                    <a:cubicBezTo>
                      <a:pt x="255" y="4557"/>
                      <a:pt x="248" y="3645"/>
                      <a:pt x="228" y="2735"/>
                    </a:cubicBezTo>
                    <a:cubicBezTo>
                      <a:pt x="209" y="1824"/>
                      <a:pt x="180" y="911"/>
                      <a:pt x="128"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8" name="Google Shape;7498;p73"/>
              <p:cNvSpPr/>
              <p:nvPr/>
            </p:nvSpPr>
            <p:spPr>
              <a:xfrm>
                <a:off x="1080125" y="1909525"/>
                <a:ext cx="25" cy="164075"/>
              </a:xfrm>
              <a:custGeom>
                <a:avLst/>
                <a:gdLst/>
                <a:ahLst/>
                <a:cxnLst/>
                <a:rect l="l" t="t" r="r" b="b"/>
                <a:pathLst>
                  <a:path w="1" h="6563" fill="none" extrusionOk="0">
                    <a:moveTo>
                      <a:pt x="1" y="0"/>
                    </a:moveTo>
                    <a:lnTo>
                      <a:pt x="1"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499" name="Google Shape;7499;p73"/>
              <p:cNvSpPr/>
              <p:nvPr/>
            </p:nvSpPr>
            <p:spPr>
              <a:xfrm>
                <a:off x="1114275" y="1909525"/>
                <a:ext cx="25" cy="95200"/>
              </a:xfrm>
              <a:custGeom>
                <a:avLst/>
                <a:gdLst/>
                <a:ahLst/>
                <a:cxnLst/>
                <a:rect l="l" t="t" r="r" b="b"/>
                <a:pathLst>
                  <a:path w="1" h="3808" fill="none" extrusionOk="0">
                    <a:moveTo>
                      <a:pt x="1" y="0"/>
                    </a:moveTo>
                    <a:lnTo>
                      <a:pt x="1"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0" name="Google Shape;7500;p73"/>
              <p:cNvSpPr/>
              <p:nvPr/>
            </p:nvSpPr>
            <p:spPr>
              <a:xfrm>
                <a:off x="1011850"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1" name="Google Shape;7501;p73"/>
              <p:cNvSpPr/>
              <p:nvPr/>
            </p:nvSpPr>
            <p:spPr>
              <a:xfrm>
                <a:off x="943525"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2" name="Google Shape;7502;p73"/>
              <p:cNvSpPr/>
              <p:nvPr/>
            </p:nvSpPr>
            <p:spPr>
              <a:xfrm>
                <a:off x="977700" y="1909525"/>
                <a:ext cx="25" cy="95200"/>
              </a:xfrm>
              <a:custGeom>
                <a:avLst/>
                <a:gdLst/>
                <a:ahLst/>
                <a:cxnLst/>
                <a:rect l="l" t="t" r="r" b="b"/>
                <a:pathLst>
                  <a:path w="1" h="3808" fill="none" extrusionOk="0">
                    <a:moveTo>
                      <a:pt x="0" y="0"/>
                    </a:moveTo>
                    <a:lnTo>
                      <a:pt x="0"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3" name="Google Shape;7503;p73"/>
              <p:cNvSpPr/>
              <p:nvPr/>
            </p:nvSpPr>
            <p:spPr>
              <a:xfrm>
                <a:off x="914325" y="1852000"/>
                <a:ext cx="259850" cy="80450"/>
              </a:xfrm>
              <a:custGeom>
                <a:avLst/>
                <a:gdLst/>
                <a:ahLst/>
                <a:cxnLst/>
                <a:rect l="l" t="t" r="r" b="b"/>
                <a:pathLst>
                  <a:path w="10394" h="3218" extrusionOk="0">
                    <a:moveTo>
                      <a:pt x="1" y="1"/>
                    </a:moveTo>
                    <a:lnTo>
                      <a:pt x="1" y="3218"/>
                    </a:lnTo>
                    <a:lnTo>
                      <a:pt x="10393" y="3218"/>
                    </a:lnTo>
                    <a:lnTo>
                      <a:pt x="10393"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4" name="Google Shape;7504;p73"/>
              <p:cNvSpPr/>
              <p:nvPr/>
            </p:nvSpPr>
            <p:spPr>
              <a:xfrm>
                <a:off x="1014875" y="2085400"/>
                <a:ext cx="62275" cy="62275"/>
              </a:xfrm>
              <a:custGeom>
                <a:avLst/>
                <a:gdLst/>
                <a:ahLst/>
                <a:cxnLst/>
                <a:rect l="l" t="t" r="r" b="b"/>
                <a:pathLst>
                  <a:path w="2491" h="2491" extrusionOk="0">
                    <a:moveTo>
                      <a:pt x="1245" y="1"/>
                    </a:moveTo>
                    <a:cubicBezTo>
                      <a:pt x="557" y="1"/>
                      <a:pt x="1" y="558"/>
                      <a:pt x="1" y="1245"/>
                    </a:cubicBezTo>
                    <a:cubicBezTo>
                      <a:pt x="1" y="1933"/>
                      <a:pt x="558" y="2491"/>
                      <a:pt x="1245" y="2491"/>
                    </a:cubicBezTo>
                    <a:cubicBezTo>
                      <a:pt x="1934" y="2491"/>
                      <a:pt x="2490" y="1933"/>
                      <a:pt x="2490" y="1245"/>
                    </a:cubicBezTo>
                    <a:cubicBezTo>
                      <a:pt x="2490" y="558"/>
                      <a:pt x="1934" y="1"/>
                      <a:pt x="1245"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5" name="Google Shape;7505;p73"/>
              <p:cNvSpPr/>
              <p:nvPr/>
            </p:nvSpPr>
            <p:spPr>
              <a:xfrm>
                <a:off x="1031500" y="2187575"/>
                <a:ext cx="32375" cy="108100"/>
              </a:xfrm>
              <a:custGeom>
                <a:avLst/>
                <a:gdLst/>
                <a:ahLst/>
                <a:cxnLst/>
                <a:rect l="l" t="t" r="r" b="b"/>
                <a:pathLst>
                  <a:path w="1295" h="4324" extrusionOk="0">
                    <a:moveTo>
                      <a:pt x="1294" y="0"/>
                    </a:moveTo>
                    <a:lnTo>
                      <a:pt x="1294" y="0"/>
                    </a:lnTo>
                    <a:cubicBezTo>
                      <a:pt x="1258" y="160"/>
                      <a:pt x="1225" y="319"/>
                      <a:pt x="1194" y="480"/>
                    </a:cubicBezTo>
                    <a:cubicBezTo>
                      <a:pt x="1163" y="640"/>
                      <a:pt x="1133" y="800"/>
                      <a:pt x="1104" y="961"/>
                    </a:cubicBezTo>
                    <a:cubicBezTo>
                      <a:pt x="1045" y="1280"/>
                      <a:pt x="989" y="1602"/>
                      <a:pt x="937" y="1924"/>
                    </a:cubicBezTo>
                    <a:lnTo>
                      <a:pt x="899" y="2165"/>
                    </a:lnTo>
                    <a:lnTo>
                      <a:pt x="861" y="2407"/>
                    </a:lnTo>
                    <a:cubicBezTo>
                      <a:pt x="836" y="2568"/>
                      <a:pt x="813" y="2729"/>
                      <a:pt x="790" y="2891"/>
                    </a:cubicBezTo>
                    <a:cubicBezTo>
                      <a:pt x="770" y="3032"/>
                      <a:pt x="751" y="3175"/>
                      <a:pt x="731" y="3317"/>
                    </a:cubicBezTo>
                    <a:lnTo>
                      <a:pt x="731" y="3317"/>
                    </a:lnTo>
                    <a:cubicBezTo>
                      <a:pt x="696" y="3190"/>
                      <a:pt x="665" y="3060"/>
                      <a:pt x="634" y="2931"/>
                    </a:cubicBezTo>
                    <a:cubicBezTo>
                      <a:pt x="597" y="2775"/>
                      <a:pt x="564" y="2620"/>
                      <a:pt x="529" y="2463"/>
                    </a:cubicBezTo>
                    <a:lnTo>
                      <a:pt x="430" y="1994"/>
                    </a:lnTo>
                    <a:cubicBezTo>
                      <a:pt x="363" y="1680"/>
                      <a:pt x="298" y="1366"/>
                      <a:pt x="229" y="1053"/>
                    </a:cubicBezTo>
                    <a:cubicBezTo>
                      <a:pt x="194" y="896"/>
                      <a:pt x="158" y="739"/>
                      <a:pt x="122" y="583"/>
                    </a:cubicBezTo>
                    <a:cubicBezTo>
                      <a:pt x="84" y="427"/>
                      <a:pt x="45" y="271"/>
                      <a:pt x="1" y="117"/>
                    </a:cubicBezTo>
                    <a:lnTo>
                      <a:pt x="1" y="117"/>
                    </a:lnTo>
                    <a:cubicBezTo>
                      <a:pt x="35" y="436"/>
                      <a:pt x="68" y="756"/>
                      <a:pt x="109" y="1070"/>
                    </a:cubicBezTo>
                    <a:cubicBezTo>
                      <a:pt x="148" y="1389"/>
                      <a:pt x="189" y="1708"/>
                      <a:pt x="236" y="2026"/>
                    </a:cubicBezTo>
                    <a:cubicBezTo>
                      <a:pt x="260" y="2186"/>
                      <a:pt x="285" y="2344"/>
                      <a:pt x="312" y="2503"/>
                    </a:cubicBezTo>
                    <a:cubicBezTo>
                      <a:pt x="339" y="2661"/>
                      <a:pt x="368" y="2820"/>
                      <a:pt x="400" y="2979"/>
                    </a:cubicBezTo>
                    <a:lnTo>
                      <a:pt x="425" y="3097"/>
                    </a:lnTo>
                    <a:lnTo>
                      <a:pt x="451" y="3217"/>
                    </a:lnTo>
                    <a:lnTo>
                      <a:pt x="480" y="3336"/>
                    </a:lnTo>
                    <a:lnTo>
                      <a:pt x="510" y="3454"/>
                    </a:lnTo>
                    <a:cubicBezTo>
                      <a:pt x="521" y="3494"/>
                      <a:pt x="531" y="3534"/>
                      <a:pt x="543" y="3573"/>
                    </a:cubicBezTo>
                    <a:lnTo>
                      <a:pt x="562" y="3632"/>
                    </a:lnTo>
                    <a:lnTo>
                      <a:pt x="580" y="3691"/>
                    </a:lnTo>
                    <a:cubicBezTo>
                      <a:pt x="608" y="3771"/>
                      <a:pt x="636" y="3849"/>
                      <a:pt x="675" y="3930"/>
                    </a:cubicBezTo>
                    <a:lnTo>
                      <a:pt x="864" y="4323"/>
                    </a:lnTo>
                    <a:lnTo>
                      <a:pt x="917" y="3889"/>
                    </a:lnTo>
                    <a:lnTo>
                      <a:pt x="976" y="3404"/>
                    </a:lnTo>
                    <a:lnTo>
                      <a:pt x="1032" y="2920"/>
                    </a:lnTo>
                    <a:cubicBezTo>
                      <a:pt x="1050" y="2759"/>
                      <a:pt x="1069" y="2598"/>
                      <a:pt x="1085" y="2435"/>
                    </a:cubicBezTo>
                    <a:lnTo>
                      <a:pt x="1112" y="2192"/>
                    </a:lnTo>
                    <a:lnTo>
                      <a:pt x="1138" y="1949"/>
                    </a:lnTo>
                    <a:cubicBezTo>
                      <a:pt x="1171" y="1626"/>
                      <a:pt x="1202" y="1301"/>
                      <a:pt x="1229" y="976"/>
                    </a:cubicBezTo>
                    <a:cubicBezTo>
                      <a:pt x="1242" y="814"/>
                      <a:pt x="1254" y="651"/>
                      <a:pt x="1266" y="488"/>
                    </a:cubicBezTo>
                    <a:cubicBezTo>
                      <a:pt x="1278" y="327"/>
                      <a:pt x="1286" y="164"/>
                      <a:pt x="1294"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6" name="Google Shape;7506;p73"/>
              <p:cNvSpPr/>
              <p:nvPr/>
            </p:nvSpPr>
            <p:spPr>
              <a:xfrm>
                <a:off x="1046825" y="2316900"/>
                <a:ext cx="7325" cy="265125"/>
              </a:xfrm>
              <a:custGeom>
                <a:avLst/>
                <a:gdLst/>
                <a:ahLst/>
                <a:cxnLst/>
                <a:rect l="l" t="t" r="r" b="b"/>
                <a:pathLst>
                  <a:path w="293" h="10605" extrusionOk="0">
                    <a:moveTo>
                      <a:pt x="131" y="0"/>
                    </a:moveTo>
                    <a:cubicBezTo>
                      <a:pt x="130" y="0"/>
                      <a:pt x="129" y="0"/>
                      <a:pt x="129" y="0"/>
                    </a:cubicBezTo>
                    <a:cubicBezTo>
                      <a:pt x="57" y="1"/>
                      <a:pt x="1" y="60"/>
                      <a:pt x="2" y="129"/>
                    </a:cubicBezTo>
                    <a:cubicBezTo>
                      <a:pt x="25" y="1881"/>
                      <a:pt x="117" y="3625"/>
                      <a:pt x="163" y="5371"/>
                    </a:cubicBezTo>
                    <a:cubicBezTo>
                      <a:pt x="185" y="6243"/>
                      <a:pt x="196" y="7117"/>
                      <a:pt x="181" y="7989"/>
                    </a:cubicBezTo>
                    <a:cubicBezTo>
                      <a:pt x="166" y="8862"/>
                      <a:pt x="124" y="9735"/>
                      <a:pt x="39" y="10605"/>
                    </a:cubicBezTo>
                    <a:cubicBezTo>
                      <a:pt x="145" y="9737"/>
                      <a:pt x="207" y="8865"/>
                      <a:pt x="245" y="7991"/>
                    </a:cubicBezTo>
                    <a:cubicBezTo>
                      <a:pt x="282" y="7118"/>
                      <a:pt x="292" y="6243"/>
                      <a:pt x="291" y="5370"/>
                    </a:cubicBezTo>
                    <a:cubicBezTo>
                      <a:pt x="287" y="3621"/>
                      <a:pt x="237" y="1874"/>
                      <a:pt x="258" y="131"/>
                    </a:cubicBezTo>
                    <a:lnTo>
                      <a:pt x="258" y="127"/>
                    </a:lnTo>
                    <a:cubicBezTo>
                      <a:pt x="257" y="56"/>
                      <a:pt x="200" y="0"/>
                      <a:pt x="131"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7" name="Google Shape;7507;p73"/>
              <p:cNvSpPr/>
              <p:nvPr/>
            </p:nvSpPr>
            <p:spPr>
              <a:xfrm>
                <a:off x="1020775" y="2319775"/>
                <a:ext cx="28300" cy="228775"/>
              </a:xfrm>
              <a:custGeom>
                <a:avLst/>
                <a:gdLst/>
                <a:ahLst/>
                <a:cxnLst/>
                <a:rect l="l" t="t" r="r" b="b"/>
                <a:pathLst>
                  <a:path w="1132" h="9151" extrusionOk="0">
                    <a:moveTo>
                      <a:pt x="990" y="0"/>
                    </a:moveTo>
                    <a:cubicBezTo>
                      <a:pt x="932" y="0"/>
                      <a:pt x="881" y="39"/>
                      <a:pt x="866" y="98"/>
                    </a:cubicBezTo>
                    <a:cubicBezTo>
                      <a:pt x="822" y="284"/>
                      <a:pt x="780" y="473"/>
                      <a:pt x="746" y="661"/>
                    </a:cubicBezTo>
                    <a:cubicBezTo>
                      <a:pt x="712" y="850"/>
                      <a:pt x="682" y="1038"/>
                      <a:pt x="658" y="1227"/>
                    </a:cubicBezTo>
                    <a:cubicBezTo>
                      <a:pt x="633" y="1416"/>
                      <a:pt x="610" y="1605"/>
                      <a:pt x="593" y="1795"/>
                    </a:cubicBezTo>
                    <a:cubicBezTo>
                      <a:pt x="573" y="1984"/>
                      <a:pt x="558" y="2173"/>
                      <a:pt x="542" y="2363"/>
                    </a:cubicBezTo>
                    <a:cubicBezTo>
                      <a:pt x="512" y="2741"/>
                      <a:pt x="488" y="3119"/>
                      <a:pt x="455" y="3495"/>
                    </a:cubicBezTo>
                    <a:cubicBezTo>
                      <a:pt x="424" y="3871"/>
                      <a:pt x="386" y="4247"/>
                      <a:pt x="345" y="4623"/>
                    </a:cubicBezTo>
                    <a:cubicBezTo>
                      <a:pt x="266" y="5375"/>
                      <a:pt x="178" y="6127"/>
                      <a:pt x="110" y="6882"/>
                    </a:cubicBezTo>
                    <a:cubicBezTo>
                      <a:pt x="77" y="7258"/>
                      <a:pt x="47" y="7636"/>
                      <a:pt x="28" y="8015"/>
                    </a:cubicBezTo>
                    <a:cubicBezTo>
                      <a:pt x="10" y="8393"/>
                      <a:pt x="0" y="8772"/>
                      <a:pt x="1" y="9150"/>
                    </a:cubicBezTo>
                    <a:cubicBezTo>
                      <a:pt x="10" y="8772"/>
                      <a:pt x="31" y="8394"/>
                      <a:pt x="61" y="8018"/>
                    </a:cubicBezTo>
                    <a:cubicBezTo>
                      <a:pt x="91" y="7641"/>
                      <a:pt x="130" y="7266"/>
                      <a:pt x="174" y="6889"/>
                    </a:cubicBezTo>
                    <a:cubicBezTo>
                      <a:pt x="263" y="6138"/>
                      <a:pt x="373" y="5390"/>
                      <a:pt x="473" y="4639"/>
                    </a:cubicBezTo>
                    <a:cubicBezTo>
                      <a:pt x="524" y="4264"/>
                      <a:pt x="573" y="3889"/>
                      <a:pt x="615" y="3512"/>
                    </a:cubicBezTo>
                    <a:cubicBezTo>
                      <a:pt x="659" y="3134"/>
                      <a:pt x="694" y="2759"/>
                      <a:pt x="735" y="2382"/>
                    </a:cubicBezTo>
                    <a:cubicBezTo>
                      <a:pt x="754" y="2194"/>
                      <a:pt x="775" y="2007"/>
                      <a:pt x="799" y="1820"/>
                    </a:cubicBezTo>
                    <a:cubicBezTo>
                      <a:pt x="824" y="1634"/>
                      <a:pt x="850" y="1449"/>
                      <a:pt x="880" y="1263"/>
                    </a:cubicBezTo>
                    <a:cubicBezTo>
                      <a:pt x="910" y="1077"/>
                      <a:pt x="945" y="893"/>
                      <a:pt x="982" y="710"/>
                    </a:cubicBezTo>
                    <a:cubicBezTo>
                      <a:pt x="1021" y="528"/>
                      <a:pt x="1067" y="346"/>
                      <a:pt x="1115" y="167"/>
                    </a:cubicBezTo>
                    <a:lnTo>
                      <a:pt x="1113" y="162"/>
                    </a:lnTo>
                    <a:cubicBezTo>
                      <a:pt x="1114" y="162"/>
                      <a:pt x="1114" y="161"/>
                      <a:pt x="1114" y="160"/>
                    </a:cubicBezTo>
                    <a:cubicBezTo>
                      <a:pt x="1132" y="90"/>
                      <a:pt x="1090" y="21"/>
                      <a:pt x="1021" y="4"/>
                    </a:cubicBezTo>
                    <a:cubicBezTo>
                      <a:pt x="1011" y="1"/>
                      <a:pt x="1000" y="0"/>
                      <a:pt x="99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8" name="Google Shape;7508;p73"/>
              <p:cNvSpPr/>
              <p:nvPr/>
            </p:nvSpPr>
            <p:spPr>
              <a:xfrm>
                <a:off x="1042675" y="2322550"/>
                <a:ext cx="9100" cy="226150"/>
              </a:xfrm>
              <a:custGeom>
                <a:avLst/>
                <a:gdLst/>
                <a:ahLst/>
                <a:cxnLst/>
                <a:rect l="l" t="t" r="r" b="b"/>
                <a:pathLst>
                  <a:path w="364" h="9046" extrusionOk="0">
                    <a:moveTo>
                      <a:pt x="210" y="0"/>
                    </a:moveTo>
                    <a:cubicBezTo>
                      <a:pt x="208" y="0"/>
                      <a:pt x="207" y="0"/>
                      <a:pt x="206" y="1"/>
                    </a:cubicBezTo>
                    <a:cubicBezTo>
                      <a:pt x="136" y="4"/>
                      <a:pt x="82" y="64"/>
                      <a:pt x="85" y="134"/>
                    </a:cubicBezTo>
                    <a:cubicBezTo>
                      <a:pt x="151" y="1616"/>
                      <a:pt x="149" y="3103"/>
                      <a:pt x="122" y="4588"/>
                    </a:cubicBezTo>
                    <a:cubicBezTo>
                      <a:pt x="116" y="4960"/>
                      <a:pt x="101" y="5330"/>
                      <a:pt x="85" y="5702"/>
                    </a:cubicBezTo>
                    <a:cubicBezTo>
                      <a:pt x="67" y="6072"/>
                      <a:pt x="48" y="6444"/>
                      <a:pt x="31" y="6815"/>
                    </a:cubicBezTo>
                    <a:cubicBezTo>
                      <a:pt x="14" y="7186"/>
                      <a:pt x="3" y="7559"/>
                      <a:pt x="1" y="7930"/>
                    </a:cubicBezTo>
                    <a:cubicBezTo>
                      <a:pt x="0" y="8303"/>
                      <a:pt x="9" y="8675"/>
                      <a:pt x="31" y="9046"/>
                    </a:cubicBezTo>
                    <a:cubicBezTo>
                      <a:pt x="19" y="8674"/>
                      <a:pt x="22" y="8302"/>
                      <a:pt x="34" y="7930"/>
                    </a:cubicBezTo>
                    <a:cubicBezTo>
                      <a:pt x="46" y="7560"/>
                      <a:pt x="69" y="7188"/>
                      <a:pt x="95" y="6818"/>
                    </a:cubicBezTo>
                    <a:cubicBezTo>
                      <a:pt x="121" y="6447"/>
                      <a:pt x="151" y="6076"/>
                      <a:pt x="179" y="5705"/>
                    </a:cubicBezTo>
                    <a:cubicBezTo>
                      <a:pt x="206" y="5334"/>
                      <a:pt x="230" y="4962"/>
                      <a:pt x="249" y="4590"/>
                    </a:cubicBezTo>
                    <a:cubicBezTo>
                      <a:pt x="320" y="3104"/>
                      <a:pt x="363" y="1615"/>
                      <a:pt x="339" y="123"/>
                    </a:cubicBezTo>
                    <a:lnTo>
                      <a:pt x="339" y="122"/>
                    </a:lnTo>
                    <a:cubicBezTo>
                      <a:pt x="337" y="53"/>
                      <a:pt x="279" y="0"/>
                      <a:pt x="21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09" name="Google Shape;7509;p73"/>
              <p:cNvSpPr/>
              <p:nvPr/>
            </p:nvSpPr>
            <p:spPr>
              <a:xfrm>
                <a:off x="1016350" y="2319950"/>
                <a:ext cx="30250" cy="212850"/>
              </a:xfrm>
              <a:custGeom>
                <a:avLst/>
                <a:gdLst/>
                <a:ahLst/>
                <a:cxnLst/>
                <a:rect l="l" t="t" r="r" b="b"/>
                <a:pathLst>
                  <a:path w="1210" h="8514" extrusionOk="0">
                    <a:moveTo>
                      <a:pt x="1080" y="0"/>
                    </a:moveTo>
                    <a:cubicBezTo>
                      <a:pt x="1078" y="0"/>
                      <a:pt x="1076" y="0"/>
                      <a:pt x="1075" y="0"/>
                    </a:cubicBezTo>
                    <a:cubicBezTo>
                      <a:pt x="1005" y="2"/>
                      <a:pt x="951" y="63"/>
                      <a:pt x="954" y="133"/>
                    </a:cubicBezTo>
                    <a:cubicBezTo>
                      <a:pt x="960" y="298"/>
                      <a:pt x="945" y="466"/>
                      <a:pt x="915" y="632"/>
                    </a:cubicBezTo>
                    <a:cubicBezTo>
                      <a:pt x="885" y="800"/>
                      <a:pt x="842" y="968"/>
                      <a:pt x="795" y="1137"/>
                    </a:cubicBezTo>
                    <a:cubicBezTo>
                      <a:pt x="746" y="1306"/>
                      <a:pt x="695" y="1476"/>
                      <a:pt x="648" y="1649"/>
                    </a:cubicBezTo>
                    <a:cubicBezTo>
                      <a:pt x="635" y="1691"/>
                      <a:pt x="624" y="1735"/>
                      <a:pt x="613" y="1778"/>
                    </a:cubicBezTo>
                    <a:cubicBezTo>
                      <a:pt x="602" y="1822"/>
                      <a:pt x="593" y="1867"/>
                      <a:pt x="582" y="1910"/>
                    </a:cubicBezTo>
                    <a:cubicBezTo>
                      <a:pt x="577" y="1932"/>
                      <a:pt x="572" y="1954"/>
                      <a:pt x="568" y="1976"/>
                    </a:cubicBezTo>
                    <a:lnTo>
                      <a:pt x="556" y="2041"/>
                    </a:lnTo>
                    <a:lnTo>
                      <a:pt x="529" y="2171"/>
                    </a:lnTo>
                    <a:cubicBezTo>
                      <a:pt x="493" y="2344"/>
                      <a:pt x="464" y="2519"/>
                      <a:pt x="432" y="2694"/>
                    </a:cubicBezTo>
                    <a:lnTo>
                      <a:pt x="420" y="2760"/>
                    </a:lnTo>
                    <a:lnTo>
                      <a:pt x="409" y="2825"/>
                    </a:lnTo>
                    <a:lnTo>
                      <a:pt x="389" y="2957"/>
                    </a:lnTo>
                    <a:lnTo>
                      <a:pt x="369" y="3088"/>
                    </a:lnTo>
                    <a:cubicBezTo>
                      <a:pt x="362" y="3132"/>
                      <a:pt x="356" y="3177"/>
                      <a:pt x="350" y="3220"/>
                    </a:cubicBezTo>
                    <a:cubicBezTo>
                      <a:pt x="326" y="3395"/>
                      <a:pt x="300" y="3571"/>
                      <a:pt x="279" y="3747"/>
                    </a:cubicBezTo>
                    <a:cubicBezTo>
                      <a:pt x="269" y="3834"/>
                      <a:pt x="258" y="3922"/>
                      <a:pt x="248" y="4011"/>
                    </a:cubicBezTo>
                    <a:lnTo>
                      <a:pt x="219" y="4275"/>
                    </a:lnTo>
                    <a:lnTo>
                      <a:pt x="205" y="4407"/>
                    </a:lnTo>
                    <a:lnTo>
                      <a:pt x="194" y="4539"/>
                    </a:lnTo>
                    <a:lnTo>
                      <a:pt x="169" y="4804"/>
                    </a:lnTo>
                    <a:lnTo>
                      <a:pt x="149" y="5068"/>
                    </a:lnTo>
                    <a:lnTo>
                      <a:pt x="138" y="5200"/>
                    </a:lnTo>
                    <a:lnTo>
                      <a:pt x="130" y="5333"/>
                    </a:lnTo>
                    <a:lnTo>
                      <a:pt x="112" y="5598"/>
                    </a:lnTo>
                    <a:lnTo>
                      <a:pt x="96" y="5863"/>
                    </a:lnTo>
                    <a:cubicBezTo>
                      <a:pt x="86" y="6039"/>
                      <a:pt x="79" y="6216"/>
                      <a:pt x="70" y="6392"/>
                    </a:cubicBezTo>
                    <a:cubicBezTo>
                      <a:pt x="38" y="7099"/>
                      <a:pt x="20" y="7805"/>
                      <a:pt x="0" y="8513"/>
                    </a:cubicBezTo>
                    <a:cubicBezTo>
                      <a:pt x="40" y="7807"/>
                      <a:pt x="80" y="7101"/>
                      <a:pt x="132" y="6396"/>
                    </a:cubicBezTo>
                    <a:cubicBezTo>
                      <a:pt x="146" y="6219"/>
                      <a:pt x="160" y="6044"/>
                      <a:pt x="175" y="5868"/>
                    </a:cubicBezTo>
                    <a:lnTo>
                      <a:pt x="198" y="5604"/>
                    </a:lnTo>
                    <a:lnTo>
                      <a:pt x="223" y="5341"/>
                    </a:lnTo>
                    <a:lnTo>
                      <a:pt x="237" y="5209"/>
                    </a:lnTo>
                    <a:lnTo>
                      <a:pt x="250" y="5077"/>
                    </a:lnTo>
                    <a:lnTo>
                      <a:pt x="278" y="4814"/>
                    </a:lnTo>
                    <a:lnTo>
                      <a:pt x="310" y="4551"/>
                    </a:lnTo>
                    <a:lnTo>
                      <a:pt x="326" y="4420"/>
                    </a:lnTo>
                    <a:lnTo>
                      <a:pt x="343" y="4289"/>
                    </a:lnTo>
                    <a:lnTo>
                      <a:pt x="380" y="4027"/>
                    </a:lnTo>
                    <a:cubicBezTo>
                      <a:pt x="392" y="3940"/>
                      <a:pt x="406" y="3853"/>
                      <a:pt x="419" y="3767"/>
                    </a:cubicBezTo>
                    <a:cubicBezTo>
                      <a:pt x="444" y="3592"/>
                      <a:pt x="475" y="3419"/>
                      <a:pt x="505" y="3245"/>
                    </a:cubicBezTo>
                    <a:cubicBezTo>
                      <a:pt x="511" y="3201"/>
                      <a:pt x="520" y="3158"/>
                      <a:pt x="528" y="3114"/>
                    </a:cubicBezTo>
                    <a:lnTo>
                      <a:pt x="552" y="2985"/>
                    </a:lnTo>
                    <a:lnTo>
                      <a:pt x="576" y="2856"/>
                    </a:lnTo>
                    <a:lnTo>
                      <a:pt x="590" y="2790"/>
                    </a:lnTo>
                    <a:lnTo>
                      <a:pt x="603" y="2725"/>
                    </a:lnTo>
                    <a:cubicBezTo>
                      <a:pt x="641" y="2554"/>
                      <a:pt x="674" y="2381"/>
                      <a:pt x="715" y="2210"/>
                    </a:cubicBezTo>
                    <a:lnTo>
                      <a:pt x="745" y="2082"/>
                    </a:lnTo>
                    <a:lnTo>
                      <a:pt x="760" y="2018"/>
                    </a:lnTo>
                    <a:cubicBezTo>
                      <a:pt x="766" y="1996"/>
                      <a:pt x="771" y="1975"/>
                      <a:pt x="776" y="1954"/>
                    </a:cubicBezTo>
                    <a:cubicBezTo>
                      <a:pt x="786" y="1911"/>
                      <a:pt x="796" y="1871"/>
                      <a:pt x="810" y="1829"/>
                    </a:cubicBezTo>
                    <a:cubicBezTo>
                      <a:pt x="822" y="1787"/>
                      <a:pt x="833" y="1746"/>
                      <a:pt x="846" y="1704"/>
                    </a:cubicBezTo>
                    <a:cubicBezTo>
                      <a:pt x="898" y="1536"/>
                      <a:pt x="954" y="1369"/>
                      <a:pt x="1007" y="1199"/>
                    </a:cubicBezTo>
                    <a:cubicBezTo>
                      <a:pt x="1061" y="1029"/>
                      <a:pt x="1112" y="856"/>
                      <a:pt x="1149" y="676"/>
                    </a:cubicBezTo>
                    <a:cubicBezTo>
                      <a:pt x="1186" y="497"/>
                      <a:pt x="1210" y="312"/>
                      <a:pt x="1207" y="123"/>
                    </a:cubicBezTo>
                    <a:cubicBezTo>
                      <a:pt x="1207" y="122"/>
                      <a:pt x="1207" y="121"/>
                      <a:pt x="1207" y="121"/>
                    </a:cubicBezTo>
                    <a:cubicBezTo>
                      <a:pt x="1207" y="121"/>
                      <a:pt x="1207" y="121"/>
                      <a:pt x="1208" y="121"/>
                    </a:cubicBezTo>
                    <a:cubicBezTo>
                      <a:pt x="1206" y="53"/>
                      <a:pt x="1148" y="0"/>
                      <a:pt x="108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0" name="Google Shape;7510;p73"/>
              <p:cNvSpPr/>
              <p:nvPr/>
            </p:nvSpPr>
            <p:spPr>
              <a:xfrm>
                <a:off x="1032075" y="2319850"/>
                <a:ext cx="17925" cy="230700"/>
              </a:xfrm>
              <a:custGeom>
                <a:avLst/>
                <a:gdLst/>
                <a:ahLst/>
                <a:cxnLst/>
                <a:rect l="l" t="t" r="r" b="b"/>
                <a:pathLst>
                  <a:path w="717" h="9228" extrusionOk="0">
                    <a:moveTo>
                      <a:pt x="585" y="1"/>
                    </a:moveTo>
                    <a:cubicBezTo>
                      <a:pt x="519" y="1"/>
                      <a:pt x="463" y="52"/>
                      <a:pt x="458" y="119"/>
                    </a:cubicBezTo>
                    <a:cubicBezTo>
                      <a:pt x="337" y="1637"/>
                      <a:pt x="275" y="3157"/>
                      <a:pt x="215" y="4675"/>
                    </a:cubicBezTo>
                    <a:cubicBezTo>
                      <a:pt x="158" y="6192"/>
                      <a:pt x="103" y="7711"/>
                      <a:pt x="0" y="9227"/>
                    </a:cubicBezTo>
                    <a:cubicBezTo>
                      <a:pt x="146" y="7714"/>
                      <a:pt x="243" y="6196"/>
                      <a:pt x="343" y="4681"/>
                    </a:cubicBezTo>
                    <a:cubicBezTo>
                      <a:pt x="444" y="3165"/>
                      <a:pt x="550" y="1650"/>
                      <a:pt x="712" y="142"/>
                    </a:cubicBezTo>
                    <a:lnTo>
                      <a:pt x="712" y="138"/>
                    </a:lnTo>
                    <a:cubicBezTo>
                      <a:pt x="717" y="68"/>
                      <a:pt x="664" y="6"/>
                      <a:pt x="594" y="1"/>
                    </a:cubicBezTo>
                    <a:cubicBezTo>
                      <a:pt x="591" y="1"/>
                      <a:pt x="588" y="1"/>
                      <a:pt x="585"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1" name="Google Shape;7511;p73"/>
              <p:cNvSpPr/>
              <p:nvPr/>
            </p:nvSpPr>
            <p:spPr>
              <a:xfrm>
                <a:off x="1049000" y="2320975"/>
                <a:ext cx="20875" cy="255225"/>
              </a:xfrm>
              <a:custGeom>
                <a:avLst/>
                <a:gdLst/>
                <a:ahLst/>
                <a:cxnLst/>
                <a:rect l="l" t="t" r="r" b="b"/>
                <a:pathLst>
                  <a:path w="835" h="10209" extrusionOk="0">
                    <a:moveTo>
                      <a:pt x="136" y="0"/>
                    </a:moveTo>
                    <a:cubicBezTo>
                      <a:pt x="65" y="0"/>
                      <a:pt x="8" y="56"/>
                      <a:pt x="7" y="126"/>
                    </a:cubicBezTo>
                    <a:cubicBezTo>
                      <a:pt x="1" y="555"/>
                      <a:pt x="31" y="982"/>
                      <a:pt x="79" y="1404"/>
                    </a:cubicBezTo>
                    <a:cubicBezTo>
                      <a:pt x="129" y="1826"/>
                      <a:pt x="193" y="2244"/>
                      <a:pt x="260" y="2661"/>
                    </a:cubicBezTo>
                    <a:cubicBezTo>
                      <a:pt x="326" y="3078"/>
                      <a:pt x="393" y="3492"/>
                      <a:pt x="444" y="3910"/>
                    </a:cubicBezTo>
                    <a:cubicBezTo>
                      <a:pt x="452" y="3962"/>
                      <a:pt x="456" y="4013"/>
                      <a:pt x="462" y="4065"/>
                    </a:cubicBezTo>
                    <a:lnTo>
                      <a:pt x="479" y="4222"/>
                    </a:lnTo>
                    <a:lnTo>
                      <a:pt x="510" y="4536"/>
                    </a:lnTo>
                    <a:lnTo>
                      <a:pt x="575" y="5165"/>
                    </a:lnTo>
                    <a:cubicBezTo>
                      <a:pt x="617" y="5585"/>
                      <a:pt x="658" y="6004"/>
                      <a:pt x="692" y="6424"/>
                    </a:cubicBezTo>
                    <a:cubicBezTo>
                      <a:pt x="725" y="6843"/>
                      <a:pt x="753" y="7265"/>
                      <a:pt x="769" y="7685"/>
                    </a:cubicBezTo>
                    <a:cubicBezTo>
                      <a:pt x="773" y="7790"/>
                      <a:pt x="776" y="7896"/>
                      <a:pt x="779" y="8001"/>
                    </a:cubicBezTo>
                    <a:lnTo>
                      <a:pt x="785" y="8317"/>
                    </a:lnTo>
                    <a:cubicBezTo>
                      <a:pt x="784" y="8528"/>
                      <a:pt x="784" y="8738"/>
                      <a:pt x="775" y="8949"/>
                    </a:cubicBezTo>
                    <a:cubicBezTo>
                      <a:pt x="761" y="9369"/>
                      <a:pt x="729" y="9790"/>
                      <a:pt x="674" y="10208"/>
                    </a:cubicBezTo>
                    <a:cubicBezTo>
                      <a:pt x="740" y="9792"/>
                      <a:pt x="781" y="9372"/>
                      <a:pt x="806" y="8950"/>
                    </a:cubicBezTo>
                    <a:cubicBezTo>
                      <a:pt x="819" y="8739"/>
                      <a:pt x="825" y="8528"/>
                      <a:pt x="831" y="8317"/>
                    </a:cubicBezTo>
                    <a:lnTo>
                      <a:pt x="835" y="7999"/>
                    </a:lnTo>
                    <a:cubicBezTo>
                      <a:pt x="835" y="7894"/>
                      <a:pt x="832" y="7789"/>
                      <a:pt x="832" y="7682"/>
                    </a:cubicBezTo>
                    <a:cubicBezTo>
                      <a:pt x="826" y="7261"/>
                      <a:pt x="810" y="6838"/>
                      <a:pt x="788" y="6416"/>
                    </a:cubicBezTo>
                    <a:cubicBezTo>
                      <a:pt x="763" y="5994"/>
                      <a:pt x="733" y="5573"/>
                      <a:pt x="702" y="5153"/>
                    </a:cubicBezTo>
                    <a:lnTo>
                      <a:pt x="653" y="4523"/>
                    </a:lnTo>
                    <a:lnTo>
                      <a:pt x="629" y="4206"/>
                    </a:lnTo>
                    <a:lnTo>
                      <a:pt x="616" y="4048"/>
                    </a:lnTo>
                    <a:cubicBezTo>
                      <a:pt x="611" y="3996"/>
                      <a:pt x="607" y="3941"/>
                      <a:pt x="601" y="3889"/>
                    </a:cubicBezTo>
                    <a:cubicBezTo>
                      <a:pt x="560" y="3468"/>
                      <a:pt x="504" y="3048"/>
                      <a:pt x="448" y="2630"/>
                    </a:cubicBezTo>
                    <a:cubicBezTo>
                      <a:pt x="392" y="2211"/>
                      <a:pt x="338" y="1795"/>
                      <a:pt x="300" y="1377"/>
                    </a:cubicBezTo>
                    <a:cubicBezTo>
                      <a:pt x="263" y="961"/>
                      <a:pt x="245" y="543"/>
                      <a:pt x="261" y="129"/>
                    </a:cubicBezTo>
                    <a:lnTo>
                      <a:pt x="261" y="129"/>
                    </a:lnTo>
                    <a:lnTo>
                      <a:pt x="263" y="131"/>
                    </a:lnTo>
                    <a:lnTo>
                      <a:pt x="263" y="129"/>
                    </a:lnTo>
                    <a:cubicBezTo>
                      <a:pt x="263" y="58"/>
                      <a:pt x="206" y="0"/>
                      <a:pt x="136"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2" name="Google Shape;7512;p73"/>
              <p:cNvSpPr/>
              <p:nvPr/>
            </p:nvSpPr>
            <p:spPr>
              <a:xfrm>
                <a:off x="1047275" y="2308275"/>
                <a:ext cx="27150" cy="261000"/>
              </a:xfrm>
              <a:custGeom>
                <a:avLst/>
                <a:gdLst/>
                <a:ahLst/>
                <a:cxnLst/>
                <a:rect l="l" t="t" r="r" b="b"/>
                <a:pathLst>
                  <a:path w="1086" h="10440" extrusionOk="0">
                    <a:moveTo>
                      <a:pt x="136" y="1"/>
                    </a:moveTo>
                    <a:cubicBezTo>
                      <a:pt x="131" y="1"/>
                      <a:pt x="126" y="1"/>
                      <a:pt x="121" y="2"/>
                    </a:cubicBezTo>
                    <a:cubicBezTo>
                      <a:pt x="50" y="9"/>
                      <a:pt x="0" y="73"/>
                      <a:pt x="9" y="143"/>
                    </a:cubicBezTo>
                    <a:cubicBezTo>
                      <a:pt x="116" y="1006"/>
                      <a:pt x="265" y="1860"/>
                      <a:pt x="409" y="2711"/>
                    </a:cubicBezTo>
                    <a:cubicBezTo>
                      <a:pt x="554" y="3563"/>
                      <a:pt x="696" y="4415"/>
                      <a:pt x="787" y="5272"/>
                    </a:cubicBezTo>
                    <a:lnTo>
                      <a:pt x="819" y="5594"/>
                    </a:lnTo>
                    <a:lnTo>
                      <a:pt x="848" y="5918"/>
                    </a:lnTo>
                    <a:lnTo>
                      <a:pt x="909" y="6563"/>
                    </a:lnTo>
                    <a:cubicBezTo>
                      <a:pt x="948" y="6995"/>
                      <a:pt x="983" y="7425"/>
                      <a:pt x="1008" y="7856"/>
                    </a:cubicBezTo>
                    <a:cubicBezTo>
                      <a:pt x="1033" y="8286"/>
                      <a:pt x="1044" y="8719"/>
                      <a:pt x="1034" y="9150"/>
                    </a:cubicBezTo>
                    <a:cubicBezTo>
                      <a:pt x="1023" y="9581"/>
                      <a:pt x="991" y="10011"/>
                      <a:pt x="921" y="10439"/>
                    </a:cubicBezTo>
                    <a:cubicBezTo>
                      <a:pt x="1002" y="10014"/>
                      <a:pt x="1044" y="9582"/>
                      <a:pt x="1065" y="9150"/>
                    </a:cubicBezTo>
                    <a:cubicBezTo>
                      <a:pt x="1086" y="8718"/>
                      <a:pt x="1085" y="8284"/>
                      <a:pt x="1072" y="7852"/>
                    </a:cubicBezTo>
                    <a:cubicBezTo>
                      <a:pt x="1058" y="7419"/>
                      <a:pt x="1033" y="6986"/>
                      <a:pt x="1004" y="6555"/>
                    </a:cubicBezTo>
                    <a:lnTo>
                      <a:pt x="960" y="5907"/>
                    </a:lnTo>
                    <a:lnTo>
                      <a:pt x="937" y="5584"/>
                    </a:lnTo>
                    <a:lnTo>
                      <a:pt x="914" y="5260"/>
                    </a:lnTo>
                    <a:cubicBezTo>
                      <a:pt x="844" y="4395"/>
                      <a:pt x="723" y="3537"/>
                      <a:pt x="599" y="2681"/>
                    </a:cubicBezTo>
                    <a:cubicBezTo>
                      <a:pt x="475" y="1825"/>
                      <a:pt x="347" y="971"/>
                      <a:pt x="264" y="115"/>
                    </a:cubicBezTo>
                    <a:cubicBezTo>
                      <a:pt x="264" y="114"/>
                      <a:pt x="264" y="113"/>
                      <a:pt x="262" y="112"/>
                    </a:cubicBezTo>
                    <a:cubicBezTo>
                      <a:pt x="255" y="48"/>
                      <a:pt x="200" y="1"/>
                      <a:pt x="136"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3" name="Google Shape;7513;p73"/>
              <p:cNvSpPr/>
              <p:nvPr/>
            </p:nvSpPr>
            <p:spPr>
              <a:xfrm>
                <a:off x="997200" y="2308825"/>
                <a:ext cx="53550" cy="261350"/>
              </a:xfrm>
              <a:custGeom>
                <a:avLst/>
                <a:gdLst/>
                <a:ahLst/>
                <a:cxnLst/>
                <a:rect l="l" t="t" r="r" b="b"/>
                <a:pathLst>
                  <a:path w="2142" h="10454" extrusionOk="0">
                    <a:moveTo>
                      <a:pt x="2005" y="0"/>
                    </a:moveTo>
                    <a:cubicBezTo>
                      <a:pt x="1945" y="0"/>
                      <a:pt x="1891" y="42"/>
                      <a:pt x="1878" y="103"/>
                    </a:cubicBezTo>
                    <a:cubicBezTo>
                      <a:pt x="1709" y="962"/>
                      <a:pt x="1527" y="1821"/>
                      <a:pt x="1350" y="2679"/>
                    </a:cubicBezTo>
                    <a:cubicBezTo>
                      <a:pt x="1171" y="3537"/>
                      <a:pt x="993" y="4397"/>
                      <a:pt x="821" y="5257"/>
                    </a:cubicBezTo>
                    <a:cubicBezTo>
                      <a:pt x="652" y="6119"/>
                      <a:pt x="484" y="6980"/>
                      <a:pt x="339" y="7846"/>
                    </a:cubicBezTo>
                    <a:lnTo>
                      <a:pt x="313" y="8009"/>
                    </a:lnTo>
                    <a:lnTo>
                      <a:pt x="299" y="8089"/>
                    </a:lnTo>
                    <a:lnTo>
                      <a:pt x="286" y="8171"/>
                    </a:lnTo>
                    <a:lnTo>
                      <a:pt x="236" y="8496"/>
                    </a:lnTo>
                    <a:cubicBezTo>
                      <a:pt x="204" y="8714"/>
                      <a:pt x="184" y="8933"/>
                      <a:pt x="165" y="9150"/>
                    </a:cubicBezTo>
                    <a:cubicBezTo>
                      <a:pt x="128" y="9587"/>
                      <a:pt x="97" y="10025"/>
                      <a:pt x="1" y="10454"/>
                    </a:cubicBezTo>
                    <a:cubicBezTo>
                      <a:pt x="110" y="10028"/>
                      <a:pt x="154" y="9589"/>
                      <a:pt x="204" y="9155"/>
                    </a:cubicBezTo>
                    <a:cubicBezTo>
                      <a:pt x="228" y="8938"/>
                      <a:pt x="256" y="8720"/>
                      <a:pt x="293" y="8505"/>
                    </a:cubicBezTo>
                    <a:lnTo>
                      <a:pt x="351" y="8181"/>
                    </a:lnTo>
                    <a:lnTo>
                      <a:pt x="365" y="8101"/>
                    </a:lnTo>
                    <a:lnTo>
                      <a:pt x="380" y="8021"/>
                    </a:lnTo>
                    <a:lnTo>
                      <a:pt x="411" y="7859"/>
                    </a:lnTo>
                    <a:cubicBezTo>
                      <a:pt x="575" y="6999"/>
                      <a:pt x="762" y="6141"/>
                      <a:pt x="952" y="5286"/>
                    </a:cubicBezTo>
                    <a:cubicBezTo>
                      <a:pt x="1144" y="4430"/>
                      <a:pt x="1341" y="3576"/>
                      <a:pt x="1540" y="2722"/>
                    </a:cubicBezTo>
                    <a:cubicBezTo>
                      <a:pt x="1737" y="1867"/>
                      <a:pt x="1937" y="1013"/>
                      <a:pt x="2128" y="156"/>
                    </a:cubicBezTo>
                    <a:cubicBezTo>
                      <a:pt x="2128" y="155"/>
                      <a:pt x="2129" y="154"/>
                      <a:pt x="2129" y="153"/>
                    </a:cubicBezTo>
                    <a:cubicBezTo>
                      <a:pt x="2141" y="83"/>
                      <a:pt x="2097" y="16"/>
                      <a:pt x="2028" y="2"/>
                    </a:cubicBezTo>
                    <a:cubicBezTo>
                      <a:pt x="2020" y="1"/>
                      <a:pt x="2012" y="0"/>
                      <a:pt x="2005"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4" name="Google Shape;7514;p73"/>
              <p:cNvSpPr/>
              <p:nvPr/>
            </p:nvSpPr>
            <p:spPr>
              <a:xfrm>
                <a:off x="1013963" y="2322713"/>
                <a:ext cx="35025" cy="216900"/>
              </a:xfrm>
              <a:custGeom>
                <a:avLst/>
                <a:gdLst/>
                <a:ahLst/>
                <a:cxnLst/>
                <a:rect l="l" t="t" r="r" b="b"/>
                <a:pathLst>
                  <a:path w="1401" h="8676" extrusionOk="0">
                    <a:moveTo>
                      <a:pt x="1260" y="1"/>
                    </a:moveTo>
                    <a:cubicBezTo>
                      <a:pt x="1201" y="1"/>
                      <a:pt x="1148" y="43"/>
                      <a:pt x="1136" y="103"/>
                    </a:cubicBezTo>
                    <a:cubicBezTo>
                      <a:pt x="994" y="812"/>
                      <a:pt x="861" y="1520"/>
                      <a:pt x="742" y="2233"/>
                    </a:cubicBezTo>
                    <a:cubicBezTo>
                      <a:pt x="624" y="2944"/>
                      <a:pt x="518" y="3658"/>
                      <a:pt x="432" y="4375"/>
                    </a:cubicBezTo>
                    <a:cubicBezTo>
                      <a:pt x="410" y="4554"/>
                      <a:pt x="390" y="4733"/>
                      <a:pt x="371" y="4912"/>
                    </a:cubicBezTo>
                    <a:lnTo>
                      <a:pt x="357" y="5047"/>
                    </a:lnTo>
                    <a:lnTo>
                      <a:pt x="344" y="5182"/>
                    </a:lnTo>
                    <a:cubicBezTo>
                      <a:pt x="335" y="5272"/>
                      <a:pt x="329" y="5362"/>
                      <a:pt x="321" y="5452"/>
                    </a:cubicBezTo>
                    <a:cubicBezTo>
                      <a:pt x="293" y="5811"/>
                      <a:pt x="274" y="6172"/>
                      <a:pt x="253" y="6532"/>
                    </a:cubicBezTo>
                    <a:cubicBezTo>
                      <a:pt x="231" y="6891"/>
                      <a:pt x="209" y="7250"/>
                      <a:pt x="170" y="7608"/>
                    </a:cubicBezTo>
                    <a:cubicBezTo>
                      <a:pt x="132" y="7966"/>
                      <a:pt x="78" y="8323"/>
                      <a:pt x="0" y="8675"/>
                    </a:cubicBezTo>
                    <a:cubicBezTo>
                      <a:pt x="88" y="8326"/>
                      <a:pt x="152" y="7970"/>
                      <a:pt x="201" y="7613"/>
                    </a:cubicBezTo>
                    <a:cubicBezTo>
                      <a:pt x="249" y="7257"/>
                      <a:pt x="284" y="6897"/>
                      <a:pt x="315" y="6538"/>
                    </a:cubicBezTo>
                    <a:cubicBezTo>
                      <a:pt x="348" y="6179"/>
                      <a:pt x="377" y="5819"/>
                      <a:pt x="416" y="5462"/>
                    </a:cubicBezTo>
                    <a:cubicBezTo>
                      <a:pt x="426" y="5374"/>
                      <a:pt x="435" y="5284"/>
                      <a:pt x="446" y="5195"/>
                    </a:cubicBezTo>
                    <a:lnTo>
                      <a:pt x="463" y="5062"/>
                    </a:lnTo>
                    <a:lnTo>
                      <a:pt x="481" y="4927"/>
                    </a:lnTo>
                    <a:cubicBezTo>
                      <a:pt x="506" y="4748"/>
                      <a:pt x="531" y="4571"/>
                      <a:pt x="558" y="4393"/>
                    </a:cubicBezTo>
                    <a:cubicBezTo>
                      <a:pt x="665" y="3682"/>
                      <a:pt x="790" y="2974"/>
                      <a:pt x="930" y="2267"/>
                    </a:cubicBezTo>
                    <a:cubicBezTo>
                      <a:pt x="1069" y="1563"/>
                      <a:pt x="1222" y="859"/>
                      <a:pt x="1383" y="158"/>
                    </a:cubicBezTo>
                    <a:cubicBezTo>
                      <a:pt x="1386" y="157"/>
                      <a:pt x="1386" y="156"/>
                      <a:pt x="1387" y="154"/>
                    </a:cubicBezTo>
                    <a:cubicBezTo>
                      <a:pt x="1401" y="84"/>
                      <a:pt x="1356" y="18"/>
                      <a:pt x="1286" y="4"/>
                    </a:cubicBezTo>
                    <a:cubicBezTo>
                      <a:pt x="1278" y="2"/>
                      <a:pt x="1269" y="1"/>
                      <a:pt x="1260"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5" name="Google Shape;7515;p73"/>
              <p:cNvSpPr/>
              <p:nvPr/>
            </p:nvSpPr>
            <p:spPr>
              <a:xfrm>
                <a:off x="1050175" y="2336625"/>
                <a:ext cx="7725" cy="202100"/>
              </a:xfrm>
              <a:custGeom>
                <a:avLst/>
                <a:gdLst/>
                <a:ahLst/>
                <a:cxnLst/>
                <a:rect l="l" t="t" r="r" b="b"/>
                <a:pathLst>
                  <a:path w="309" h="8084" extrusionOk="0">
                    <a:moveTo>
                      <a:pt x="130" y="0"/>
                    </a:moveTo>
                    <a:cubicBezTo>
                      <a:pt x="129" y="0"/>
                      <a:pt x="127" y="0"/>
                      <a:pt x="125" y="0"/>
                    </a:cubicBezTo>
                    <a:cubicBezTo>
                      <a:pt x="55" y="4"/>
                      <a:pt x="1" y="65"/>
                      <a:pt x="5" y="135"/>
                    </a:cubicBezTo>
                    <a:cubicBezTo>
                      <a:pt x="76" y="1458"/>
                      <a:pt x="139" y="2782"/>
                      <a:pt x="181" y="4107"/>
                    </a:cubicBezTo>
                    <a:cubicBezTo>
                      <a:pt x="222" y="5431"/>
                      <a:pt x="241" y="6757"/>
                      <a:pt x="222" y="8083"/>
                    </a:cubicBezTo>
                    <a:cubicBezTo>
                      <a:pt x="283" y="6758"/>
                      <a:pt x="307" y="5431"/>
                      <a:pt x="308" y="4105"/>
                    </a:cubicBezTo>
                    <a:cubicBezTo>
                      <a:pt x="309" y="2778"/>
                      <a:pt x="287" y="1451"/>
                      <a:pt x="260" y="124"/>
                    </a:cubicBezTo>
                    <a:lnTo>
                      <a:pt x="260" y="121"/>
                    </a:lnTo>
                    <a:cubicBezTo>
                      <a:pt x="256" y="52"/>
                      <a:pt x="199" y="0"/>
                      <a:pt x="130"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6" name="Google Shape;7516;p73"/>
              <p:cNvSpPr/>
              <p:nvPr/>
            </p:nvSpPr>
            <p:spPr>
              <a:xfrm>
                <a:off x="1032375" y="2271050"/>
                <a:ext cx="39400" cy="67025"/>
              </a:xfrm>
              <a:custGeom>
                <a:avLst/>
                <a:gdLst/>
                <a:ahLst/>
                <a:cxnLst/>
                <a:rect l="l" t="t" r="r" b="b"/>
                <a:pathLst>
                  <a:path w="1576" h="2681" extrusionOk="0">
                    <a:moveTo>
                      <a:pt x="887" y="0"/>
                    </a:moveTo>
                    <a:cubicBezTo>
                      <a:pt x="722" y="0"/>
                      <a:pt x="538" y="9"/>
                      <a:pt x="471" y="24"/>
                    </a:cubicBezTo>
                    <a:cubicBezTo>
                      <a:pt x="1" y="140"/>
                      <a:pt x="38" y="694"/>
                      <a:pt x="122" y="994"/>
                    </a:cubicBezTo>
                    <a:cubicBezTo>
                      <a:pt x="161" y="1132"/>
                      <a:pt x="416" y="1292"/>
                      <a:pt x="407" y="1415"/>
                    </a:cubicBezTo>
                    <a:cubicBezTo>
                      <a:pt x="405" y="1446"/>
                      <a:pt x="388" y="1473"/>
                      <a:pt x="373" y="1501"/>
                    </a:cubicBezTo>
                    <a:cubicBezTo>
                      <a:pt x="207" y="1789"/>
                      <a:pt x="135" y="2112"/>
                      <a:pt x="161" y="2429"/>
                    </a:cubicBezTo>
                    <a:cubicBezTo>
                      <a:pt x="165" y="2471"/>
                      <a:pt x="172" y="2515"/>
                      <a:pt x="201" y="2550"/>
                    </a:cubicBezTo>
                    <a:cubicBezTo>
                      <a:pt x="237" y="2592"/>
                      <a:pt x="303" y="2613"/>
                      <a:pt x="364" y="2628"/>
                    </a:cubicBezTo>
                    <a:cubicBezTo>
                      <a:pt x="503" y="2663"/>
                      <a:pt x="649" y="2681"/>
                      <a:pt x="795" y="2681"/>
                    </a:cubicBezTo>
                    <a:cubicBezTo>
                      <a:pt x="825" y="2681"/>
                      <a:pt x="856" y="2680"/>
                      <a:pt x="887" y="2679"/>
                    </a:cubicBezTo>
                    <a:cubicBezTo>
                      <a:pt x="982" y="2673"/>
                      <a:pt x="1086" y="2657"/>
                      <a:pt x="1141" y="2594"/>
                    </a:cubicBezTo>
                    <a:cubicBezTo>
                      <a:pt x="1167" y="2563"/>
                      <a:pt x="1177" y="2526"/>
                      <a:pt x="1187" y="2489"/>
                    </a:cubicBezTo>
                    <a:cubicBezTo>
                      <a:pt x="1276" y="2137"/>
                      <a:pt x="1367" y="1787"/>
                      <a:pt x="1456" y="1435"/>
                    </a:cubicBezTo>
                    <a:cubicBezTo>
                      <a:pt x="1474" y="1363"/>
                      <a:pt x="1459" y="1315"/>
                      <a:pt x="1363" y="1306"/>
                    </a:cubicBezTo>
                    <a:cubicBezTo>
                      <a:pt x="1415" y="1092"/>
                      <a:pt x="1535" y="961"/>
                      <a:pt x="1566" y="759"/>
                    </a:cubicBezTo>
                    <a:cubicBezTo>
                      <a:pt x="1572" y="712"/>
                      <a:pt x="1575" y="662"/>
                      <a:pt x="1570" y="607"/>
                    </a:cubicBezTo>
                    <a:cubicBezTo>
                      <a:pt x="1552" y="375"/>
                      <a:pt x="1500" y="84"/>
                      <a:pt x="1167" y="14"/>
                    </a:cubicBezTo>
                    <a:cubicBezTo>
                      <a:pt x="1122" y="5"/>
                      <a:pt x="1010" y="0"/>
                      <a:pt x="88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7" name="Google Shape;7517;p73"/>
              <p:cNvSpPr/>
              <p:nvPr/>
            </p:nvSpPr>
            <p:spPr>
              <a:xfrm>
                <a:off x="1044300" y="2302200"/>
                <a:ext cx="19975" cy="6750"/>
              </a:xfrm>
              <a:custGeom>
                <a:avLst/>
                <a:gdLst/>
                <a:ahLst/>
                <a:cxnLst/>
                <a:rect l="l" t="t" r="r" b="b"/>
                <a:pathLst>
                  <a:path w="799" h="270" extrusionOk="0">
                    <a:moveTo>
                      <a:pt x="799" y="0"/>
                    </a:moveTo>
                    <a:lnTo>
                      <a:pt x="799" y="0"/>
                    </a:lnTo>
                    <a:cubicBezTo>
                      <a:pt x="787" y="1"/>
                      <a:pt x="777" y="2"/>
                      <a:pt x="767" y="4"/>
                    </a:cubicBezTo>
                    <a:lnTo>
                      <a:pt x="737" y="6"/>
                    </a:lnTo>
                    <a:cubicBezTo>
                      <a:pt x="718" y="7"/>
                      <a:pt x="700" y="9"/>
                      <a:pt x="683" y="9"/>
                    </a:cubicBezTo>
                    <a:cubicBezTo>
                      <a:pt x="650" y="10"/>
                      <a:pt x="619" y="10"/>
                      <a:pt x="589" y="10"/>
                    </a:cubicBezTo>
                    <a:cubicBezTo>
                      <a:pt x="529" y="10"/>
                      <a:pt x="471" y="10"/>
                      <a:pt x="409" y="14"/>
                    </a:cubicBezTo>
                    <a:cubicBezTo>
                      <a:pt x="345" y="17"/>
                      <a:pt x="281" y="26"/>
                      <a:pt x="211" y="42"/>
                    </a:cubicBezTo>
                    <a:cubicBezTo>
                      <a:pt x="178" y="51"/>
                      <a:pt x="143" y="62"/>
                      <a:pt x="107" y="77"/>
                    </a:cubicBezTo>
                    <a:cubicBezTo>
                      <a:pt x="89" y="85"/>
                      <a:pt x="71" y="92"/>
                      <a:pt x="53" y="102"/>
                    </a:cubicBezTo>
                    <a:cubicBezTo>
                      <a:pt x="35" y="112"/>
                      <a:pt x="19" y="123"/>
                      <a:pt x="1" y="137"/>
                    </a:cubicBezTo>
                    <a:cubicBezTo>
                      <a:pt x="17" y="151"/>
                      <a:pt x="34" y="163"/>
                      <a:pt x="53" y="174"/>
                    </a:cubicBezTo>
                    <a:cubicBezTo>
                      <a:pt x="71" y="184"/>
                      <a:pt x="87" y="193"/>
                      <a:pt x="104" y="202"/>
                    </a:cubicBezTo>
                    <a:cubicBezTo>
                      <a:pt x="138" y="219"/>
                      <a:pt x="171" y="232"/>
                      <a:pt x="206" y="243"/>
                    </a:cubicBezTo>
                    <a:cubicBezTo>
                      <a:pt x="265" y="260"/>
                      <a:pt x="327" y="269"/>
                      <a:pt x="390" y="269"/>
                    </a:cubicBezTo>
                    <a:cubicBezTo>
                      <a:pt x="402" y="269"/>
                      <a:pt x="413" y="269"/>
                      <a:pt x="425" y="268"/>
                    </a:cubicBezTo>
                    <a:cubicBezTo>
                      <a:pt x="501" y="263"/>
                      <a:pt x="581" y="245"/>
                      <a:pt x="652" y="201"/>
                    </a:cubicBezTo>
                    <a:cubicBezTo>
                      <a:pt x="689" y="179"/>
                      <a:pt x="721" y="150"/>
                      <a:pt x="747" y="118"/>
                    </a:cubicBezTo>
                    <a:cubicBezTo>
                      <a:pt x="754" y="109"/>
                      <a:pt x="760" y="99"/>
                      <a:pt x="766" y="91"/>
                    </a:cubicBezTo>
                    <a:cubicBezTo>
                      <a:pt x="772" y="82"/>
                      <a:pt x="777" y="73"/>
                      <a:pt x="780" y="62"/>
                    </a:cubicBezTo>
                    <a:cubicBezTo>
                      <a:pt x="785" y="52"/>
                      <a:pt x="788" y="42"/>
                      <a:pt x="792" y="32"/>
                    </a:cubicBezTo>
                    <a:cubicBezTo>
                      <a:pt x="795" y="22"/>
                      <a:pt x="798" y="11"/>
                      <a:pt x="799" y="0"/>
                    </a:cubicBezTo>
                    <a:close/>
                  </a:path>
                </a:pathLst>
              </a:custGeom>
              <a:solidFill>
                <a:srgbClr val="EDBA3C"/>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8" name="Google Shape;7518;p73"/>
              <p:cNvSpPr/>
              <p:nvPr/>
            </p:nvSpPr>
            <p:spPr>
              <a:xfrm>
                <a:off x="1038375" y="2277750"/>
                <a:ext cx="20875" cy="26375"/>
              </a:xfrm>
              <a:custGeom>
                <a:avLst/>
                <a:gdLst/>
                <a:ahLst/>
                <a:cxnLst/>
                <a:rect l="l" t="t" r="r" b="b"/>
                <a:pathLst>
                  <a:path w="835" h="1055" extrusionOk="0">
                    <a:moveTo>
                      <a:pt x="67" y="1"/>
                    </a:moveTo>
                    <a:cubicBezTo>
                      <a:pt x="52" y="31"/>
                      <a:pt x="41" y="60"/>
                      <a:pt x="29" y="92"/>
                    </a:cubicBezTo>
                    <a:cubicBezTo>
                      <a:pt x="22" y="123"/>
                      <a:pt x="13" y="153"/>
                      <a:pt x="8" y="185"/>
                    </a:cubicBezTo>
                    <a:cubicBezTo>
                      <a:pt x="6" y="200"/>
                      <a:pt x="5" y="216"/>
                      <a:pt x="3" y="232"/>
                    </a:cubicBezTo>
                    <a:cubicBezTo>
                      <a:pt x="2" y="250"/>
                      <a:pt x="0" y="265"/>
                      <a:pt x="1" y="281"/>
                    </a:cubicBezTo>
                    <a:cubicBezTo>
                      <a:pt x="1" y="298"/>
                      <a:pt x="2" y="313"/>
                      <a:pt x="2" y="329"/>
                    </a:cubicBezTo>
                    <a:lnTo>
                      <a:pt x="3" y="354"/>
                    </a:lnTo>
                    <a:cubicBezTo>
                      <a:pt x="3" y="362"/>
                      <a:pt x="5" y="370"/>
                      <a:pt x="6" y="378"/>
                    </a:cubicBezTo>
                    <a:cubicBezTo>
                      <a:pt x="22" y="507"/>
                      <a:pt x="73" y="636"/>
                      <a:pt x="152" y="744"/>
                    </a:cubicBezTo>
                    <a:cubicBezTo>
                      <a:pt x="231" y="853"/>
                      <a:pt x="340" y="938"/>
                      <a:pt x="459" y="991"/>
                    </a:cubicBezTo>
                    <a:cubicBezTo>
                      <a:pt x="474" y="998"/>
                      <a:pt x="488" y="1004"/>
                      <a:pt x="504" y="1010"/>
                    </a:cubicBezTo>
                    <a:cubicBezTo>
                      <a:pt x="519" y="1015"/>
                      <a:pt x="534" y="1020"/>
                      <a:pt x="550" y="1024"/>
                    </a:cubicBezTo>
                    <a:cubicBezTo>
                      <a:pt x="565" y="1029"/>
                      <a:pt x="580" y="1033"/>
                      <a:pt x="596" y="1037"/>
                    </a:cubicBezTo>
                    <a:cubicBezTo>
                      <a:pt x="604" y="1039"/>
                      <a:pt x="611" y="1040"/>
                      <a:pt x="619" y="1043"/>
                    </a:cubicBezTo>
                    <a:cubicBezTo>
                      <a:pt x="627" y="1044"/>
                      <a:pt x="636" y="1045"/>
                      <a:pt x="643" y="1046"/>
                    </a:cubicBezTo>
                    <a:cubicBezTo>
                      <a:pt x="658" y="1049"/>
                      <a:pt x="675" y="1051"/>
                      <a:pt x="691" y="1053"/>
                    </a:cubicBezTo>
                    <a:lnTo>
                      <a:pt x="713" y="1055"/>
                    </a:lnTo>
                    <a:lnTo>
                      <a:pt x="738" y="1055"/>
                    </a:lnTo>
                    <a:cubicBezTo>
                      <a:pt x="770" y="1055"/>
                      <a:pt x="801" y="1054"/>
                      <a:pt x="834" y="1049"/>
                    </a:cubicBezTo>
                    <a:cubicBezTo>
                      <a:pt x="809" y="1025"/>
                      <a:pt x="786" y="1007"/>
                      <a:pt x="762" y="987"/>
                    </a:cubicBezTo>
                    <a:lnTo>
                      <a:pt x="744" y="973"/>
                    </a:lnTo>
                    <a:lnTo>
                      <a:pt x="728" y="958"/>
                    </a:lnTo>
                    <a:cubicBezTo>
                      <a:pt x="716" y="947"/>
                      <a:pt x="704" y="938"/>
                      <a:pt x="693" y="930"/>
                    </a:cubicBezTo>
                    <a:cubicBezTo>
                      <a:pt x="682" y="921"/>
                      <a:pt x="670" y="913"/>
                      <a:pt x="660" y="902"/>
                    </a:cubicBezTo>
                    <a:cubicBezTo>
                      <a:pt x="650" y="892"/>
                      <a:pt x="638" y="884"/>
                      <a:pt x="627" y="875"/>
                    </a:cubicBezTo>
                    <a:cubicBezTo>
                      <a:pt x="617" y="866"/>
                      <a:pt x="606" y="856"/>
                      <a:pt x="596" y="847"/>
                    </a:cubicBezTo>
                    <a:cubicBezTo>
                      <a:pt x="585" y="839"/>
                      <a:pt x="576" y="829"/>
                      <a:pt x="566" y="819"/>
                    </a:cubicBezTo>
                    <a:cubicBezTo>
                      <a:pt x="487" y="747"/>
                      <a:pt x="418" y="671"/>
                      <a:pt x="358" y="590"/>
                    </a:cubicBezTo>
                    <a:cubicBezTo>
                      <a:pt x="298" y="509"/>
                      <a:pt x="247" y="421"/>
                      <a:pt x="201" y="324"/>
                    </a:cubicBezTo>
                    <a:cubicBezTo>
                      <a:pt x="198" y="319"/>
                      <a:pt x="195" y="313"/>
                      <a:pt x="191" y="307"/>
                    </a:cubicBezTo>
                    <a:lnTo>
                      <a:pt x="184" y="287"/>
                    </a:lnTo>
                    <a:cubicBezTo>
                      <a:pt x="179" y="275"/>
                      <a:pt x="174" y="262"/>
                      <a:pt x="167" y="250"/>
                    </a:cubicBezTo>
                    <a:cubicBezTo>
                      <a:pt x="161" y="237"/>
                      <a:pt x="156" y="224"/>
                      <a:pt x="151" y="211"/>
                    </a:cubicBezTo>
                    <a:cubicBezTo>
                      <a:pt x="145" y="198"/>
                      <a:pt x="140" y="184"/>
                      <a:pt x="134" y="171"/>
                    </a:cubicBezTo>
                    <a:cubicBezTo>
                      <a:pt x="128" y="158"/>
                      <a:pt x="124" y="144"/>
                      <a:pt x="119" y="130"/>
                    </a:cubicBezTo>
                    <a:cubicBezTo>
                      <a:pt x="114" y="117"/>
                      <a:pt x="109" y="102"/>
                      <a:pt x="102" y="88"/>
                    </a:cubicBezTo>
                    <a:cubicBezTo>
                      <a:pt x="90" y="60"/>
                      <a:pt x="80" y="31"/>
                      <a:pt x="67"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19" name="Google Shape;7519;p73"/>
              <p:cNvSpPr/>
              <p:nvPr/>
            </p:nvSpPr>
            <p:spPr>
              <a:xfrm>
                <a:off x="1046425" y="2313575"/>
                <a:ext cx="16475" cy="21125"/>
              </a:xfrm>
              <a:custGeom>
                <a:avLst/>
                <a:gdLst/>
                <a:ahLst/>
                <a:cxnLst/>
                <a:rect l="l" t="t" r="r" b="b"/>
                <a:pathLst>
                  <a:path w="659" h="845" extrusionOk="0">
                    <a:moveTo>
                      <a:pt x="655" y="0"/>
                    </a:moveTo>
                    <a:cubicBezTo>
                      <a:pt x="632" y="15"/>
                      <a:pt x="612" y="31"/>
                      <a:pt x="593" y="47"/>
                    </a:cubicBezTo>
                    <a:cubicBezTo>
                      <a:pt x="575" y="65"/>
                      <a:pt x="558" y="82"/>
                      <a:pt x="541" y="99"/>
                    </a:cubicBezTo>
                    <a:cubicBezTo>
                      <a:pt x="508" y="133"/>
                      <a:pt x="477" y="169"/>
                      <a:pt x="449" y="205"/>
                    </a:cubicBezTo>
                    <a:cubicBezTo>
                      <a:pt x="392" y="277"/>
                      <a:pt x="345" y="348"/>
                      <a:pt x="299" y="418"/>
                    </a:cubicBezTo>
                    <a:cubicBezTo>
                      <a:pt x="253" y="486"/>
                      <a:pt x="210" y="554"/>
                      <a:pt x="162" y="622"/>
                    </a:cubicBezTo>
                    <a:cubicBezTo>
                      <a:pt x="156" y="630"/>
                      <a:pt x="151" y="639"/>
                      <a:pt x="145" y="648"/>
                    </a:cubicBezTo>
                    <a:cubicBezTo>
                      <a:pt x="140" y="655"/>
                      <a:pt x="133" y="665"/>
                      <a:pt x="126" y="674"/>
                    </a:cubicBezTo>
                    <a:cubicBezTo>
                      <a:pt x="120" y="681"/>
                      <a:pt x="114" y="690"/>
                      <a:pt x="108" y="699"/>
                    </a:cubicBezTo>
                    <a:cubicBezTo>
                      <a:pt x="101" y="707"/>
                      <a:pt x="96" y="718"/>
                      <a:pt x="88" y="726"/>
                    </a:cubicBezTo>
                    <a:cubicBezTo>
                      <a:pt x="74" y="742"/>
                      <a:pt x="60" y="762"/>
                      <a:pt x="46" y="781"/>
                    </a:cubicBezTo>
                    <a:cubicBezTo>
                      <a:pt x="31" y="798"/>
                      <a:pt x="16" y="818"/>
                      <a:pt x="0" y="840"/>
                    </a:cubicBezTo>
                    <a:cubicBezTo>
                      <a:pt x="27" y="843"/>
                      <a:pt x="53" y="845"/>
                      <a:pt x="78" y="845"/>
                    </a:cubicBezTo>
                    <a:cubicBezTo>
                      <a:pt x="104" y="841"/>
                      <a:pt x="129" y="837"/>
                      <a:pt x="155" y="832"/>
                    </a:cubicBezTo>
                    <a:cubicBezTo>
                      <a:pt x="178" y="825"/>
                      <a:pt x="203" y="816"/>
                      <a:pt x="228" y="807"/>
                    </a:cubicBezTo>
                    <a:cubicBezTo>
                      <a:pt x="252" y="796"/>
                      <a:pt x="274" y="783"/>
                      <a:pt x="297" y="771"/>
                    </a:cubicBezTo>
                    <a:cubicBezTo>
                      <a:pt x="385" y="717"/>
                      <a:pt x="457" y="640"/>
                      <a:pt x="512" y="558"/>
                    </a:cubicBezTo>
                    <a:cubicBezTo>
                      <a:pt x="566" y="475"/>
                      <a:pt x="605" y="385"/>
                      <a:pt x="630" y="293"/>
                    </a:cubicBezTo>
                    <a:cubicBezTo>
                      <a:pt x="642" y="247"/>
                      <a:pt x="649" y="200"/>
                      <a:pt x="655" y="151"/>
                    </a:cubicBezTo>
                    <a:cubicBezTo>
                      <a:pt x="657" y="127"/>
                      <a:pt x="658" y="103"/>
                      <a:pt x="658" y="77"/>
                    </a:cubicBezTo>
                    <a:cubicBezTo>
                      <a:pt x="658" y="53"/>
                      <a:pt x="658" y="27"/>
                      <a:pt x="65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20" name="Google Shape;7520;p73"/>
              <p:cNvSpPr/>
              <p:nvPr/>
            </p:nvSpPr>
            <p:spPr>
              <a:xfrm>
                <a:off x="1014875" y="2147250"/>
                <a:ext cx="62275" cy="62225"/>
              </a:xfrm>
              <a:custGeom>
                <a:avLst/>
                <a:gdLst/>
                <a:ahLst/>
                <a:cxnLst/>
                <a:rect l="l" t="t" r="r" b="b"/>
                <a:pathLst>
                  <a:path w="2491" h="2489" extrusionOk="0">
                    <a:moveTo>
                      <a:pt x="1247" y="1"/>
                    </a:moveTo>
                    <a:cubicBezTo>
                      <a:pt x="1246" y="1"/>
                      <a:pt x="1246" y="1"/>
                      <a:pt x="1245" y="1"/>
                    </a:cubicBezTo>
                    <a:cubicBezTo>
                      <a:pt x="557" y="1"/>
                      <a:pt x="1" y="558"/>
                      <a:pt x="1" y="1245"/>
                    </a:cubicBezTo>
                    <a:cubicBezTo>
                      <a:pt x="1" y="1931"/>
                      <a:pt x="558" y="2489"/>
                      <a:pt x="1245" y="2489"/>
                    </a:cubicBezTo>
                    <a:cubicBezTo>
                      <a:pt x="1934" y="2489"/>
                      <a:pt x="2490" y="1931"/>
                      <a:pt x="2490" y="1245"/>
                    </a:cubicBezTo>
                    <a:cubicBezTo>
                      <a:pt x="2490" y="559"/>
                      <a:pt x="1935" y="1"/>
                      <a:pt x="1247"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21" name="Google Shape;7521;p73"/>
              <p:cNvSpPr/>
              <p:nvPr/>
            </p:nvSpPr>
            <p:spPr>
              <a:xfrm>
                <a:off x="892550" y="1381350"/>
                <a:ext cx="306350" cy="306325"/>
              </a:xfrm>
              <a:custGeom>
                <a:avLst/>
                <a:gdLst/>
                <a:ahLst/>
                <a:cxnLst/>
                <a:rect l="l" t="t" r="r" b="b"/>
                <a:pathLst>
                  <a:path w="12254" h="12253" extrusionOk="0">
                    <a:moveTo>
                      <a:pt x="6128" y="0"/>
                    </a:moveTo>
                    <a:lnTo>
                      <a:pt x="1" y="6127"/>
                    </a:lnTo>
                    <a:lnTo>
                      <a:pt x="6128" y="12253"/>
                    </a:lnTo>
                    <a:lnTo>
                      <a:pt x="12254" y="6127"/>
                    </a:lnTo>
                    <a:lnTo>
                      <a:pt x="6128" y="0"/>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22" name="Google Shape;7522;p73"/>
              <p:cNvSpPr/>
              <p:nvPr/>
            </p:nvSpPr>
            <p:spPr>
              <a:xfrm>
                <a:off x="907400" y="1396150"/>
                <a:ext cx="276725" cy="276725"/>
              </a:xfrm>
              <a:custGeom>
                <a:avLst/>
                <a:gdLst/>
                <a:ahLst/>
                <a:cxnLst/>
                <a:rect l="l" t="t" r="r" b="b"/>
                <a:pathLst>
                  <a:path w="11069" h="11069" fill="none" extrusionOk="0">
                    <a:moveTo>
                      <a:pt x="0" y="5535"/>
                    </a:moveTo>
                    <a:lnTo>
                      <a:pt x="5534" y="1"/>
                    </a:lnTo>
                    <a:lnTo>
                      <a:pt x="11068" y="5535"/>
                    </a:lnTo>
                    <a:lnTo>
                      <a:pt x="5534" y="11069"/>
                    </a:lnTo>
                    <a:close/>
                  </a:path>
                </a:pathLst>
              </a:custGeom>
              <a:solidFill>
                <a:schemeClr val="accent5"/>
              </a:solidFill>
              <a:ln w="3200" cap="flat" cmpd="sng">
                <a:solidFill>
                  <a:schemeClr val="accent5"/>
                </a:solidFill>
                <a:prstDash val="solid"/>
                <a:miter lim="1023"/>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523" name="Google Shape;7523;p73"/>
              <p:cNvSpPr/>
              <p:nvPr/>
            </p:nvSpPr>
            <p:spPr>
              <a:xfrm>
                <a:off x="972175" y="1439400"/>
                <a:ext cx="147875" cy="177375"/>
              </a:xfrm>
              <a:custGeom>
                <a:avLst/>
                <a:gdLst/>
                <a:ahLst/>
                <a:cxnLst/>
                <a:rect l="l" t="t" r="r" b="b"/>
                <a:pathLst>
                  <a:path w="5915" h="7095" extrusionOk="0">
                    <a:moveTo>
                      <a:pt x="3947" y="4275"/>
                    </a:moveTo>
                    <a:cubicBezTo>
                      <a:pt x="3817" y="4275"/>
                      <a:pt x="3846" y="4353"/>
                      <a:pt x="4023" y="4506"/>
                    </a:cubicBezTo>
                    <a:cubicBezTo>
                      <a:pt x="4492" y="4922"/>
                      <a:pt x="5058" y="5427"/>
                      <a:pt x="5396" y="5740"/>
                    </a:cubicBezTo>
                    <a:cubicBezTo>
                      <a:pt x="5512" y="5841"/>
                      <a:pt x="5613" y="5888"/>
                      <a:pt x="5693" y="5888"/>
                    </a:cubicBezTo>
                    <a:cubicBezTo>
                      <a:pt x="5845" y="5888"/>
                      <a:pt x="5915" y="5714"/>
                      <a:pt x="5840" y="5428"/>
                    </a:cubicBezTo>
                    <a:cubicBezTo>
                      <a:pt x="5675" y="4854"/>
                      <a:pt x="5205" y="4558"/>
                      <a:pt x="4154" y="4307"/>
                    </a:cubicBezTo>
                    <a:cubicBezTo>
                      <a:pt x="4064" y="4286"/>
                      <a:pt x="3995" y="4275"/>
                      <a:pt x="3947" y="4275"/>
                    </a:cubicBezTo>
                    <a:close/>
                    <a:moveTo>
                      <a:pt x="895" y="4239"/>
                    </a:moveTo>
                    <a:cubicBezTo>
                      <a:pt x="861" y="4239"/>
                      <a:pt x="830" y="4276"/>
                      <a:pt x="799" y="4342"/>
                    </a:cubicBezTo>
                    <a:cubicBezTo>
                      <a:pt x="678" y="4594"/>
                      <a:pt x="383" y="5054"/>
                      <a:pt x="261" y="5211"/>
                    </a:cubicBezTo>
                    <a:cubicBezTo>
                      <a:pt x="0" y="5540"/>
                      <a:pt x="0" y="5602"/>
                      <a:pt x="35" y="5888"/>
                    </a:cubicBezTo>
                    <a:cubicBezTo>
                      <a:pt x="54" y="6046"/>
                      <a:pt x="129" y="6134"/>
                      <a:pt x="220" y="6134"/>
                    </a:cubicBezTo>
                    <a:cubicBezTo>
                      <a:pt x="249" y="6134"/>
                      <a:pt x="281" y="6125"/>
                      <a:pt x="312" y="6106"/>
                    </a:cubicBezTo>
                    <a:cubicBezTo>
                      <a:pt x="530" y="5984"/>
                      <a:pt x="669" y="5792"/>
                      <a:pt x="878" y="5411"/>
                    </a:cubicBezTo>
                    <a:cubicBezTo>
                      <a:pt x="1086" y="5037"/>
                      <a:pt x="1137" y="4585"/>
                      <a:pt x="1008" y="4352"/>
                    </a:cubicBezTo>
                    <a:cubicBezTo>
                      <a:pt x="965" y="4274"/>
                      <a:pt x="929" y="4239"/>
                      <a:pt x="895" y="4239"/>
                    </a:cubicBezTo>
                    <a:close/>
                    <a:moveTo>
                      <a:pt x="3614" y="1"/>
                    </a:moveTo>
                    <a:cubicBezTo>
                      <a:pt x="3518" y="1"/>
                      <a:pt x="3484" y="52"/>
                      <a:pt x="3449" y="149"/>
                    </a:cubicBezTo>
                    <a:cubicBezTo>
                      <a:pt x="3388" y="323"/>
                      <a:pt x="2353" y="836"/>
                      <a:pt x="1364" y="1141"/>
                    </a:cubicBezTo>
                    <a:cubicBezTo>
                      <a:pt x="1233" y="1063"/>
                      <a:pt x="1034" y="984"/>
                      <a:pt x="904" y="950"/>
                    </a:cubicBezTo>
                    <a:cubicBezTo>
                      <a:pt x="888" y="946"/>
                      <a:pt x="874" y="944"/>
                      <a:pt x="860" y="944"/>
                    </a:cubicBezTo>
                    <a:cubicBezTo>
                      <a:pt x="762" y="944"/>
                      <a:pt x="732" y="1051"/>
                      <a:pt x="817" y="1150"/>
                    </a:cubicBezTo>
                    <a:cubicBezTo>
                      <a:pt x="1103" y="1506"/>
                      <a:pt x="999" y="2887"/>
                      <a:pt x="564" y="3105"/>
                    </a:cubicBezTo>
                    <a:cubicBezTo>
                      <a:pt x="252" y="3254"/>
                      <a:pt x="244" y="3331"/>
                      <a:pt x="374" y="3583"/>
                    </a:cubicBezTo>
                    <a:cubicBezTo>
                      <a:pt x="439" y="3705"/>
                      <a:pt x="500" y="3762"/>
                      <a:pt x="573" y="3762"/>
                    </a:cubicBezTo>
                    <a:cubicBezTo>
                      <a:pt x="625" y="3762"/>
                      <a:pt x="684" y="3734"/>
                      <a:pt x="756" y="3679"/>
                    </a:cubicBezTo>
                    <a:cubicBezTo>
                      <a:pt x="1086" y="3437"/>
                      <a:pt x="1452" y="3341"/>
                      <a:pt x="2702" y="3141"/>
                    </a:cubicBezTo>
                    <a:lnTo>
                      <a:pt x="2702" y="3141"/>
                    </a:lnTo>
                    <a:cubicBezTo>
                      <a:pt x="2728" y="3940"/>
                      <a:pt x="2694" y="5427"/>
                      <a:pt x="2641" y="5775"/>
                    </a:cubicBezTo>
                    <a:cubicBezTo>
                      <a:pt x="2614" y="5966"/>
                      <a:pt x="2586" y="6041"/>
                      <a:pt x="2444" y="6041"/>
                    </a:cubicBezTo>
                    <a:cubicBezTo>
                      <a:pt x="2362" y="6041"/>
                      <a:pt x="2241" y="6016"/>
                      <a:pt x="2060" y="5974"/>
                    </a:cubicBezTo>
                    <a:cubicBezTo>
                      <a:pt x="1931" y="5944"/>
                      <a:pt x="1843" y="5929"/>
                      <a:pt x="1789" y="5929"/>
                    </a:cubicBezTo>
                    <a:cubicBezTo>
                      <a:pt x="1673" y="5929"/>
                      <a:pt x="1720" y="6002"/>
                      <a:pt x="1868" y="6156"/>
                    </a:cubicBezTo>
                    <a:cubicBezTo>
                      <a:pt x="2112" y="6409"/>
                      <a:pt x="2373" y="6748"/>
                      <a:pt x="2451" y="6887"/>
                    </a:cubicBezTo>
                    <a:cubicBezTo>
                      <a:pt x="2526" y="7023"/>
                      <a:pt x="2587" y="7095"/>
                      <a:pt x="2661" y="7095"/>
                    </a:cubicBezTo>
                    <a:cubicBezTo>
                      <a:pt x="2716" y="7095"/>
                      <a:pt x="2778" y="7056"/>
                      <a:pt x="2859" y="6974"/>
                    </a:cubicBezTo>
                    <a:cubicBezTo>
                      <a:pt x="3120" y="6713"/>
                      <a:pt x="3232" y="6019"/>
                      <a:pt x="3198" y="5496"/>
                    </a:cubicBezTo>
                    <a:cubicBezTo>
                      <a:pt x="3162" y="5045"/>
                      <a:pt x="3136" y="3889"/>
                      <a:pt x="3136" y="3081"/>
                    </a:cubicBezTo>
                    <a:cubicBezTo>
                      <a:pt x="3680" y="3004"/>
                      <a:pt x="4269" y="2948"/>
                      <a:pt x="4534" y="2948"/>
                    </a:cubicBezTo>
                    <a:cubicBezTo>
                      <a:pt x="4570" y="2948"/>
                      <a:pt x="4600" y="2949"/>
                      <a:pt x="4623" y="2951"/>
                    </a:cubicBezTo>
                    <a:cubicBezTo>
                      <a:pt x="4700" y="2955"/>
                      <a:pt x="4771" y="2957"/>
                      <a:pt x="4836" y="2957"/>
                    </a:cubicBezTo>
                    <a:cubicBezTo>
                      <a:pt x="5551" y="2957"/>
                      <a:pt x="5574" y="2709"/>
                      <a:pt x="5237" y="2522"/>
                    </a:cubicBezTo>
                    <a:cubicBezTo>
                      <a:pt x="5100" y="2447"/>
                      <a:pt x="4984" y="2408"/>
                      <a:pt x="4830" y="2408"/>
                    </a:cubicBezTo>
                    <a:cubicBezTo>
                      <a:pt x="4680" y="2408"/>
                      <a:pt x="4494" y="2445"/>
                      <a:pt x="4220" y="2522"/>
                    </a:cubicBezTo>
                    <a:cubicBezTo>
                      <a:pt x="3976" y="2582"/>
                      <a:pt x="3569" y="2678"/>
                      <a:pt x="3134" y="2765"/>
                    </a:cubicBezTo>
                    <a:cubicBezTo>
                      <a:pt x="3142" y="2495"/>
                      <a:pt x="3151" y="2296"/>
                      <a:pt x="3168" y="2217"/>
                    </a:cubicBezTo>
                    <a:cubicBezTo>
                      <a:pt x="3255" y="1844"/>
                      <a:pt x="3212" y="1784"/>
                      <a:pt x="2935" y="1679"/>
                    </a:cubicBezTo>
                    <a:cubicBezTo>
                      <a:pt x="2732" y="1599"/>
                      <a:pt x="2594" y="1564"/>
                      <a:pt x="2509" y="1564"/>
                    </a:cubicBezTo>
                    <a:cubicBezTo>
                      <a:pt x="2371" y="1564"/>
                      <a:pt x="2373" y="1656"/>
                      <a:pt x="2465" y="1801"/>
                    </a:cubicBezTo>
                    <a:cubicBezTo>
                      <a:pt x="2595" y="2009"/>
                      <a:pt x="2639" y="2130"/>
                      <a:pt x="2682" y="2861"/>
                    </a:cubicBezTo>
                    <a:cubicBezTo>
                      <a:pt x="1961" y="3009"/>
                      <a:pt x="1258" y="3140"/>
                      <a:pt x="1118" y="3166"/>
                    </a:cubicBezTo>
                    <a:cubicBezTo>
                      <a:pt x="1205" y="2774"/>
                      <a:pt x="1319" y="2296"/>
                      <a:pt x="1345" y="2139"/>
                    </a:cubicBezTo>
                    <a:cubicBezTo>
                      <a:pt x="1432" y="1549"/>
                      <a:pt x="1449" y="1391"/>
                      <a:pt x="1449" y="1279"/>
                    </a:cubicBezTo>
                    <a:cubicBezTo>
                      <a:pt x="1945" y="1192"/>
                      <a:pt x="2562" y="1053"/>
                      <a:pt x="3153" y="887"/>
                    </a:cubicBezTo>
                    <a:cubicBezTo>
                      <a:pt x="3423" y="809"/>
                      <a:pt x="4031" y="662"/>
                      <a:pt x="4309" y="601"/>
                    </a:cubicBezTo>
                    <a:cubicBezTo>
                      <a:pt x="4640" y="532"/>
                      <a:pt x="4631" y="340"/>
                      <a:pt x="3989" y="97"/>
                    </a:cubicBezTo>
                    <a:cubicBezTo>
                      <a:pt x="3805" y="32"/>
                      <a:pt x="3690" y="1"/>
                      <a:pt x="3614"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cxnSp>
            <p:nvCxnSpPr>
              <p:cNvPr id="7524" name="Google Shape;7524;p73"/>
              <p:cNvCxnSpPr/>
              <p:nvPr/>
            </p:nvCxnSpPr>
            <p:spPr>
              <a:xfrm rot="10800000">
                <a:off x="1045725" y="552825"/>
                <a:ext cx="0" cy="556200"/>
              </a:xfrm>
              <a:prstGeom prst="straightConnector1">
                <a:avLst/>
              </a:prstGeom>
              <a:noFill/>
              <a:ln w="19050" cap="flat" cmpd="sng">
                <a:solidFill>
                  <a:schemeClr val="lt2"/>
                </a:solidFill>
                <a:prstDash val="solid"/>
                <a:round/>
                <a:headEnd type="none" w="med" len="med"/>
                <a:tailEnd type="none" w="med" len="med"/>
              </a:ln>
            </p:spPr>
          </p:cxnSp>
        </p:grpSp>
      </p:grpSp>
      <p:sp>
        <p:nvSpPr>
          <p:cNvPr id="7425" name="Google Shape;7425;p73"/>
          <p:cNvSpPr txBox="1"/>
          <p:nvPr>
            <p:ph type="title"/>
          </p:nvPr>
        </p:nvSpPr>
        <p:spPr>
          <a:xfrm>
            <a:off x="3706256" y="882175"/>
            <a:ext cx="4448100" cy="1058700"/>
          </a:xfrm>
          <a:prstGeom prst="rect">
            <a:avLst/>
          </a:prstGeom>
        </p:spPr>
        <p:txBody>
          <a:bodyPr spcFirstLastPara="1" wrap="square" lIns="91425" tIns="91425" rIns="91425" bIns="91425" anchor="t" anchorCtr="0">
            <a:noAutofit/>
          </a:bodyPr>
          <a:p>
            <a:pPr marL="0" lvl="0" indent="0" algn="ctr" rtl="0">
              <a:spcBef>
                <a:spcPts val="0"/>
              </a:spcBef>
              <a:spcAft>
                <a:spcPts val="0"/>
              </a:spcAft>
              <a:buNone/>
            </a:pPr>
            <a:r>
              <a:rPr lang="en-GB"/>
              <a:t>Thanks!</a:t>
            </a:r>
            <a:endParaRPr lang="en-GB"/>
          </a:p>
        </p:txBody>
      </p:sp>
      <p:sp>
        <p:nvSpPr>
          <p:cNvPr id="7426" name="Google Shape;7426;p73"/>
          <p:cNvSpPr txBox="1"/>
          <p:nvPr>
            <p:ph type="subTitle" idx="1"/>
          </p:nvPr>
        </p:nvSpPr>
        <p:spPr>
          <a:xfrm>
            <a:off x="3996346" y="1552775"/>
            <a:ext cx="4448100" cy="1058700"/>
          </a:xfrm>
          <a:prstGeom prst="rect">
            <a:avLst/>
          </a:prstGeom>
        </p:spPr>
        <p:txBody>
          <a:bodyPr spcFirstLastPara="1" wrap="square" lIns="114300" tIns="91425" rIns="91425" bIns="91425" anchor="ctr" anchorCtr="0">
            <a:noAutofit/>
          </a:bodyPr>
          <a:p>
            <a:pPr marL="0" lvl="0" indent="0" algn="ctr" rtl="0">
              <a:spcBef>
                <a:spcPts val="0"/>
              </a:spcBef>
              <a:spcAft>
                <a:spcPts val="0"/>
              </a:spcAft>
              <a:buNone/>
            </a:pPr>
            <a:r>
              <a:rPr lang="en-GB" sz="2000">
                <a:latin typeface="Fredoka One"/>
                <a:ea typeface="Fredoka One"/>
                <a:cs typeface="Fredoka One"/>
                <a:sym typeface="Fredoka One"/>
              </a:rPr>
              <a:t>D</a:t>
            </a:r>
            <a:r>
              <a:rPr lang="en-GB" sz="2000">
                <a:latin typeface="Fredoka One"/>
                <a:ea typeface="Fredoka One"/>
                <a:cs typeface="Fredoka One"/>
                <a:sym typeface="Fredoka One"/>
              </a:rPr>
              <a:t>o you have any questions?</a:t>
            </a:r>
            <a:endParaRPr sz="2000">
              <a:latin typeface="Fredoka One"/>
              <a:ea typeface="Fredoka One"/>
              <a:cs typeface="Fredoka One"/>
              <a:sym typeface="Fredoka One"/>
            </a:endParaRPr>
          </a:p>
          <a:p>
            <a:pPr marL="0" lvl="0" indent="0" algn="ctr" rtl="0">
              <a:spcBef>
                <a:spcPts val="0"/>
              </a:spcBef>
              <a:spcAft>
                <a:spcPts val="0"/>
              </a:spcAft>
              <a:buNone/>
            </a:pPr>
            <a:r>
              <a:rPr lang="en-US" altLang="en-GB">
                <a:latin typeface="DM Sans"/>
                <a:ea typeface="DM Sans"/>
                <a:cs typeface="DM Sans"/>
                <a:sym typeface="DM Sans"/>
              </a:rPr>
              <a:t>2028201</a:t>
            </a:r>
            <a:r>
              <a:rPr lang="en-GB">
                <a:latin typeface="DM Sans"/>
                <a:ea typeface="DM Sans"/>
                <a:cs typeface="DM Sans"/>
                <a:sym typeface="DM Sans"/>
              </a:rPr>
              <a:t>@</a:t>
            </a:r>
            <a:r>
              <a:rPr lang="en-US" altLang="en-GB">
                <a:latin typeface="DM Sans"/>
                <a:ea typeface="DM Sans"/>
                <a:cs typeface="DM Sans"/>
                <a:sym typeface="DM Sans"/>
              </a:rPr>
              <a:t>kiit.ac.in (Daniel)</a:t>
            </a:r>
            <a:endParaRPr lang="en-US" altLang="en-GB">
              <a:latin typeface="DM Sans"/>
              <a:ea typeface="DM Sans"/>
              <a:cs typeface="DM Sans"/>
              <a:sym typeface="DM Sans"/>
            </a:endParaRPr>
          </a:p>
          <a:p>
            <a:pPr marL="0" lvl="0" indent="0" algn="ctr" rtl="0">
              <a:spcBef>
                <a:spcPts val="0"/>
              </a:spcBef>
              <a:spcAft>
                <a:spcPts val="0"/>
              </a:spcAft>
              <a:buNone/>
            </a:pPr>
            <a:r>
              <a:rPr lang="en-US" altLang="en-GB">
                <a:latin typeface="DM Sans"/>
                <a:ea typeface="DM Sans"/>
                <a:cs typeface="DM Sans"/>
                <a:sym typeface="DM Sans"/>
              </a:rPr>
              <a:t>2028202@kiit.ac.in(Harsh)</a:t>
            </a:r>
            <a:endParaRPr>
              <a:latin typeface="DM Sans"/>
              <a:ea typeface="DM Sans"/>
              <a:cs typeface="DM Sans"/>
              <a:sym typeface="DM Sans"/>
            </a:endParaRPr>
          </a:p>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57" name="Shape 5657"/>
        <p:cNvGrpSpPr/>
        <p:nvPr/>
      </p:nvGrpSpPr>
      <p:grpSpPr>
        <a:xfrm>
          <a:off x="0" y="0"/>
          <a:ext cx="0" cy="0"/>
          <a:chOff x="0" y="0"/>
          <a:chExt cx="0" cy="0"/>
        </a:xfrm>
      </p:grpSpPr>
      <p:sp>
        <p:nvSpPr>
          <p:cNvPr id="5658" name="Google Shape;5658;p41"/>
          <p:cNvSpPr txBox="1"/>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t>
            </a:r>
            <a:r>
              <a:rPr lang="en-GB"/>
              <a:t>able of contents</a:t>
            </a:r>
            <a:endParaRPr lang="en-GB"/>
          </a:p>
        </p:txBody>
      </p:sp>
      <p:sp>
        <p:nvSpPr>
          <p:cNvPr id="5659" name="Google Shape;5659;p41"/>
          <p:cNvSpPr txBox="1"/>
          <p:nvPr>
            <p:ph type="subTitle" idx="5"/>
          </p:nvPr>
        </p:nvSpPr>
        <p:spPr>
          <a:xfrm>
            <a:off x="719988" y="2311463"/>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Gentle introduction to the project </a:t>
            </a:r>
            <a:endParaRPr lang="en-US" altLang="en-GB"/>
          </a:p>
        </p:txBody>
      </p:sp>
      <p:sp>
        <p:nvSpPr>
          <p:cNvPr id="5661" name="Google Shape;5661;p41"/>
          <p:cNvSpPr/>
          <p:nvPr/>
        </p:nvSpPr>
        <p:spPr>
          <a:xfrm>
            <a:off x="6643175" y="789823"/>
            <a:ext cx="1765531" cy="167224"/>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2" name="Google Shape;5662;p41"/>
          <p:cNvSpPr/>
          <p:nvPr/>
        </p:nvSpPr>
        <p:spPr>
          <a:xfrm>
            <a:off x="1227040" y="1112201"/>
            <a:ext cx="157048" cy="156948"/>
          </a:xfrm>
          <a:custGeom>
            <a:avLst/>
            <a:gdLst/>
            <a:ahLst/>
            <a:cxnLst/>
            <a:rect l="l" t="t" r="r" b="b"/>
            <a:pathLst>
              <a:path w="3135" h="3133" extrusionOk="0">
                <a:moveTo>
                  <a:pt x="1591" y="0"/>
                </a:moveTo>
                <a:cubicBezTo>
                  <a:pt x="1522" y="0"/>
                  <a:pt x="1368" y="848"/>
                  <a:pt x="1298" y="1298"/>
                </a:cubicBezTo>
                <a:cubicBezTo>
                  <a:pt x="849" y="1367"/>
                  <a:pt x="0" y="1521"/>
                  <a:pt x="0" y="1591"/>
                </a:cubicBezTo>
                <a:cubicBezTo>
                  <a:pt x="0" y="1662"/>
                  <a:pt x="850" y="1787"/>
                  <a:pt x="1299" y="1843"/>
                </a:cubicBezTo>
                <a:cubicBezTo>
                  <a:pt x="1370" y="2295"/>
                  <a:pt x="1522" y="3132"/>
                  <a:pt x="1591" y="3132"/>
                </a:cubicBezTo>
                <a:cubicBezTo>
                  <a:pt x="1662" y="3132"/>
                  <a:pt x="1786" y="2293"/>
                  <a:pt x="1842" y="1842"/>
                </a:cubicBezTo>
                <a:cubicBezTo>
                  <a:pt x="2295" y="1786"/>
                  <a:pt x="3134" y="1662"/>
                  <a:pt x="3134" y="1591"/>
                </a:cubicBezTo>
                <a:cubicBezTo>
                  <a:pt x="3134" y="1521"/>
                  <a:pt x="2296" y="1369"/>
                  <a:pt x="1845" y="1299"/>
                </a:cubicBezTo>
                <a:cubicBezTo>
                  <a:pt x="1789" y="849"/>
                  <a:pt x="1663"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3" name="Google Shape;5663;p41"/>
          <p:cNvSpPr/>
          <p:nvPr/>
        </p:nvSpPr>
        <p:spPr>
          <a:xfrm>
            <a:off x="8251649" y="3153776"/>
            <a:ext cx="157048" cy="157048"/>
          </a:xfrm>
          <a:custGeom>
            <a:avLst/>
            <a:gdLst/>
            <a:ahLst/>
            <a:cxnLst/>
            <a:rect l="l" t="t" r="r" b="b"/>
            <a:pathLst>
              <a:path w="3135" h="3135" extrusionOk="0">
                <a:moveTo>
                  <a:pt x="1592" y="0"/>
                </a:moveTo>
                <a:cubicBezTo>
                  <a:pt x="1523" y="0"/>
                  <a:pt x="1369" y="848"/>
                  <a:pt x="1298" y="1298"/>
                </a:cubicBezTo>
                <a:cubicBezTo>
                  <a:pt x="847" y="1367"/>
                  <a:pt x="0" y="1521"/>
                  <a:pt x="0" y="1592"/>
                </a:cubicBezTo>
                <a:cubicBezTo>
                  <a:pt x="0" y="1663"/>
                  <a:pt x="848" y="1788"/>
                  <a:pt x="1299" y="1845"/>
                </a:cubicBezTo>
                <a:cubicBezTo>
                  <a:pt x="1369" y="2296"/>
                  <a:pt x="1523" y="3134"/>
                  <a:pt x="1591" y="3134"/>
                </a:cubicBezTo>
                <a:cubicBezTo>
                  <a:pt x="1662" y="3134"/>
                  <a:pt x="1786" y="2296"/>
                  <a:pt x="1842" y="1843"/>
                </a:cubicBezTo>
                <a:cubicBezTo>
                  <a:pt x="2295" y="1787"/>
                  <a:pt x="3134" y="1663"/>
                  <a:pt x="3134" y="1592"/>
                </a:cubicBezTo>
                <a:cubicBezTo>
                  <a:pt x="3134" y="1523"/>
                  <a:pt x="2297" y="1370"/>
                  <a:pt x="1845" y="1299"/>
                </a:cubicBezTo>
                <a:cubicBezTo>
                  <a:pt x="1789" y="849"/>
                  <a:pt x="1663" y="0"/>
                  <a:pt x="1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4" name="Google Shape;5664;p41"/>
          <p:cNvSpPr/>
          <p:nvPr/>
        </p:nvSpPr>
        <p:spPr>
          <a:xfrm>
            <a:off x="841951" y="3023937"/>
            <a:ext cx="156948" cy="156998"/>
          </a:xfrm>
          <a:custGeom>
            <a:avLst/>
            <a:gdLst/>
            <a:ahLst/>
            <a:cxnLst/>
            <a:rect l="l" t="t" r="r" b="b"/>
            <a:pathLst>
              <a:path w="3133" h="3134" extrusionOk="0">
                <a:moveTo>
                  <a:pt x="1592" y="0"/>
                </a:moveTo>
                <a:cubicBezTo>
                  <a:pt x="1521" y="0"/>
                  <a:pt x="1367" y="848"/>
                  <a:pt x="1297" y="1298"/>
                </a:cubicBezTo>
                <a:cubicBezTo>
                  <a:pt x="848" y="1368"/>
                  <a:pt x="0" y="1522"/>
                  <a:pt x="0" y="1592"/>
                </a:cubicBezTo>
                <a:cubicBezTo>
                  <a:pt x="0" y="1662"/>
                  <a:pt x="850" y="1787"/>
                  <a:pt x="1298" y="1844"/>
                </a:cubicBezTo>
                <a:cubicBezTo>
                  <a:pt x="1369" y="2295"/>
                  <a:pt x="1522" y="3133"/>
                  <a:pt x="1593" y="3133"/>
                </a:cubicBezTo>
                <a:cubicBezTo>
                  <a:pt x="1663" y="3133"/>
                  <a:pt x="1787" y="2294"/>
                  <a:pt x="1843" y="1842"/>
                </a:cubicBezTo>
                <a:cubicBezTo>
                  <a:pt x="2294" y="1787"/>
                  <a:pt x="3132" y="1663"/>
                  <a:pt x="3132" y="1594"/>
                </a:cubicBezTo>
                <a:cubicBezTo>
                  <a:pt x="3132" y="1523"/>
                  <a:pt x="2295" y="1371"/>
                  <a:pt x="1843" y="1299"/>
                </a:cubicBezTo>
                <a:cubicBezTo>
                  <a:pt x="1787" y="850"/>
                  <a:pt x="1661" y="0"/>
                  <a:pt x="1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5" name="Google Shape;5665;p41"/>
          <p:cNvSpPr/>
          <p:nvPr/>
        </p:nvSpPr>
        <p:spPr>
          <a:xfrm>
            <a:off x="5800440" y="1586630"/>
            <a:ext cx="156898" cy="157048"/>
          </a:xfrm>
          <a:custGeom>
            <a:avLst/>
            <a:gdLst/>
            <a:ahLst/>
            <a:cxnLst/>
            <a:rect l="l" t="t" r="r" b="b"/>
            <a:pathLst>
              <a:path w="3132" h="3135" extrusionOk="0">
                <a:moveTo>
                  <a:pt x="1541" y="1"/>
                </a:moveTo>
                <a:cubicBezTo>
                  <a:pt x="1470" y="1"/>
                  <a:pt x="1347" y="840"/>
                  <a:pt x="1290" y="1291"/>
                </a:cubicBezTo>
                <a:cubicBezTo>
                  <a:pt x="838" y="1349"/>
                  <a:pt x="0" y="1473"/>
                  <a:pt x="0" y="1544"/>
                </a:cubicBezTo>
                <a:cubicBezTo>
                  <a:pt x="0" y="1613"/>
                  <a:pt x="836" y="1766"/>
                  <a:pt x="1289" y="1836"/>
                </a:cubicBezTo>
                <a:cubicBezTo>
                  <a:pt x="1346" y="2286"/>
                  <a:pt x="1470" y="3135"/>
                  <a:pt x="1541" y="3135"/>
                </a:cubicBezTo>
                <a:cubicBezTo>
                  <a:pt x="1612" y="3135"/>
                  <a:pt x="1766" y="2287"/>
                  <a:pt x="1836" y="1837"/>
                </a:cubicBezTo>
                <a:cubicBezTo>
                  <a:pt x="2286" y="1767"/>
                  <a:pt x="3132" y="1613"/>
                  <a:pt x="3132" y="1542"/>
                </a:cubicBezTo>
                <a:cubicBezTo>
                  <a:pt x="3132" y="1472"/>
                  <a:pt x="2284" y="1346"/>
                  <a:pt x="1834" y="1290"/>
                </a:cubicBezTo>
                <a:cubicBezTo>
                  <a:pt x="1762" y="839"/>
                  <a:pt x="1612" y="1"/>
                  <a:pt x="1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6" name="Google Shape;5666;p41"/>
          <p:cNvSpPr/>
          <p:nvPr/>
        </p:nvSpPr>
        <p:spPr>
          <a:xfrm>
            <a:off x="5739561" y="2933708"/>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7" name="Google Shape;5667;p41"/>
          <p:cNvSpPr/>
          <p:nvPr/>
        </p:nvSpPr>
        <p:spPr>
          <a:xfrm>
            <a:off x="3118071" y="318093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8" name="Google Shape;5668;p41"/>
          <p:cNvSpPr/>
          <p:nvPr/>
        </p:nvSpPr>
        <p:spPr>
          <a:xfrm>
            <a:off x="8026050" y="1352113"/>
            <a:ext cx="156948" cy="156998"/>
          </a:xfrm>
          <a:custGeom>
            <a:avLst/>
            <a:gdLst/>
            <a:ahLst/>
            <a:cxnLst/>
            <a:rect l="l" t="t" r="r" b="b"/>
            <a:pathLst>
              <a:path w="3133" h="3134" extrusionOk="0">
                <a:moveTo>
                  <a:pt x="1591" y="1"/>
                </a:moveTo>
                <a:cubicBezTo>
                  <a:pt x="1521" y="1"/>
                  <a:pt x="1367" y="847"/>
                  <a:pt x="1297" y="1297"/>
                </a:cubicBezTo>
                <a:cubicBezTo>
                  <a:pt x="847" y="1368"/>
                  <a:pt x="0" y="1521"/>
                  <a:pt x="0" y="1593"/>
                </a:cubicBezTo>
                <a:cubicBezTo>
                  <a:pt x="0" y="1663"/>
                  <a:pt x="849" y="1788"/>
                  <a:pt x="1298" y="1844"/>
                </a:cubicBezTo>
                <a:cubicBezTo>
                  <a:pt x="1369" y="2297"/>
                  <a:pt x="1521" y="3134"/>
                  <a:pt x="1591" y="3134"/>
                </a:cubicBezTo>
                <a:cubicBezTo>
                  <a:pt x="1661" y="3134"/>
                  <a:pt x="1786" y="2297"/>
                  <a:pt x="1842" y="1843"/>
                </a:cubicBezTo>
                <a:cubicBezTo>
                  <a:pt x="2293" y="1787"/>
                  <a:pt x="3132" y="1662"/>
                  <a:pt x="3132" y="1593"/>
                </a:cubicBezTo>
                <a:cubicBezTo>
                  <a:pt x="3132" y="1522"/>
                  <a:pt x="2295" y="1371"/>
                  <a:pt x="1843" y="1299"/>
                </a:cubicBezTo>
                <a:cubicBezTo>
                  <a:pt x="1787" y="849"/>
                  <a:pt x="1661" y="1"/>
                  <a:pt x="1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9" name="Google Shape;5669;p41"/>
          <p:cNvSpPr txBox="1"/>
          <p:nvPr>
            <p:ph type="subTitle" idx="14"/>
          </p:nvPr>
        </p:nvSpPr>
        <p:spPr>
          <a:xfrm>
            <a:off x="719988" y="3893400"/>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Brief overview of implemented pipeline</a:t>
            </a:r>
            <a:endParaRPr lang="en-US" altLang="en-GB" sz="1600">
              <a:solidFill>
                <a:srgbClr val="666666"/>
              </a:solidFill>
            </a:endParaRPr>
          </a:p>
        </p:txBody>
      </p:sp>
      <p:sp>
        <p:nvSpPr>
          <p:cNvPr id="5670" name="Google Shape;5670;p41"/>
          <p:cNvSpPr txBox="1"/>
          <p:nvPr>
            <p:ph type="subTitle" idx="6"/>
          </p:nvPr>
        </p:nvSpPr>
        <p:spPr>
          <a:xfrm>
            <a:off x="3419260" y="2311463"/>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Short overview of  ppt </a:t>
            </a:r>
            <a:endParaRPr lang="en-US" altLang="en-GB"/>
          </a:p>
        </p:txBody>
      </p:sp>
      <p:sp>
        <p:nvSpPr>
          <p:cNvPr id="5671" name="Google Shape;5671;p41"/>
          <p:cNvSpPr txBox="1"/>
          <p:nvPr>
            <p:ph type="subTitle" idx="19"/>
          </p:nvPr>
        </p:nvSpPr>
        <p:spPr>
          <a:xfrm>
            <a:off x="3419260" y="3893400"/>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Result and analysis of the outcome</a:t>
            </a:r>
            <a:endParaRPr lang="en-US" altLang="en-GB"/>
          </a:p>
        </p:txBody>
      </p:sp>
      <p:sp>
        <p:nvSpPr>
          <p:cNvPr id="5672" name="Google Shape;5672;p41"/>
          <p:cNvSpPr txBox="1"/>
          <p:nvPr>
            <p:ph type="subTitle" idx="4"/>
          </p:nvPr>
        </p:nvSpPr>
        <p:spPr>
          <a:xfrm>
            <a:off x="6118535" y="2311463"/>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Basic Concept needed </a:t>
            </a:r>
            <a:endParaRPr lang="en-US" altLang="en-GB"/>
          </a:p>
        </p:txBody>
      </p:sp>
      <p:sp>
        <p:nvSpPr>
          <p:cNvPr id="5673" name="Google Shape;5673;p41"/>
          <p:cNvSpPr txBox="1"/>
          <p:nvPr>
            <p:ph type="subTitle" idx="18"/>
          </p:nvPr>
        </p:nvSpPr>
        <p:spPr>
          <a:xfrm>
            <a:off x="6118535" y="3893400"/>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Future scope </a:t>
            </a:r>
            <a:endParaRPr lang="en-US" altLang="en-GB"/>
          </a:p>
        </p:txBody>
      </p:sp>
      <p:sp>
        <p:nvSpPr>
          <p:cNvPr id="5674" name="Google Shape;5674;p41"/>
          <p:cNvSpPr txBox="1"/>
          <p:nvPr>
            <p:ph type="title" idx="7"/>
          </p:nvPr>
        </p:nvSpPr>
        <p:spPr>
          <a:xfrm>
            <a:off x="1505388" y="1351783"/>
            <a:ext cx="734700" cy="447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01</a:t>
            </a:r>
            <a:endParaRPr lang="en-GB"/>
          </a:p>
        </p:txBody>
      </p:sp>
      <p:sp>
        <p:nvSpPr>
          <p:cNvPr id="5675" name="Google Shape;5675;p41"/>
          <p:cNvSpPr txBox="1"/>
          <p:nvPr>
            <p:ph type="title" idx="2"/>
          </p:nvPr>
        </p:nvSpPr>
        <p:spPr>
          <a:xfrm>
            <a:off x="1505388" y="2933691"/>
            <a:ext cx="734700" cy="447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04</a:t>
            </a:r>
            <a:endParaRPr lang="en-GB"/>
          </a:p>
        </p:txBody>
      </p:sp>
      <p:sp>
        <p:nvSpPr>
          <p:cNvPr id="5676" name="Google Shape;5676;p41"/>
          <p:cNvSpPr txBox="1"/>
          <p:nvPr>
            <p:ph type="title" idx="8"/>
          </p:nvPr>
        </p:nvSpPr>
        <p:spPr>
          <a:xfrm>
            <a:off x="4204660" y="1351783"/>
            <a:ext cx="734700" cy="447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02</a:t>
            </a:r>
            <a:endParaRPr lang="en-GB"/>
          </a:p>
        </p:txBody>
      </p:sp>
      <p:sp>
        <p:nvSpPr>
          <p:cNvPr id="5677" name="Google Shape;5677;p41"/>
          <p:cNvSpPr txBox="1"/>
          <p:nvPr>
            <p:ph type="title" idx="9"/>
          </p:nvPr>
        </p:nvSpPr>
        <p:spPr>
          <a:xfrm>
            <a:off x="4204660" y="2933691"/>
            <a:ext cx="734700" cy="447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05</a:t>
            </a:r>
            <a:endParaRPr lang="en-GB"/>
          </a:p>
        </p:txBody>
      </p:sp>
      <p:sp>
        <p:nvSpPr>
          <p:cNvPr id="5678" name="Google Shape;5678;p41"/>
          <p:cNvSpPr txBox="1"/>
          <p:nvPr>
            <p:ph type="title" idx="13"/>
          </p:nvPr>
        </p:nvSpPr>
        <p:spPr>
          <a:xfrm>
            <a:off x="6903935" y="1351783"/>
            <a:ext cx="734700" cy="447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03</a:t>
            </a:r>
            <a:endParaRPr lang="en-GB"/>
          </a:p>
        </p:txBody>
      </p:sp>
      <p:sp>
        <p:nvSpPr>
          <p:cNvPr id="5679" name="Google Shape;5679;p41"/>
          <p:cNvSpPr txBox="1"/>
          <p:nvPr>
            <p:ph type="title" idx="3"/>
          </p:nvPr>
        </p:nvSpPr>
        <p:spPr>
          <a:xfrm>
            <a:off x="6903935" y="2933691"/>
            <a:ext cx="734700" cy="447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a:t>06</a:t>
            </a:r>
            <a:endParaRPr lang="en-GB"/>
          </a:p>
        </p:txBody>
      </p:sp>
      <p:sp>
        <p:nvSpPr>
          <p:cNvPr id="5680" name="Google Shape;5680;p41"/>
          <p:cNvSpPr txBox="1"/>
          <p:nvPr>
            <p:ph type="subTitle" idx="1"/>
          </p:nvPr>
        </p:nvSpPr>
        <p:spPr>
          <a:xfrm>
            <a:off x="719988" y="1799363"/>
            <a:ext cx="2305500" cy="51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Introduction </a:t>
            </a:r>
            <a:endParaRPr lang="en-US" altLang="en-GB"/>
          </a:p>
        </p:txBody>
      </p:sp>
      <p:sp>
        <p:nvSpPr>
          <p:cNvPr id="5681" name="Google Shape;5681;p41"/>
          <p:cNvSpPr txBox="1"/>
          <p:nvPr>
            <p:ph type="subTitle" idx="20"/>
          </p:nvPr>
        </p:nvSpPr>
        <p:spPr>
          <a:xfrm>
            <a:off x="3434080" y="1800225"/>
            <a:ext cx="2305685" cy="5403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2200"/>
              <a:t>Project Pipeline </a:t>
            </a:r>
            <a:endParaRPr lang="en-US" altLang="en-GB" sz="2200"/>
          </a:p>
        </p:txBody>
      </p:sp>
      <p:sp>
        <p:nvSpPr>
          <p:cNvPr id="5682" name="Google Shape;5682;p41"/>
          <p:cNvSpPr txBox="1"/>
          <p:nvPr>
            <p:ph type="subTitle" idx="16"/>
          </p:nvPr>
        </p:nvSpPr>
        <p:spPr>
          <a:xfrm>
            <a:off x="6118225" y="1799590"/>
            <a:ext cx="2305685" cy="5467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Basic Concept </a:t>
            </a:r>
            <a:endParaRPr lang="en-US" altLang="en-GB"/>
          </a:p>
        </p:txBody>
      </p:sp>
      <p:sp>
        <p:nvSpPr>
          <p:cNvPr id="5683" name="Google Shape;5683;p41"/>
          <p:cNvSpPr txBox="1"/>
          <p:nvPr>
            <p:ph type="subTitle" idx="15"/>
          </p:nvPr>
        </p:nvSpPr>
        <p:spPr>
          <a:xfrm>
            <a:off x="720090" y="3381375"/>
            <a:ext cx="2306320" cy="5118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Implemention </a:t>
            </a:r>
            <a:endParaRPr lang="en-US" altLang="en-GB"/>
          </a:p>
        </p:txBody>
      </p:sp>
      <p:sp>
        <p:nvSpPr>
          <p:cNvPr id="5684" name="Google Shape;5684;p41"/>
          <p:cNvSpPr txBox="1"/>
          <p:nvPr>
            <p:ph type="subTitle" idx="21"/>
          </p:nvPr>
        </p:nvSpPr>
        <p:spPr>
          <a:xfrm>
            <a:off x="3429635" y="3381375"/>
            <a:ext cx="2309495" cy="5118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Result</a:t>
            </a:r>
            <a:endParaRPr lang="en-US" altLang="en-GB"/>
          </a:p>
        </p:txBody>
      </p:sp>
      <p:sp>
        <p:nvSpPr>
          <p:cNvPr id="5685" name="Google Shape;5685;p41"/>
          <p:cNvSpPr txBox="1"/>
          <p:nvPr>
            <p:ph type="subTitle" idx="17"/>
          </p:nvPr>
        </p:nvSpPr>
        <p:spPr>
          <a:xfrm>
            <a:off x="6118535" y="3381300"/>
            <a:ext cx="2305500" cy="51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Conclusion</a:t>
            </a:r>
            <a:endParaRPr lang="en-US" altLang="en-GB"/>
          </a:p>
        </p:txBody>
      </p:sp>
      <p:pic>
        <p:nvPicPr>
          <p:cNvPr id="8" name="Picture 9" descr="Logo&#10;&#10;Description automatically generated"/>
          <p:cNvPicPr>
            <a:picLocks noChangeAspect="1"/>
          </p:cNvPicPr>
          <p:nvPr/>
        </p:nvPicPr>
        <p:blipFill>
          <a:blip r:embed="rId1"/>
          <a:stretch>
            <a:fillRect/>
          </a:stretch>
        </p:blipFill>
        <p:spPr>
          <a:xfrm rot="20400000">
            <a:off x="622935" y="495300"/>
            <a:ext cx="728980" cy="6134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70" name="Shape 5770"/>
        <p:cNvGrpSpPr/>
        <p:nvPr/>
      </p:nvGrpSpPr>
      <p:grpSpPr>
        <a:xfrm>
          <a:off x="0" y="0"/>
          <a:ext cx="0" cy="0"/>
          <a:chOff x="0" y="0"/>
          <a:chExt cx="0" cy="0"/>
        </a:xfrm>
      </p:grpSpPr>
      <p:sp>
        <p:nvSpPr>
          <p:cNvPr id="5771" name="Google Shape;5771;p43"/>
          <p:cNvSpPr txBox="1"/>
          <p:nvPr>
            <p:ph type="title" idx="2"/>
          </p:nvPr>
        </p:nvSpPr>
        <p:spPr>
          <a:xfrm>
            <a:off x="2624676" y="1463225"/>
            <a:ext cx="1244700" cy="841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a:t>0</a:t>
            </a:r>
            <a:r>
              <a:rPr lang="en-US" altLang="en-GB"/>
              <a:t>1</a:t>
            </a:r>
            <a:endParaRPr lang="en-US" altLang="en-GB"/>
          </a:p>
        </p:txBody>
      </p:sp>
      <p:sp>
        <p:nvSpPr>
          <p:cNvPr id="5773" name="Google Shape;5773;p43"/>
          <p:cNvSpPr/>
          <p:nvPr/>
        </p:nvSpPr>
        <p:spPr>
          <a:xfrm>
            <a:off x="856551" y="1217924"/>
            <a:ext cx="156948" cy="156998"/>
          </a:xfrm>
          <a:custGeom>
            <a:avLst/>
            <a:gdLst/>
            <a:ahLst/>
            <a:cxnLst/>
            <a:rect l="l" t="t" r="r" b="b"/>
            <a:pathLst>
              <a:path w="3133" h="3134" extrusionOk="0">
                <a:moveTo>
                  <a:pt x="1592" y="0"/>
                </a:moveTo>
                <a:cubicBezTo>
                  <a:pt x="1521" y="0"/>
                  <a:pt x="1367" y="848"/>
                  <a:pt x="1297" y="1298"/>
                </a:cubicBezTo>
                <a:cubicBezTo>
                  <a:pt x="848" y="1368"/>
                  <a:pt x="0" y="1522"/>
                  <a:pt x="0" y="1592"/>
                </a:cubicBezTo>
                <a:cubicBezTo>
                  <a:pt x="0" y="1662"/>
                  <a:pt x="850" y="1787"/>
                  <a:pt x="1298" y="1844"/>
                </a:cubicBezTo>
                <a:cubicBezTo>
                  <a:pt x="1369" y="2295"/>
                  <a:pt x="1522" y="3133"/>
                  <a:pt x="1593" y="3133"/>
                </a:cubicBezTo>
                <a:cubicBezTo>
                  <a:pt x="1663" y="3133"/>
                  <a:pt x="1787" y="2294"/>
                  <a:pt x="1843" y="1842"/>
                </a:cubicBezTo>
                <a:cubicBezTo>
                  <a:pt x="2294" y="1787"/>
                  <a:pt x="3132" y="1663"/>
                  <a:pt x="3132" y="1594"/>
                </a:cubicBezTo>
                <a:cubicBezTo>
                  <a:pt x="3132" y="1523"/>
                  <a:pt x="2295" y="1371"/>
                  <a:pt x="1843" y="1299"/>
                </a:cubicBezTo>
                <a:cubicBezTo>
                  <a:pt x="1787" y="850"/>
                  <a:pt x="1661" y="0"/>
                  <a:pt x="1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4" name="Google Shape;5774;p43"/>
          <p:cNvSpPr/>
          <p:nvPr/>
        </p:nvSpPr>
        <p:spPr>
          <a:xfrm>
            <a:off x="5318165" y="1374930"/>
            <a:ext cx="156898" cy="157048"/>
          </a:xfrm>
          <a:custGeom>
            <a:avLst/>
            <a:gdLst/>
            <a:ahLst/>
            <a:cxnLst/>
            <a:rect l="l" t="t" r="r" b="b"/>
            <a:pathLst>
              <a:path w="3132" h="3135" extrusionOk="0">
                <a:moveTo>
                  <a:pt x="1541" y="1"/>
                </a:moveTo>
                <a:cubicBezTo>
                  <a:pt x="1470" y="1"/>
                  <a:pt x="1347" y="840"/>
                  <a:pt x="1290" y="1291"/>
                </a:cubicBezTo>
                <a:cubicBezTo>
                  <a:pt x="838" y="1349"/>
                  <a:pt x="0" y="1473"/>
                  <a:pt x="0" y="1544"/>
                </a:cubicBezTo>
                <a:cubicBezTo>
                  <a:pt x="0" y="1613"/>
                  <a:pt x="836" y="1766"/>
                  <a:pt x="1289" y="1836"/>
                </a:cubicBezTo>
                <a:cubicBezTo>
                  <a:pt x="1346" y="2286"/>
                  <a:pt x="1470" y="3135"/>
                  <a:pt x="1541" y="3135"/>
                </a:cubicBezTo>
                <a:cubicBezTo>
                  <a:pt x="1612" y="3135"/>
                  <a:pt x="1766" y="2287"/>
                  <a:pt x="1836" y="1837"/>
                </a:cubicBezTo>
                <a:cubicBezTo>
                  <a:pt x="2286" y="1767"/>
                  <a:pt x="3132" y="1613"/>
                  <a:pt x="3132" y="1542"/>
                </a:cubicBezTo>
                <a:cubicBezTo>
                  <a:pt x="3132" y="1472"/>
                  <a:pt x="2284" y="1346"/>
                  <a:pt x="1834" y="1290"/>
                </a:cubicBezTo>
                <a:cubicBezTo>
                  <a:pt x="1762" y="839"/>
                  <a:pt x="1612" y="1"/>
                  <a:pt x="1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5" name="Google Shape;5775;p43"/>
          <p:cNvSpPr/>
          <p:nvPr/>
        </p:nvSpPr>
        <p:spPr>
          <a:xfrm>
            <a:off x="4635111" y="1952783"/>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6" name="Google Shape;5776;p43"/>
          <p:cNvSpPr/>
          <p:nvPr/>
        </p:nvSpPr>
        <p:spPr>
          <a:xfrm>
            <a:off x="7364471" y="90388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7" name="Google Shape;5777;p43"/>
          <p:cNvSpPr txBox="1"/>
          <p:nvPr>
            <p:ph type="title"/>
          </p:nvPr>
        </p:nvSpPr>
        <p:spPr>
          <a:xfrm>
            <a:off x="854450" y="2378100"/>
            <a:ext cx="4785000" cy="914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altLang="en-GB" sz="4800"/>
              <a:t>Introduction</a:t>
            </a:r>
            <a:endParaRPr lang="en-US" altLang="en-GB" sz="4800"/>
          </a:p>
        </p:txBody>
      </p:sp>
      <p:grpSp>
        <p:nvGrpSpPr>
          <p:cNvPr id="5778" name="Google Shape;5778;p43"/>
          <p:cNvGrpSpPr/>
          <p:nvPr/>
        </p:nvGrpSpPr>
        <p:grpSpPr>
          <a:xfrm>
            <a:off x="4991665" y="522585"/>
            <a:ext cx="3547230" cy="2692663"/>
            <a:chOff x="5036750" y="550525"/>
            <a:chExt cx="3547230" cy="2692663"/>
          </a:xfrm>
        </p:grpSpPr>
        <p:grpSp>
          <p:nvGrpSpPr>
            <p:cNvPr id="5779" name="Google Shape;5779;p43"/>
            <p:cNvGrpSpPr/>
            <p:nvPr/>
          </p:nvGrpSpPr>
          <p:grpSpPr>
            <a:xfrm>
              <a:off x="5602529" y="1159761"/>
              <a:ext cx="2066201" cy="1869532"/>
              <a:chOff x="3109500" y="1775775"/>
              <a:chExt cx="1429600" cy="1293525"/>
            </a:xfrm>
          </p:grpSpPr>
          <p:sp>
            <p:nvSpPr>
              <p:cNvPr id="5780" name="Google Shape;5780;p43"/>
              <p:cNvSpPr/>
              <p:nvPr/>
            </p:nvSpPr>
            <p:spPr>
              <a:xfrm>
                <a:off x="3109500" y="1775775"/>
                <a:ext cx="1429600" cy="1293525"/>
              </a:xfrm>
              <a:custGeom>
                <a:avLst/>
                <a:gdLst/>
                <a:ahLst/>
                <a:cxnLst/>
                <a:rect l="l" t="t" r="r" b="b"/>
                <a:pathLst>
                  <a:path w="57184" h="51741" extrusionOk="0">
                    <a:moveTo>
                      <a:pt x="28596" y="0"/>
                    </a:moveTo>
                    <a:cubicBezTo>
                      <a:pt x="21758" y="0"/>
                      <a:pt x="14933" y="2695"/>
                      <a:pt x="9848" y="8040"/>
                    </a:cubicBezTo>
                    <a:cubicBezTo>
                      <a:pt x="1" y="18394"/>
                      <a:pt x="410" y="34769"/>
                      <a:pt x="10762" y="44615"/>
                    </a:cubicBezTo>
                    <a:cubicBezTo>
                      <a:pt x="15769" y="49377"/>
                      <a:pt x="22184" y="51740"/>
                      <a:pt x="28587" y="51740"/>
                    </a:cubicBezTo>
                    <a:cubicBezTo>
                      <a:pt x="35426" y="51740"/>
                      <a:pt x="42252" y="49045"/>
                      <a:pt x="47337" y="43699"/>
                    </a:cubicBezTo>
                    <a:cubicBezTo>
                      <a:pt x="57183" y="33348"/>
                      <a:pt x="56774" y="16973"/>
                      <a:pt x="46422" y="7125"/>
                    </a:cubicBezTo>
                    <a:cubicBezTo>
                      <a:pt x="41415" y="2364"/>
                      <a:pt x="35000" y="0"/>
                      <a:pt x="28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1" name="Google Shape;5781;p43"/>
              <p:cNvSpPr/>
              <p:nvPr/>
            </p:nvSpPr>
            <p:spPr>
              <a:xfrm>
                <a:off x="4394450" y="2374525"/>
                <a:ext cx="53200" cy="76775"/>
              </a:xfrm>
              <a:custGeom>
                <a:avLst/>
                <a:gdLst/>
                <a:ahLst/>
                <a:cxnLst/>
                <a:rect l="l" t="t" r="r" b="b"/>
                <a:pathLst>
                  <a:path w="2128" h="3071" extrusionOk="0">
                    <a:moveTo>
                      <a:pt x="826" y="1"/>
                    </a:moveTo>
                    <a:cubicBezTo>
                      <a:pt x="749" y="1"/>
                      <a:pt x="672" y="12"/>
                      <a:pt x="598" y="35"/>
                    </a:cubicBezTo>
                    <a:cubicBezTo>
                      <a:pt x="0" y="225"/>
                      <a:pt x="125" y="866"/>
                      <a:pt x="109" y="1355"/>
                    </a:cubicBezTo>
                    <a:cubicBezTo>
                      <a:pt x="86" y="2011"/>
                      <a:pt x="236" y="3071"/>
                      <a:pt x="914" y="3071"/>
                    </a:cubicBezTo>
                    <a:cubicBezTo>
                      <a:pt x="1062" y="3071"/>
                      <a:pt x="1235" y="3020"/>
                      <a:pt x="1437" y="2905"/>
                    </a:cubicBezTo>
                    <a:cubicBezTo>
                      <a:pt x="2120" y="2511"/>
                      <a:pt x="2128" y="1356"/>
                      <a:pt x="1864" y="723"/>
                    </a:cubicBezTo>
                    <a:cubicBezTo>
                      <a:pt x="1707" y="348"/>
                      <a:pt x="1260"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2" name="Google Shape;5782;p43"/>
              <p:cNvSpPr/>
              <p:nvPr/>
            </p:nvSpPr>
            <p:spPr>
              <a:xfrm>
                <a:off x="4397275" y="2475975"/>
                <a:ext cx="39975" cy="42175"/>
              </a:xfrm>
              <a:custGeom>
                <a:avLst/>
                <a:gdLst/>
                <a:ahLst/>
                <a:cxnLst/>
                <a:rect l="l" t="t" r="r" b="b"/>
                <a:pathLst>
                  <a:path w="1599" h="1687" extrusionOk="0">
                    <a:moveTo>
                      <a:pt x="795" y="1"/>
                    </a:moveTo>
                    <a:cubicBezTo>
                      <a:pt x="742" y="1"/>
                      <a:pt x="693" y="11"/>
                      <a:pt x="647" y="31"/>
                    </a:cubicBezTo>
                    <a:cubicBezTo>
                      <a:pt x="110" y="261"/>
                      <a:pt x="0" y="1687"/>
                      <a:pt x="809" y="1687"/>
                    </a:cubicBezTo>
                    <a:cubicBezTo>
                      <a:pt x="839" y="1687"/>
                      <a:pt x="871" y="1685"/>
                      <a:pt x="904" y="1681"/>
                    </a:cubicBezTo>
                    <a:cubicBezTo>
                      <a:pt x="1598" y="1591"/>
                      <a:pt x="1578" y="402"/>
                      <a:pt x="1060" y="85"/>
                    </a:cubicBezTo>
                    <a:cubicBezTo>
                      <a:pt x="965" y="27"/>
                      <a:pt x="876"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3" name="Google Shape;5783;p43"/>
              <p:cNvSpPr/>
              <p:nvPr/>
            </p:nvSpPr>
            <p:spPr>
              <a:xfrm>
                <a:off x="4335075" y="2409200"/>
                <a:ext cx="60425" cy="88475"/>
              </a:xfrm>
              <a:custGeom>
                <a:avLst/>
                <a:gdLst/>
                <a:ahLst/>
                <a:cxnLst/>
                <a:rect l="l" t="t" r="r" b="b"/>
                <a:pathLst>
                  <a:path w="2417" h="3539" extrusionOk="0">
                    <a:moveTo>
                      <a:pt x="875" y="1"/>
                    </a:moveTo>
                    <a:cubicBezTo>
                      <a:pt x="235" y="1"/>
                      <a:pt x="0" y="1420"/>
                      <a:pt x="100" y="2014"/>
                    </a:cubicBezTo>
                    <a:cubicBezTo>
                      <a:pt x="228" y="2778"/>
                      <a:pt x="687" y="3539"/>
                      <a:pt x="1212" y="3539"/>
                    </a:cubicBezTo>
                    <a:cubicBezTo>
                      <a:pt x="1485" y="3539"/>
                      <a:pt x="1775" y="3334"/>
                      <a:pt x="2045" y="2818"/>
                    </a:cubicBezTo>
                    <a:cubicBezTo>
                      <a:pt x="2416" y="2113"/>
                      <a:pt x="1979" y="883"/>
                      <a:pt x="1473" y="344"/>
                    </a:cubicBezTo>
                    <a:cubicBezTo>
                      <a:pt x="1244" y="101"/>
                      <a:pt x="1045" y="1"/>
                      <a:pt x="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4" name="Google Shape;5784;p43"/>
              <p:cNvSpPr/>
              <p:nvPr/>
            </p:nvSpPr>
            <p:spPr>
              <a:xfrm>
                <a:off x="3385175" y="1964750"/>
                <a:ext cx="112750" cy="107725"/>
              </a:xfrm>
              <a:custGeom>
                <a:avLst/>
                <a:gdLst/>
                <a:ahLst/>
                <a:cxnLst/>
                <a:rect l="l" t="t" r="r" b="b"/>
                <a:pathLst>
                  <a:path w="4510" h="4309" extrusionOk="0">
                    <a:moveTo>
                      <a:pt x="2979" y="1"/>
                    </a:moveTo>
                    <a:cubicBezTo>
                      <a:pt x="2083" y="1"/>
                      <a:pt x="1014" y="1133"/>
                      <a:pt x="647" y="1868"/>
                    </a:cubicBezTo>
                    <a:cubicBezTo>
                      <a:pt x="0" y="3164"/>
                      <a:pt x="754" y="4308"/>
                      <a:pt x="1881" y="4308"/>
                    </a:cubicBezTo>
                    <a:cubicBezTo>
                      <a:pt x="2191" y="4308"/>
                      <a:pt x="2529" y="4222"/>
                      <a:pt x="2875" y="4027"/>
                    </a:cubicBezTo>
                    <a:cubicBezTo>
                      <a:pt x="3961" y="3418"/>
                      <a:pt x="4510" y="1899"/>
                      <a:pt x="3967" y="745"/>
                    </a:cubicBezTo>
                    <a:cubicBezTo>
                      <a:pt x="3716" y="209"/>
                      <a:pt x="3363" y="1"/>
                      <a:pt x="2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5" name="Google Shape;5785;p43"/>
              <p:cNvSpPr/>
              <p:nvPr/>
            </p:nvSpPr>
            <p:spPr>
              <a:xfrm>
                <a:off x="3497900" y="1942525"/>
                <a:ext cx="56125" cy="51800"/>
              </a:xfrm>
              <a:custGeom>
                <a:avLst/>
                <a:gdLst/>
                <a:ahLst/>
                <a:cxnLst/>
                <a:rect l="l" t="t" r="r" b="b"/>
                <a:pathLst>
                  <a:path w="2245" h="2072" extrusionOk="0">
                    <a:moveTo>
                      <a:pt x="1260" y="0"/>
                    </a:moveTo>
                    <a:cubicBezTo>
                      <a:pt x="959" y="0"/>
                      <a:pt x="612" y="210"/>
                      <a:pt x="450" y="408"/>
                    </a:cubicBezTo>
                    <a:cubicBezTo>
                      <a:pt x="63" y="879"/>
                      <a:pt x="1" y="1958"/>
                      <a:pt x="774" y="2067"/>
                    </a:cubicBezTo>
                    <a:cubicBezTo>
                      <a:pt x="798" y="2070"/>
                      <a:pt x="821" y="2072"/>
                      <a:pt x="845" y="2072"/>
                    </a:cubicBezTo>
                    <a:cubicBezTo>
                      <a:pt x="1606" y="2072"/>
                      <a:pt x="2245" y="368"/>
                      <a:pt x="1464" y="39"/>
                    </a:cubicBezTo>
                    <a:cubicBezTo>
                      <a:pt x="1401" y="12"/>
                      <a:pt x="1332" y="0"/>
                      <a:pt x="1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6" name="Google Shape;5786;p43"/>
              <p:cNvSpPr/>
              <p:nvPr/>
            </p:nvSpPr>
            <p:spPr>
              <a:xfrm>
                <a:off x="3503900" y="2019225"/>
                <a:ext cx="50450" cy="32125"/>
              </a:xfrm>
              <a:custGeom>
                <a:avLst/>
                <a:gdLst/>
                <a:ahLst/>
                <a:cxnLst/>
                <a:rect l="l" t="t" r="r" b="b"/>
                <a:pathLst>
                  <a:path w="2018" h="1285" extrusionOk="0">
                    <a:moveTo>
                      <a:pt x="1000" y="0"/>
                    </a:moveTo>
                    <a:cubicBezTo>
                      <a:pt x="771" y="0"/>
                      <a:pt x="544" y="76"/>
                      <a:pt x="394" y="245"/>
                    </a:cubicBezTo>
                    <a:cubicBezTo>
                      <a:pt x="374" y="270"/>
                      <a:pt x="353" y="295"/>
                      <a:pt x="335" y="322"/>
                    </a:cubicBezTo>
                    <a:cubicBezTo>
                      <a:pt x="0" y="831"/>
                      <a:pt x="594" y="1284"/>
                      <a:pt x="1133" y="1284"/>
                    </a:cubicBezTo>
                    <a:cubicBezTo>
                      <a:pt x="1398" y="1284"/>
                      <a:pt x="1649" y="1175"/>
                      <a:pt x="1770" y="910"/>
                    </a:cubicBezTo>
                    <a:cubicBezTo>
                      <a:pt x="2018" y="365"/>
                      <a:pt x="1502"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7" name="Google Shape;5787;p43"/>
              <p:cNvSpPr/>
              <p:nvPr/>
            </p:nvSpPr>
            <p:spPr>
              <a:xfrm>
                <a:off x="4163325" y="1954150"/>
                <a:ext cx="112100" cy="51900"/>
              </a:xfrm>
              <a:custGeom>
                <a:avLst/>
                <a:gdLst/>
                <a:ahLst/>
                <a:cxnLst/>
                <a:rect l="l" t="t" r="r" b="b"/>
                <a:pathLst>
                  <a:path w="4484" h="2076" extrusionOk="0">
                    <a:moveTo>
                      <a:pt x="1607" y="0"/>
                    </a:moveTo>
                    <a:cubicBezTo>
                      <a:pt x="0" y="0"/>
                      <a:pt x="1129" y="2075"/>
                      <a:pt x="2369" y="2075"/>
                    </a:cubicBezTo>
                    <a:cubicBezTo>
                      <a:pt x="2379" y="2075"/>
                      <a:pt x="2390" y="2075"/>
                      <a:pt x="2400" y="2075"/>
                    </a:cubicBezTo>
                    <a:cubicBezTo>
                      <a:pt x="4483" y="2015"/>
                      <a:pt x="3108" y="121"/>
                      <a:pt x="1792" y="9"/>
                    </a:cubicBezTo>
                    <a:cubicBezTo>
                      <a:pt x="1727" y="3"/>
                      <a:pt x="1665"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8" name="Google Shape;5788;p43"/>
              <p:cNvSpPr/>
              <p:nvPr/>
            </p:nvSpPr>
            <p:spPr>
              <a:xfrm>
                <a:off x="4123350" y="2766175"/>
                <a:ext cx="71575" cy="55975"/>
              </a:xfrm>
              <a:custGeom>
                <a:avLst/>
                <a:gdLst/>
                <a:ahLst/>
                <a:cxnLst/>
                <a:rect l="l" t="t" r="r" b="b"/>
                <a:pathLst>
                  <a:path w="2863" h="2239" extrusionOk="0">
                    <a:moveTo>
                      <a:pt x="1793" y="0"/>
                    </a:moveTo>
                    <a:cubicBezTo>
                      <a:pt x="1744" y="0"/>
                      <a:pt x="1692" y="5"/>
                      <a:pt x="1636" y="15"/>
                    </a:cubicBezTo>
                    <a:cubicBezTo>
                      <a:pt x="815" y="162"/>
                      <a:pt x="1" y="1606"/>
                      <a:pt x="916" y="2126"/>
                    </a:cubicBezTo>
                    <a:cubicBezTo>
                      <a:pt x="1053" y="2204"/>
                      <a:pt x="1185" y="2238"/>
                      <a:pt x="1310" y="2238"/>
                    </a:cubicBezTo>
                    <a:cubicBezTo>
                      <a:pt x="2316" y="2238"/>
                      <a:pt x="2862" y="0"/>
                      <a:pt x="1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9" name="Google Shape;5789;p43"/>
              <p:cNvSpPr/>
              <p:nvPr/>
            </p:nvSpPr>
            <p:spPr>
              <a:xfrm>
                <a:off x="3251450" y="2483050"/>
                <a:ext cx="51950" cy="65550"/>
              </a:xfrm>
              <a:custGeom>
                <a:avLst/>
                <a:gdLst/>
                <a:ahLst/>
                <a:cxnLst/>
                <a:rect l="l" t="t" r="r" b="b"/>
                <a:pathLst>
                  <a:path w="2078" h="2622" extrusionOk="0">
                    <a:moveTo>
                      <a:pt x="902" y="0"/>
                    </a:moveTo>
                    <a:cubicBezTo>
                      <a:pt x="54" y="0"/>
                      <a:pt x="0" y="2621"/>
                      <a:pt x="880" y="2621"/>
                    </a:cubicBezTo>
                    <a:cubicBezTo>
                      <a:pt x="1066" y="2621"/>
                      <a:pt x="1295" y="2503"/>
                      <a:pt x="1567" y="2217"/>
                    </a:cubicBezTo>
                    <a:cubicBezTo>
                      <a:pt x="2077" y="1680"/>
                      <a:pt x="1918" y="733"/>
                      <a:pt x="1399" y="250"/>
                    </a:cubicBezTo>
                    <a:cubicBezTo>
                      <a:pt x="1211" y="75"/>
                      <a:pt x="1045"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0" name="Google Shape;5790;p43"/>
              <p:cNvSpPr/>
              <p:nvPr/>
            </p:nvSpPr>
            <p:spPr>
              <a:xfrm>
                <a:off x="3398925" y="2421025"/>
                <a:ext cx="365950" cy="109200"/>
              </a:xfrm>
              <a:custGeom>
                <a:avLst/>
                <a:gdLst/>
                <a:ahLst/>
                <a:cxnLst/>
                <a:rect l="l" t="t" r="r" b="b"/>
                <a:pathLst>
                  <a:path w="14638" h="4368" extrusionOk="0">
                    <a:moveTo>
                      <a:pt x="5387" y="0"/>
                    </a:moveTo>
                    <a:cubicBezTo>
                      <a:pt x="4603" y="0"/>
                      <a:pt x="4187" y="891"/>
                      <a:pt x="3592" y="1485"/>
                    </a:cubicBezTo>
                    <a:cubicBezTo>
                      <a:pt x="3176" y="1902"/>
                      <a:pt x="2710" y="2320"/>
                      <a:pt x="2200" y="2646"/>
                    </a:cubicBezTo>
                    <a:cubicBezTo>
                      <a:pt x="1781" y="2877"/>
                      <a:pt x="1085" y="3016"/>
                      <a:pt x="761" y="3296"/>
                    </a:cubicBezTo>
                    <a:cubicBezTo>
                      <a:pt x="1" y="4055"/>
                      <a:pt x="937" y="4367"/>
                      <a:pt x="1773" y="4367"/>
                    </a:cubicBezTo>
                    <a:cubicBezTo>
                      <a:pt x="2110" y="4367"/>
                      <a:pt x="2431" y="4317"/>
                      <a:pt x="2618" y="4224"/>
                    </a:cubicBezTo>
                    <a:cubicBezTo>
                      <a:pt x="3592" y="3805"/>
                      <a:pt x="4196" y="2600"/>
                      <a:pt x="5263" y="2320"/>
                    </a:cubicBezTo>
                    <a:cubicBezTo>
                      <a:pt x="5406" y="2285"/>
                      <a:pt x="5543" y="2269"/>
                      <a:pt x="5675" y="2269"/>
                    </a:cubicBezTo>
                    <a:cubicBezTo>
                      <a:pt x="6571" y="2269"/>
                      <a:pt x="7245" y="3000"/>
                      <a:pt x="8093" y="3201"/>
                    </a:cubicBezTo>
                    <a:cubicBezTo>
                      <a:pt x="8301" y="3248"/>
                      <a:pt x="8503" y="3269"/>
                      <a:pt x="8702" y="3269"/>
                    </a:cubicBezTo>
                    <a:cubicBezTo>
                      <a:pt x="10682" y="3269"/>
                      <a:pt x="12262" y="1134"/>
                      <a:pt x="14034" y="417"/>
                    </a:cubicBezTo>
                    <a:cubicBezTo>
                      <a:pt x="14219" y="324"/>
                      <a:pt x="14452" y="278"/>
                      <a:pt x="14638" y="185"/>
                    </a:cubicBezTo>
                    <a:lnTo>
                      <a:pt x="14638" y="185"/>
                    </a:lnTo>
                    <a:lnTo>
                      <a:pt x="7120" y="697"/>
                    </a:lnTo>
                    <a:cubicBezTo>
                      <a:pt x="6656" y="605"/>
                      <a:pt x="6424" y="417"/>
                      <a:pt x="6052" y="186"/>
                    </a:cubicBezTo>
                    <a:cubicBezTo>
                      <a:pt x="5802" y="56"/>
                      <a:pt x="5583" y="0"/>
                      <a:pt x="5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1" name="Google Shape;5791;p43"/>
              <p:cNvSpPr/>
              <p:nvPr/>
            </p:nvSpPr>
            <p:spPr>
              <a:xfrm>
                <a:off x="3796675" y="2240000"/>
                <a:ext cx="235075" cy="51925"/>
              </a:xfrm>
              <a:custGeom>
                <a:avLst/>
                <a:gdLst/>
                <a:ahLst/>
                <a:cxnLst/>
                <a:rect l="l" t="t" r="r" b="b"/>
                <a:pathLst>
                  <a:path w="9403" h="2077" extrusionOk="0">
                    <a:moveTo>
                      <a:pt x="5152" y="1"/>
                    </a:moveTo>
                    <a:cubicBezTo>
                      <a:pt x="5036" y="1"/>
                      <a:pt x="4921" y="1"/>
                      <a:pt x="4807" y="1"/>
                    </a:cubicBezTo>
                    <a:cubicBezTo>
                      <a:pt x="3619" y="1"/>
                      <a:pt x="2431" y="93"/>
                      <a:pt x="1241" y="140"/>
                    </a:cubicBezTo>
                    <a:cubicBezTo>
                      <a:pt x="1165" y="140"/>
                      <a:pt x="1089" y="139"/>
                      <a:pt x="1016" y="139"/>
                    </a:cubicBezTo>
                    <a:cubicBezTo>
                      <a:pt x="457" y="139"/>
                      <a:pt x="1" y="175"/>
                      <a:pt x="430" y="791"/>
                    </a:cubicBezTo>
                    <a:cubicBezTo>
                      <a:pt x="809" y="1208"/>
                      <a:pt x="1512" y="1533"/>
                      <a:pt x="2052" y="1718"/>
                    </a:cubicBezTo>
                    <a:cubicBezTo>
                      <a:pt x="2805" y="1952"/>
                      <a:pt x="3646" y="2076"/>
                      <a:pt x="4463" y="2076"/>
                    </a:cubicBezTo>
                    <a:cubicBezTo>
                      <a:pt x="4936" y="2076"/>
                      <a:pt x="5400" y="2035"/>
                      <a:pt x="5835" y="1950"/>
                    </a:cubicBezTo>
                    <a:cubicBezTo>
                      <a:pt x="6412" y="1851"/>
                      <a:pt x="7035" y="1752"/>
                      <a:pt x="7647" y="1752"/>
                    </a:cubicBezTo>
                    <a:cubicBezTo>
                      <a:pt x="8181" y="1752"/>
                      <a:pt x="8707" y="1828"/>
                      <a:pt x="9186" y="2044"/>
                    </a:cubicBezTo>
                    <a:lnTo>
                      <a:pt x="9403" y="1207"/>
                    </a:lnTo>
                    <a:cubicBezTo>
                      <a:pt x="8496" y="41"/>
                      <a:pt x="6704" y="1"/>
                      <a:pt x="5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2" name="Google Shape;5792;p43"/>
              <p:cNvSpPr/>
              <p:nvPr/>
            </p:nvSpPr>
            <p:spPr>
              <a:xfrm>
                <a:off x="3973700" y="2492225"/>
                <a:ext cx="152000" cy="170850"/>
              </a:xfrm>
              <a:custGeom>
                <a:avLst/>
                <a:gdLst/>
                <a:ahLst/>
                <a:cxnLst/>
                <a:rect l="l" t="t" r="r" b="b"/>
                <a:pathLst>
                  <a:path w="6080" h="6834" extrusionOk="0">
                    <a:moveTo>
                      <a:pt x="2321" y="0"/>
                    </a:moveTo>
                    <a:lnTo>
                      <a:pt x="1" y="1003"/>
                    </a:lnTo>
                    <a:cubicBezTo>
                      <a:pt x="47" y="1514"/>
                      <a:pt x="651" y="2111"/>
                      <a:pt x="1022" y="2482"/>
                    </a:cubicBezTo>
                    <a:cubicBezTo>
                      <a:pt x="1717" y="3131"/>
                      <a:pt x="2599" y="3324"/>
                      <a:pt x="3296" y="3973"/>
                    </a:cubicBezTo>
                    <a:cubicBezTo>
                      <a:pt x="4038" y="4716"/>
                      <a:pt x="4164" y="6108"/>
                      <a:pt x="5092" y="6618"/>
                    </a:cubicBezTo>
                    <a:cubicBezTo>
                      <a:pt x="5280" y="6725"/>
                      <a:pt x="5457" y="6833"/>
                      <a:pt x="5609" y="6833"/>
                    </a:cubicBezTo>
                    <a:cubicBezTo>
                      <a:pt x="5719" y="6833"/>
                      <a:pt x="5816" y="6776"/>
                      <a:pt x="5894" y="6618"/>
                    </a:cubicBezTo>
                    <a:cubicBezTo>
                      <a:pt x="6080" y="6293"/>
                      <a:pt x="5616" y="5504"/>
                      <a:pt x="5522" y="5180"/>
                    </a:cubicBezTo>
                    <a:cubicBezTo>
                      <a:pt x="5291" y="4715"/>
                      <a:pt x="5198" y="4159"/>
                      <a:pt x="4919" y="3740"/>
                    </a:cubicBezTo>
                    <a:cubicBezTo>
                      <a:pt x="4595" y="3185"/>
                      <a:pt x="3992" y="2859"/>
                      <a:pt x="3435" y="2535"/>
                    </a:cubicBezTo>
                    <a:cubicBezTo>
                      <a:pt x="2461" y="1978"/>
                      <a:pt x="2878" y="1022"/>
                      <a:pt x="2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3" name="Google Shape;5793;p43"/>
              <p:cNvSpPr/>
              <p:nvPr/>
            </p:nvSpPr>
            <p:spPr>
              <a:xfrm>
                <a:off x="3393675" y="2182050"/>
                <a:ext cx="855700" cy="364525"/>
              </a:xfrm>
              <a:custGeom>
                <a:avLst/>
                <a:gdLst/>
                <a:ahLst/>
                <a:cxnLst/>
                <a:rect l="l" t="t" r="r" b="b"/>
                <a:pathLst>
                  <a:path w="34228" h="14581" extrusionOk="0">
                    <a:moveTo>
                      <a:pt x="17088" y="0"/>
                    </a:moveTo>
                    <a:lnTo>
                      <a:pt x="17088" y="0"/>
                    </a:lnTo>
                    <a:cubicBezTo>
                      <a:pt x="17144" y="743"/>
                      <a:pt x="18387" y="1485"/>
                      <a:pt x="18980" y="1949"/>
                    </a:cubicBezTo>
                    <a:cubicBezTo>
                      <a:pt x="19683" y="2507"/>
                      <a:pt x="20439" y="3064"/>
                      <a:pt x="21359" y="3342"/>
                    </a:cubicBezTo>
                    <a:cubicBezTo>
                      <a:pt x="21920" y="3503"/>
                      <a:pt x="22481" y="3552"/>
                      <a:pt x="23042" y="3552"/>
                    </a:cubicBezTo>
                    <a:cubicBezTo>
                      <a:pt x="23292" y="3552"/>
                      <a:pt x="23542" y="3542"/>
                      <a:pt x="23791" y="3528"/>
                    </a:cubicBezTo>
                    <a:cubicBezTo>
                      <a:pt x="23964" y="3511"/>
                      <a:pt x="24180" y="3472"/>
                      <a:pt x="24404" y="3437"/>
                    </a:cubicBezTo>
                    <a:lnTo>
                      <a:pt x="24404" y="3437"/>
                    </a:lnTo>
                    <a:cubicBezTo>
                      <a:pt x="23610" y="4368"/>
                      <a:pt x="23960" y="5377"/>
                      <a:pt x="24500" y="6497"/>
                    </a:cubicBezTo>
                    <a:cubicBezTo>
                      <a:pt x="23851" y="6637"/>
                      <a:pt x="23386" y="6869"/>
                      <a:pt x="22736" y="6916"/>
                    </a:cubicBezTo>
                    <a:lnTo>
                      <a:pt x="21160" y="6916"/>
                    </a:lnTo>
                    <a:cubicBezTo>
                      <a:pt x="20139" y="6916"/>
                      <a:pt x="19210" y="6591"/>
                      <a:pt x="18235" y="6266"/>
                    </a:cubicBezTo>
                    <a:cubicBezTo>
                      <a:pt x="16947" y="5858"/>
                      <a:pt x="15551" y="5279"/>
                      <a:pt x="14194" y="5279"/>
                    </a:cubicBezTo>
                    <a:cubicBezTo>
                      <a:pt x="13799" y="5279"/>
                      <a:pt x="13407" y="5328"/>
                      <a:pt x="13021" y="5445"/>
                    </a:cubicBezTo>
                    <a:cubicBezTo>
                      <a:pt x="13602" y="4665"/>
                      <a:pt x="14869" y="4044"/>
                      <a:pt x="15425" y="3317"/>
                    </a:cubicBezTo>
                    <a:cubicBezTo>
                      <a:pt x="15189" y="3102"/>
                      <a:pt x="14923" y="3014"/>
                      <a:pt x="14653" y="3014"/>
                    </a:cubicBezTo>
                    <a:cubicBezTo>
                      <a:pt x="14221" y="3014"/>
                      <a:pt x="13778" y="3239"/>
                      <a:pt x="13432" y="3522"/>
                    </a:cubicBezTo>
                    <a:cubicBezTo>
                      <a:pt x="13483" y="3369"/>
                      <a:pt x="13380" y="3164"/>
                      <a:pt x="13432" y="3010"/>
                    </a:cubicBezTo>
                    <a:cubicBezTo>
                      <a:pt x="13360" y="3002"/>
                      <a:pt x="13288" y="2998"/>
                      <a:pt x="13216" y="2998"/>
                    </a:cubicBezTo>
                    <a:cubicBezTo>
                      <a:pt x="12367" y="2998"/>
                      <a:pt x="11538" y="3547"/>
                      <a:pt x="11491" y="4442"/>
                    </a:cubicBezTo>
                    <a:cubicBezTo>
                      <a:pt x="11329" y="4345"/>
                      <a:pt x="11188" y="4302"/>
                      <a:pt x="11067" y="4302"/>
                    </a:cubicBezTo>
                    <a:cubicBezTo>
                      <a:pt x="10613" y="4302"/>
                      <a:pt x="10439" y="4899"/>
                      <a:pt x="10520" y="5464"/>
                    </a:cubicBezTo>
                    <a:cubicBezTo>
                      <a:pt x="10600" y="5904"/>
                      <a:pt x="10899" y="6280"/>
                      <a:pt x="11247" y="6546"/>
                    </a:cubicBezTo>
                    <a:cubicBezTo>
                      <a:pt x="10728" y="7052"/>
                      <a:pt x="10301" y="7624"/>
                      <a:pt x="9743" y="8123"/>
                    </a:cubicBezTo>
                    <a:cubicBezTo>
                      <a:pt x="9382" y="8465"/>
                      <a:pt x="8994" y="8626"/>
                      <a:pt x="8627" y="8626"/>
                    </a:cubicBezTo>
                    <a:cubicBezTo>
                      <a:pt x="8048" y="8626"/>
                      <a:pt x="7522" y="8229"/>
                      <a:pt x="7238" y="7520"/>
                    </a:cubicBezTo>
                    <a:cubicBezTo>
                      <a:pt x="7052" y="7009"/>
                      <a:pt x="6959" y="6498"/>
                      <a:pt x="6310" y="6405"/>
                    </a:cubicBezTo>
                    <a:cubicBezTo>
                      <a:pt x="6290" y="6403"/>
                      <a:pt x="6270" y="6402"/>
                      <a:pt x="6250" y="6402"/>
                    </a:cubicBezTo>
                    <a:cubicBezTo>
                      <a:pt x="5795" y="6402"/>
                      <a:pt x="5225" y="6880"/>
                      <a:pt x="4825" y="7101"/>
                    </a:cubicBezTo>
                    <a:cubicBezTo>
                      <a:pt x="3943" y="7658"/>
                      <a:pt x="3156" y="8075"/>
                      <a:pt x="2181" y="8401"/>
                    </a:cubicBezTo>
                    <a:cubicBezTo>
                      <a:pt x="1948" y="8470"/>
                      <a:pt x="1693" y="8470"/>
                      <a:pt x="1444" y="8470"/>
                    </a:cubicBezTo>
                    <a:cubicBezTo>
                      <a:pt x="1195" y="8470"/>
                      <a:pt x="951" y="8470"/>
                      <a:pt x="742" y="8540"/>
                    </a:cubicBezTo>
                    <a:cubicBezTo>
                      <a:pt x="185" y="8771"/>
                      <a:pt x="0" y="9467"/>
                      <a:pt x="603" y="9793"/>
                    </a:cubicBezTo>
                    <a:cubicBezTo>
                      <a:pt x="825" y="9920"/>
                      <a:pt x="1054" y="9972"/>
                      <a:pt x="1285" y="9972"/>
                    </a:cubicBezTo>
                    <a:cubicBezTo>
                      <a:pt x="2068" y="9972"/>
                      <a:pt x="2871" y="9373"/>
                      <a:pt x="3480" y="9050"/>
                    </a:cubicBezTo>
                    <a:cubicBezTo>
                      <a:pt x="3891" y="8835"/>
                      <a:pt x="4318" y="8719"/>
                      <a:pt x="4727" y="8719"/>
                    </a:cubicBezTo>
                    <a:cubicBezTo>
                      <a:pt x="5288" y="8719"/>
                      <a:pt x="5815" y="8938"/>
                      <a:pt x="6218" y="9421"/>
                    </a:cubicBezTo>
                    <a:cubicBezTo>
                      <a:pt x="7008" y="10396"/>
                      <a:pt x="7564" y="11370"/>
                      <a:pt x="8863" y="11695"/>
                    </a:cubicBezTo>
                    <a:cubicBezTo>
                      <a:pt x="8968" y="11716"/>
                      <a:pt x="9079" y="11726"/>
                      <a:pt x="9196" y="11726"/>
                    </a:cubicBezTo>
                    <a:cubicBezTo>
                      <a:pt x="10363" y="11726"/>
                      <a:pt x="12036" y="10761"/>
                      <a:pt x="13048" y="10633"/>
                    </a:cubicBezTo>
                    <a:cubicBezTo>
                      <a:pt x="13128" y="10623"/>
                      <a:pt x="13206" y="10618"/>
                      <a:pt x="13284" y="10618"/>
                    </a:cubicBezTo>
                    <a:cubicBezTo>
                      <a:pt x="14288" y="10618"/>
                      <a:pt x="15110" y="11415"/>
                      <a:pt x="15972" y="11933"/>
                    </a:cubicBezTo>
                    <a:cubicBezTo>
                      <a:pt x="17782" y="13047"/>
                      <a:pt x="18609" y="13783"/>
                      <a:pt x="20744" y="14107"/>
                    </a:cubicBezTo>
                    <a:cubicBezTo>
                      <a:pt x="21284" y="14198"/>
                      <a:pt x="21863" y="14249"/>
                      <a:pt x="22444" y="14249"/>
                    </a:cubicBezTo>
                    <a:cubicBezTo>
                      <a:pt x="22761" y="14249"/>
                      <a:pt x="23078" y="14234"/>
                      <a:pt x="23390" y="14201"/>
                    </a:cubicBezTo>
                    <a:cubicBezTo>
                      <a:pt x="24129" y="14119"/>
                      <a:pt x="25160" y="13998"/>
                      <a:pt x="25902" y="13715"/>
                    </a:cubicBezTo>
                    <a:cubicBezTo>
                      <a:pt x="26360" y="14039"/>
                      <a:pt x="26930" y="14157"/>
                      <a:pt x="27502" y="14157"/>
                    </a:cubicBezTo>
                    <a:cubicBezTo>
                      <a:pt x="27916" y="14157"/>
                      <a:pt x="28330" y="14095"/>
                      <a:pt x="28705" y="14007"/>
                    </a:cubicBezTo>
                    <a:cubicBezTo>
                      <a:pt x="29053" y="13931"/>
                      <a:pt x="29376" y="13894"/>
                      <a:pt x="29688" y="13894"/>
                    </a:cubicBezTo>
                    <a:cubicBezTo>
                      <a:pt x="30332" y="13894"/>
                      <a:pt x="30926" y="14049"/>
                      <a:pt x="31582" y="14331"/>
                    </a:cubicBezTo>
                    <a:cubicBezTo>
                      <a:pt x="31976" y="14456"/>
                      <a:pt x="32463" y="14581"/>
                      <a:pt x="32919" y="14581"/>
                    </a:cubicBezTo>
                    <a:cubicBezTo>
                      <a:pt x="33482" y="14581"/>
                      <a:pt x="33997" y="14390"/>
                      <a:pt x="34228" y="13774"/>
                    </a:cubicBezTo>
                    <a:cubicBezTo>
                      <a:pt x="33621" y="13448"/>
                      <a:pt x="32971" y="13262"/>
                      <a:pt x="32368" y="13031"/>
                    </a:cubicBezTo>
                    <a:cubicBezTo>
                      <a:pt x="31764" y="12752"/>
                      <a:pt x="31253" y="12381"/>
                      <a:pt x="30604" y="12381"/>
                    </a:cubicBezTo>
                    <a:cubicBezTo>
                      <a:pt x="30120" y="12400"/>
                      <a:pt x="29576" y="12500"/>
                      <a:pt x="29084" y="12500"/>
                    </a:cubicBezTo>
                    <a:cubicBezTo>
                      <a:pt x="28529" y="12500"/>
                      <a:pt x="28039" y="12372"/>
                      <a:pt x="27771" y="11857"/>
                    </a:cubicBezTo>
                    <a:cubicBezTo>
                      <a:pt x="27872" y="11649"/>
                      <a:pt x="27955" y="11436"/>
                      <a:pt x="28017" y="11228"/>
                    </a:cubicBezTo>
                    <a:cubicBezTo>
                      <a:pt x="28270" y="10390"/>
                      <a:pt x="27840" y="9089"/>
                      <a:pt x="28444" y="8399"/>
                    </a:cubicBezTo>
                    <a:cubicBezTo>
                      <a:pt x="28768" y="8027"/>
                      <a:pt x="29280" y="8120"/>
                      <a:pt x="29697" y="8027"/>
                    </a:cubicBezTo>
                    <a:cubicBezTo>
                      <a:pt x="30161" y="7981"/>
                      <a:pt x="30624" y="7750"/>
                      <a:pt x="31043" y="7563"/>
                    </a:cubicBezTo>
                    <a:cubicBezTo>
                      <a:pt x="32202" y="7007"/>
                      <a:pt x="32342" y="6311"/>
                      <a:pt x="31413" y="5428"/>
                    </a:cubicBezTo>
                    <a:cubicBezTo>
                      <a:pt x="30998" y="5068"/>
                      <a:pt x="30555" y="4738"/>
                      <a:pt x="30161" y="4353"/>
                    </a:cubicBezTo>
                    <a:cubicBezTo>
                      <a:pt x="29657" y="3861"/>
                      <a:pt x="29331" y="3339"/>
                      <a:pt x="28715" y="2962"/>
                    </a:cubicBezTo>
                    <a:cubicBezTo>
                      <a:pt x="28179" y="2636"/>
                      <a:pt x="27512" y="2282"/>
                      <a:pt x="26866" y="2282"/>
                    </a:cubicBezTo>
                    <a:cubicBezTo>
                      <a:pt x="26865" y="2282"/>
                      <a:pt x="26863" y="2282"/>
                      <a:pt x="26861" y="2282"/>
                    </a:cubicBezTo>
                    <a:cubicBezTo>
                      <a:pt x="26646" y="2283"/>
                      <a:pt x="26420" y="2305"/>
                      <a:pt x="26185" y="2349"/>
                    </a:cubicBezTo>
                    <a:cubicBezTo>
                      <a:pt x="26022" y="2380"/>
                      <a:pt x="25862" y="2433"/>
                      <a:pt x="25708" y="2497"/>
                    </a:cubicBezTo>
                    <a:cubicBezTo>
                      <a:pt x="25113" y="1748"/>
                      <a:pt x="23974" y="1374"/>
                      <a:pt x="22927" y="1160"/>
                    </a:cubicBezTo>
                    <a:cubicBezTo>
                      <a:pt x="20981" y="743"/>
                      <a:pt x="19036" y="418"/>
                      <a:pt x="17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94" name="Google Shape;5794;p43"/>
            <p:cNvSpPr/>
            <p:nvPr/>
          </p:nvSpPr>
          <p:spPr>
            <a:xfrm flipH="1">
              <a:off x="6458650" y="2907550"/>
              <a:ext cx="2125330" cy="121753"/>
            </a:xfrm>
            <a:custGeom>
              <a:avLst/>
              <a:gdLst/>
              <a:ahLst/>
              <a:cxnLst/>
              <a:rect l="l" t="t" r="r" b="b"/>
              <a:pathLst>
                <a:path w="66630" h="3817" extrusionOk="0">
                  <a:moveTo>
                    <a:pt x="42501" y="1"/>
                  </a:moveTo>
                  <a:cubicBezTo>
                    <a:pt x="40738" y="1"/>
                    <a:pt x="39116" y="494"/>
                    <a:pt x="38307" y="1768"/>
                  </a:cubicBezTo>
                  <a:cubicBezTo>
                    <a:pt x="38215" y="1707"/>
                    <a:pt x="36752" y="1471"/>
                    <a:pt x="35939" y="1471"/>
                  </a:cubicBezTo>
                  <a:cubicBezTo>
                    <a:pt x="35840" y="1471"/>
                    <a:pt x="35750" y="1475"/>
                    <a:pt x="35674" y="1482"/>
                  </a:cubicBezTo>
                  <a:cubicBezTo>
                    <a:pt x="31238" y="1935"/>
                    <a:pt x="30674" y="2261"/>
                    <a:pt x="29697" y="2261"/>
                  </a:cubicBezTo>
                  <a:cubicBezTo>
                    <a:pt x="28999" y="2261"/>
                    <a:pt x="28091" y="2095"/>
                    <a:pt x="25414" y="1691"/>
                  </a:cubicBezTo>
                  <a:cubicBezTo>
                    <a:pt x="24897" y="1620"/>
                    <a:pt x="24439" y="1590"/>
                    <a:pt x="24020" y="1590"/>
                  </a:cubicBezTo>
                  <a:cubicBezTo>
                    <a:pt x="22012" y="1590"/>
                    <a:pt x="20921" y="2287"/>
                    <a:pt x="18699" y="2515"/>
                  </a:cubicBezTo>
                  <a:cubicBezTo>
                    <a:pt x="18543" y="2529"/>
                    <a:pt x="18389" y="2536"/>
                    <a:pt x="18236" y="2536"/>
                  </a:cubicBezTo>
                  <a:cubicBezTo>
                    <a:pt x="16883" y="2536"/>
                    <a:pt x="15643" y="2015"/>
                    <a:pt x="14410" y="2015"/>
                  </a:cubicBezTo>
                  <a:cubicBezTo>
                    <a:pt x="13845" y="2015"/>
                    <a:pt x="13280" y="2125"/>
                    <a:pt x="12707" y="2445"/>
                  </a:cubicBezTo>
                  <a:cubicBezTo>
                    <a:pt x="12075" y="2110"/>
                    <a:pt x="11478" y="1991"/>
                    <a:pt x="10880" y="1991"/>
                  </a:cubicBezTo>
                  <a:cubicBezTo>
                    <a:pt x="10011" y="1991"/>
                    <a:pt x="9141" y="2242"/>
                    <a:pt x="8161" y="2445"/>
                  </a:cubicBezTo>
                  <a:cubicBezTo>
                    <a:pt x="6954" y="2681"/>
                    <a:pt x="6272" y="3006"/>
                    <a:pt x="5422" y="3006"/>
                  </a:cubicBezTo>
                  <a:cubicBezTo>
                    <a:pt x="5037" y="3006"/>
                    <a:pt x="4617" y="2939"/>
                    <a:pt x="4098" y="2766"/>
                  </a:cubicBezTo>
                  <a:cubicBezTo>
                    <a:pt x="3693" y="2632"/>
                    <a:pt x="3275" y="2577"/>
                    <a:pt x="2857" y="2577"/>
                  </a:cubicBezTo>
                  <a:cubicBezTo>
                    <a:pt x="1831" y="2577"/>
                    <a:pt x="808" y="2907"/>
                    <a:pt x="1" y="3200"/>
                  </a:cubicBezTo>
                  <a:lnTo>
                    <a:pt x="66630" y="3816"/>
                  </a:lnTo>
                  <a:cubicBezTo>
                    <a:pt x="65493" y="3198"/>
                    <a:pt x="61568" y="2582"/>
                    <a:pt x="60225" y="2444"/>
                  </a:cubicBezTo>
                  <a:cubicBezTo>
                    <a:pt x="60095" y="2431"/>
                    <a:pt x="59967" y="2425"/>
                    <a:pt x="59839" y="2425"/>
                  </a:cubicBezTo>
                  <a:cubicBezTo>
                    <a:pt x="59032" y="2425"/>
                    <a:pt x="58260" y="2654"/>
                    <a:pt x="57515" y="2654"/>
                  </a:cubicBezTo>
                  <a:cubicBezTo>
                    <a:pt x="57157" y="2654"/>
                    <a:pt x="56805" y="2601"/>
                    <a:pt x="56458" y="2444"/>
                  </a:cubicBezTo>
                  <a:cubicBezTo>
                    <a:pt x="55844" y="2167"/>
                    <a:pt x="55000" y="1902"/>
                    <a:pt x="54058" y="1902"/>
                  </a:cubicBezTo>
                  <a:cubicBezTo>
                    <a:pt x="53553" y="1902"/>
                    <a:pt x="53019" y="1978"/>
                    <a:pt x="52478" y="2170"/>
                  </a:cubicBezTo>
                  <a:cubicBezTo>
                    <a:pt x="52334" y="1532"/>
                    <a:pt x="51676" y="1265"/>
                    <a:pt x="50962" y="1265"/>
                  </a:cubicBezTo>
                  <a:cubicBezTo>
                    <a:pt x="50140" y="1265"/>
                    <a:pt x="49242" y="1619"/>
                    <a:pt x="48965" y="2170"/>
                  </a:cubicBezTo>
                  <a:cubicBezTo>
                    <a:pt x="47813" y="1001"/>
                    <a:pt x="45013" y="1"/>
                    <a:pt x="42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5" name="Google Shape;5795;p43"/>
            <p:cNvSpPr/>
            <p:nvPr/>
          </p:nvSpPr>
          <p:spPr>
            <a:xfrm>
              <a:off x="5036750" y="1989025"/>
              <a:ext cx="891325" cy="84450"/>
            </a:xfrm>
            <a:custGeom>
              <a:avLst/>
              <a:gdLst/>
              <a:ahLst/>
              <a:cxnLst/>
              <a:rect l="l" t="t" r="r" b="b"/>
              <a:pathLst>
                <a:path w="35653" h="3378" extrusionOk="0">
                  <a:moveTo>
                    <a:pt x="29123" y="1"/>
                  </a:moveTo>
                  <a:cubicBezTo>
                    <a:pt x="28038" y="1"/>
                    <a:pt x="26607" y="315"/>
                    <a:pt x="26420" y="966"/>
                  </a:cubicBezTo>
                  <a:cubicBezTo>
                    <a:pt x="26250" y="943"/>
                    <a:pt x="26073" y="931"/>
                    <a:pt x="25896" y="931"/>
                  </a:cubicBezTo>
                  <a:cubicBezTo>
                    <a:pt x="25202" y="931"/>
                    <a:pt x="24508" y="1115"/>
                    <a:pt x="24242" y="1559"/>
                  </a:cubicBezTo>
                  <a:cubicBezTo>
                    <a:pt x="23929" y="1177"/>
                    <a:pt x="23318" y="993"/>
                    <a:pt x="22709" y="993"/>
                  </a:cubicBezTo>
                  <a:cubicBezTo>
                    <a:pt x="21901" y="993"/>
                    <a:pt x="21097" y="1316"/>
                    <a:pt x="21002" y="1930"/>
                  </a:cubicBezTo>
                  <a:cubicBezTo>
                    <a:pt x="20658" y="1701"/>
                    <a:pt x="20199" y="1611"/>
                    <a:pt x="19673" y="1611"/>
                  </a:cubicBezTo>
                  <a:cubicBezTo>
                    <a:pt x="17813" y="1611"/>
                    <a:pt x="15110" y="2741"/>
                    <a:pt x="13628" y="2857"/>
                  </a:cubicBezTo>
                  <a:cubicBezTo>
                    <a:pt x="12145" y="2974"/>
                    <a:pt x="10685" y="2999"/>
                    <a:pt x="9240" y="2999"/>
                  </a:cubicBezTo>
                  <a:cubicBezTo>
                    <a:pt x="8186" y="2999"/>
                    <a:pt x="7141" y="2986"/>
                    <a:pt x="6101" y="2986"/>
                  </a:cubicBezTo>
                  <a:cubicBezTo>
                    <a:pt x="4053" y="2986"/>
                    <a:pt x="2027" y="3037"/>
                    <a:pt x="0" y="3341"/>
                  </a:cubicBezTo>
                  <a:lnTo>
                    <a:pt x="35582" y="3377"/>
                  </a:lnTo>
                  <a:cubicBezTo>
                    <a:pt x="35652" y="3021"/>
                    <a:pt x="35130" y="2985"/>
                    <a:pt x="34525" y="2985"/>
                  </a:cubicBezTo>
                  <a:cubicBezTo>
                    <a:pt x="34368" y="2985"/>
                    <a:pt x="34205" y="2987"/>
                    <a:pt x="34045" y="2987"/>
                  </a:cubicBezTo>
                  <a:cubicBezTo>
                    <a:pt x="33859" y="2987"/>
                    <a:pt x="33677" y="2984"/>
                    <a:pt x="33515" y="2969"/>
                  </a:cubicBezTo>
                  <a:cubicBezTo>
                    <a:pt x="31950" y="2821"/>
                    <a:pt x="32285" y="2636"/>
                    <a:pt x="31950" y="1709"/>
                  </a:cubicBezTo>
                  <a:cubicBezTo>
                    <a:pt x="31615" y="892"/>
                    <a:pt x="31167" y="224"/>
                    <a:pt x="29716" y="38"/>
                  </a:cubicBezTo>
                  <a:cubicBezTo>
                    <a:pt x="29540" y="13"/>
                    <a:pt x="29338" y="1"/>
                    <a:pt x="29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96" name="Google Shape;5796;p43"/>
            <p:cNvGrpSpPr/>
            <p:nvPr/>
          </p:nvGrpSpPr>
          <p:grpSpPr>
            <a:xfrm>
              <a:off x="7679599" y="550525"/>
              <a:ext cx="797107" cy="2692663"/>
              <a:chOff x="7679599" y="550525"/>
              <a:chExt cx="797107" cy="2692663"/>
            </a:xfrm>
          </p:grpSpPr>
          <p:grpSp>
            <p:nvGrpSpPr>
              <p:cNvPr id="5797" name="Google Shape;5797;p43"/>
              <p:cNvGrpSpPr/>
              <p:nvPr/>
            </p:nvGrpSpPr>
            <p:grpSpPr>
              <a:xfrm>
                <a:off x="7679599" y="565357"/>
                <a:ext cx="797107" cy="2677831"/>
                <a:chOff x="5414900" y="1579275"/>
                <a:chExt cx="511425" cy="1718100"/>
              </a:xfrm>
            </p:grpSpPr>
            <p:sp>
              <p:nvSpPr>
                <p:cNvPr id="5798" name="Google Shape;5798;p43"/>
                <p:cNvSpPr/>
                <p:nvPr/>
              </p:nvSpPr>
              <p:spPr>
                <a:xfrm>
                  <a:off x="5639950" y="2772050"/>
                  <a:ext cx="58975" cy="241875"/>
                </a:xfrm>
                <a:custGeom>
                  <a:avLst/>
                  <a:gdLst/>
                  <a:ahLst/>
                  <a:cxnLst/>
                  <a:rect l="l" t="t" r="r" b="b"/>
                  <a:pathLst>
                    <a:path w="2359" h="9675" extrusionOk="0">
                      <a:moveTo>
                        <a:pt x="0" y="0"/>
                      </a:moveTo>
                      <a:cubicBezTo>
                        <a:pt x="48" y="762"/>
                        <a:pt x="110" y="1524"/>
                        <a:pt x="170" y="2285"/>
                      </a:cubicBezTo>
                      <a:cubicBezTo>
                        <a:pt x="232" y="3045"/>
                        <a:pt x="299" y="3806"/>
                        <a:pt x="368" y="4566"/>
                      </a:cubicBezTo>
                      <a:lnTo>
                        <a:pt x="472" y="5705"/>
                      </a:lnTo>
                      <a:lnTo>
                        <a:pt x="578" y="6845"/>
                      </a:lnTo>
                      <a:lnTo>
                        <a:pt x="793" y="9125"/>
                      </a:lnTo>
                      <a:lnTo>
                        <a:pt x="846" y="9674"/>
                      </a:lnTo>
                      <a:lnTo>
                        <a:pt x="1040" y="9158"/>
                      </a:lnTo>
                      <a:cubicBezTo>
                        <a:pt x="1110" y="8976"/>
                        <a:pt x="1161" y="8792"/>
                        <a:pt x="1209" y="8609"/>
                      </a:cubicBezTo>
                      <a:lnTo>
                        <a:pt x="1244" y="8471"/>
                      </a:lnTo>
                      <a:lnTo>
                        <a:pt x="1275" y="8333"/>
                      </a:lnTo>
                      <a:cubicBezTo>
                        <a:pt x="1299" y="8241"/>
                        <a:pt x="1316" y="8149"/>
                        <a:pt x="1337" y="8057"/>
                      </a:cubicBezTo>
                      <a:cubicBezTo>
                        <a:pt x="1356" y="7965"/>
                        <a:pt x="1376" y="7872"/>
                        <a:pt x="1393" y="7780"/>
                      </a:cubicBezTo>
                      <a:lnTo>
                        <a:pt x="1445" y="7504"/>
                      </a:lnTo>
                      <a:cubicBezTo>
                        <a:pt x="1463" y="7411"/>
                        <a:pt x="1480" y="7319"/>
                        <a:pt x="1495" y="7227"/>
                      </a:cubicBezTo>
                      <a:cubicBezTo>
                        <a:pt x="1511" y="7135"/>
                        <a:pt x="1526" y="7041"/>
                        <a:pt x="1541" y="6949"/>
                      </a:cubicBezTo>
                      <a:cubicBezTo>
                        <a:pt x="1602" y="6578"/>
                        <a:pt x="1658" y="6209"/>
                        <a:pt x="1709" y="5837"/>
                      </a:cubicBezTo>
                      <a:cubicBezTo>
                        <a:pt x="1761" y="5467"/>
                        <a:pt x="1808" y="5096"/>
                        <a:pt x="1856" y="4725"/>
                      </a:cubicBezTo>
                      <a:cubicBezTo>
                        <a:pt x="1949" y="3983"/>
                        <a:pt x="2033" y="3239"/>
                        <a:pt x="2115" y="2497"/>
                      </a:cubicBezTo>
                      <a:lnTo>
                        <a:pt x="2359" y="267"/>
                      </a:lnTo>
                      <a:lnTo>
                        <a:pt x="2359" y="267"/>
                      </a:lnTo>
                      <a:cubicBezTo>
                        <a:pt x="2222" y="1003"/>
                        <a:pt x="2108" y="1743"/>
                        <a:pt x="1993" y="2482"/>
                      </a:cubicBezTo>
                      <a:lnTo>
                        <a:pt x="1658" y="4699"/>
                      </a:lnTo>
                      <a:cubicBezTo>
                        <a:pt x="1602" y="5067"/>
                        <a:pt x="1545" y="5437"/>
                        <a:pt x="1486" y="5806"/>
                      </a:cubicBezTo>
                      <a:cubicBezTo>
                        <a:pt x="1428" y="6174"/>
                        <a:pt x="1367" y="6542"/>
                        <a:pt x="1302" y="6909"/>
                      </a:cubicBezTo>
                      <a:cubicBezTo>
                        <a:pt x="1235" y="7276"/>
                        <a:pt x="1169" y="7643"/>
                        <a:pt x="1090" y="8005"/>
                      </a:cubicBezTo>
                      <a:lnTo>
                        <a:pt x="1059" y="8141"/>
                      </a:lnTo>
                      <a:cubicBezTo>
                        <a:pt x="1050" y="8187"/>
                        <a:pt x="1039" y="8232"/>
                        <a:pt x="1029" y="8277"/>
                      </a:cubicBezTo>
                      <a:lnTo>
                        <a:pt x="997" y="8412"/>
                      </a:lnTo>
                      <a:lnTo>
                        <a:pt x="986" y="8456"/>
                      </a:lnTo>
                      <a:lnTo>
                        <a:pt x="938" y="7961"/>
                      </a:lnTo>
                      <a:lnTo>
                        <a:pt x="821" y="6822"/>
                      </a:lnTo>
                      <a:cubicBezTo>
                        <a:pt x="780" y="6442"/>
                        <a:pt x="741" y="6063"/>
                        <a:pt x="698" y="5684"/>
                      </a:cubicBezTo>
                      <a:lnTo>
                        <a:pt x="635" y="5115"/>
                      </a:lnTo>
                      <a:lnTo>
                        <a:pt x="569" y="4545"/>
                      </a:lnTo>
                      <a:cubicBezTo>
                        <a:pt x="482" y="3787"/>
                        <a:pt x="391" y="3029"/>
                        <a:pt x="297" y="2272"/>
                      </a:cubicBezTo>
                      <a:cubicBezTo>
                        <a:pt x="201" y="1514"/>
                        <a:pt x="107" y="756"/>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9" name="Google Shape;5799;p43"/>
                <p:cNvSpPr/>
                <p:nvPr/>
              </p:nvSpPr>
              <p:spPr>
                <a:xfrm>
                  <a:off x="5662925" y="3032275"/>
                  <a:ext cx="7275" cy="265100"/>
                </a:xfrm>
                <a:custGeom>
                  <a:avLst/>
                  <a:gdLst/>
                  <a:ahLst/>
                  <a:cxnLst/>
                  <a:rect l="l" t="t" r="r" b="b"/>
                  <a:pathLst>
                    <a:path w="291" h="10604" extrusionOk="0">
                      <a:moveTo>
                        <a:pt x="164" y="1"/>
                      </a:moveTo>
                      <a:cubicBezTo>
                        <a:pt x="163" y="1"/>
                        <a:pt x="162" y="1"/>
                        <a:pt x="162" y="1"/>
                      </a:cubicBezTo>
                      <a:cubicBezTo>
                        <a:pt x="91" y="2"/>
                        <a:pt x="34" y="59"/>
                        <a:pt x="35" y="130"/>
                      </a:cubicBezTo>
                      <a:cubicBezTo>
                        <a:pt x="55" y="1873"/>
                        <a:pt x="4" y="3620"/>
                        <a:pt x="2" y="5369"/>
                      </a:cubicBezTo>
                      <a:cubicBezTo>
                        <a:pt x="0" y="6242"/>
                        <a:pt x="11" y="7117"/>
                        <a:pt x="48" y="7991"/>
                      </a:cubicBezTo>
                      <a:cubicBezTo>
                        <a:pt x="85" y="8864"/>
                        <a:pt x="150" y="9737"/>
                        <a:pt x="254" y="10603"/>
                      </a:cubicBezTo>
                      <a:cubicBezTo>
                        <a:pt x="170" y="9734"/>
                        <a:pt x="127" y="8861"/>
                        <a:pt x="112" y="7988"/>
                      </a:cubicBezTo>
                      <a:cubicBezTo>
                        <a:pt x="95" y="7116"/>
                        <a:pt x="107" y="6242"/>
                        <a:pt x="130" y="5370"/>
                      </a:cubicBezTo>
                      <a:cubicBezTo>
                        <a:pt x="176" y="3624"/>
                        <a:pt x="269" y="1880"/>
                        <a:pt x="291" y="129"/>
                      </a:cubicBezTo>
                      <a:lnTo>
                        <a:pt x="291" y="128"/>
                      </a:lnTo>
                      <a:cubicBezTo>
                        <a:pt x="290" y="58"/>
                        <a:pt x="233"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0" name="Google Shape;5800;p43"/>
                <p:cNvSpPr/>
                <p:nvPr/>
              </p:nvSpPr>
              <p:spPr>
                <a:xfrm>
                  <a:off x="5667850" y="3035250"/>
                  <a:ext cx="28425" cy="228700"/>
                </a:xfrm>
                <a:custGeom>
                  <a:avLst/>
                  <a:gdLst/>
                  <a:ahLst/>
                  <a:cxnLst/>
                  <a:rect l="l" t="t" r="r" b="b"/>
                  <a:pathLst>
                    <a:path w="1137" h="9148" extrusionOk="0">
                      <a:moveTo>
                        <a:pt x="144" y="1"/>
                      </a:moveTo>
                      <a:cubicBezTo>
                        <a:pt x="132" y="1"/>
                        <a:pt x="121" y="2"/>
                        <a:pt x="109" y="6"/>
                      </a:cubicBezTo>
                      <a:cubicBezTo>
                        <a:pt x="42" y="25"/>
                        <a:pt x="1" y="95"/>
                        <a:pt x="20" y="163"/>
                      </a:cubicBezTo>
                      <a:lnTo>
                        <a:pt x="20" y="164"/>
                      </a:lnTo>
                      <a:cubicBezTo>
                        <a:pt x="68" y="343"/>
                        <a:pt x="114" y="525"/>
                        <a:pt x="153" y="708"/>
                      </a:cubicBezTo>
                      <a:cubicBezTo>
                        <a:pt x="191" y="891"/>
                        <a:pt x="226" y="1075"/>
                        <a:pt x="255" y="1260"/>
                      </a:cubicBezTo>
                      <a:cubicBezTo>
                        <a:pt x="286" y="1444"/>
                        <a:pt x="313" y="1632"/>
                        <a:pt x="336" y="1818"/>
                      </a:cubicBezTo>
                      <a:cubicBezTo>
                        <a:pt x="360" y="2005"/>
                        <a:pt x="380" y="2191"/>
                        <a:pt x="401" y="2380"/>
                      </a:cubicBezTo>
                      <a:cubicBezTo>
                        <a:pt x="442" y="2755"/>
                        <a:pt x="476" y="3132"/>
                        <a:pt x="519" y="3509"/>
                      </a:cubicBezTo>
                      <a:cubicBezTo>
                        <a:pt x="563" y="3886"/>
                        <a:pt x="610" y="4262"/>
                        <a:pt x="662" y="4637"/>
                      </a:cubicBezTo>
                      <a:cubicBezTo>
                        <a:pt x="763" y="5388"/>
                        <a:pt x="873" y="6136"/>
                        <a:pt x="961" y="6887"/>
                      </a:cubicBezTo>
                      <a:cubicBezTo>
                        <a:pt x="1004" y="7261"/>
                        <a:pt x="1044" y="7638"/>
                        <a:pt x="1075" y="8014"/>
                      </a:cubicBezTo>
                      <a:cubicBezTo>
                        <a:pt x="1105" y="8392"/>
                        <a:pt x="1125" y="8769"/>
                        <a:pt x="1133" y="9148"/>
                      </a:cubicBezTo>
                      <a:cubicBezTo>
                        <a:pt x="1136" y="8769"/>
                        <a:pt x="1126" y="8391"/>
                        <a:pt x="1107" y="8012"/>
                      </a:cubicBezTo>
                      <a:cubicBezTo>
                        <a:pt x="1087" y="7634"/>
                        <a:pt x="1059" y="7256"/>
                        <a:pt x="1025" y="6879"/>
                      </a:cubicBezTo>
                      <a:cubicBezTo>
                        <a:pt x="957" y="6124"/>
                        <a:pt x="869" y="5372"/>
                        <a:pt x="790" y="4620"/>
                      </a:cubicBezTo>
                      <a:cubicBezTo>
                        <a:pt x="749" y="4244"/>
                        <a:pt x="712" y="3868"/>
                        <a:pt x="680" y="3492"/>
                      </a:cubicBezTo>
                      <a:cubicBezTo>
                        <a:pt x="646" y="3116"/>
                        <a:pt x="624" y="2739"/>
                        <a:pt x="593" y="2360"/>
                      </a:cubicBezTo>
                      <a:cubicBezTo>
                        <a:pt x="578" y="2171"/>
                        <a:pt x="562" y="1982"/>
                        <a:pt x="543" y="1792"/>
                      </a:cubicBezTo>
                      <a:cubicBezTo>
                        <a:pt x="526" y="1603"/>
                        <a:pt x="503" y="1414"/>
                        <a:pt x="477" y="1224"/>
                      </a:cubicBezTo>
                      <a:cubicBezTo>
                        <a:pt x="454" y="1035"/>
                        <a:pt x="423" y="846"/>
                        <a:pt x="389" y="659"/>
                      </a:cubicBezTo>
                      <a:cubicBezTo>
                        <a:pt x="357" y="470"/>
                        <a:pt x="314" y="282"/>
                        <a:pt x="270" y="96"/>
                      </a:cubicBezTo>
                      <a:cubicBezTo>
                        <a:pt x="270" y="95"/>
                        <a:pt x="270" y="94"/>
                        <a:pt x="269" y="94"/>
                      </a:cubicBezTo>
                      <a:cubicBezTo>
                        <a:pt x="269" y="94"/>
                        <a:pt x="268" y="94"/>
                        <a:pt x="267" y="95"/>
                      </a:cubicBezTo>
                      <a:cubicBezTo>
                        <a:pt x="251" y="39"/>
                        <a:pt x="200"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1" name="Google Shape;5801;p43"/>
                <p:cNvSpPr/>
                <p:nvPr/>
              </p:nvSpPr>
              <p:spPr>
                <a:xfrm>
                  <a:off x="5665325" y="3037725"/>
                  <a:ext cx="9100" cy="226225"/>
                </a:xfrm>
                <a:custGeom>
                  <a:avLst/>
                  <a:gdLst/>
                  <a:ahLst/>
                  <a:cxnLst/>
                  <a:rect l="l" t="t" r="r" b="b"/>
                  <a:pathLst>
                    <a:path w="364" h="9049" extrusionOk="0">
                      <a:moveTo>
                        <a:pt x="154" y="1"/>
                      </a:moveTo>
                      <a:cubicBezTo>
                        <a:pt x="83" y="1"/>
                        <a:pt x="26" y="57"/>
                        <a:pt x="25" y="127"/>
                      </a:cubicBezTo>
                      <a:cubicBezTo>
                        <a:pt x="0" y="1618"/>
                        <a:pt x="45" y="3106"/>
                        <a:pt x="116" y="4593"/>
                      </a:cubicBezTo>
                      <a:cubicBezTo>
                        <a:pt x="132" y="4965"/>
                        <a:pt x="157" y="5338"/>
                        <a:pt x="185" y="5708"/>
                      </a:cubicBezTo>
                      <a:cubicBezTo>
                        <a:pt x="212" y="6081"/>
                        <a:pt x="243" y="6450"/>
                        <a:pt x="269" y="6821"/>
                      </a:cubicBezTo>
                      <a:cubicBezTo>
                        <a:pt x="296" y="7192"/>
                        <a:pt x="320" y="7563"/>
                        <a:pt x="331" y="7934"/>
                      </a:cubicBezTo>
                      <a:cubicBezTo>
                        <a:pt x="342" y="8306"/>
                        <a:pt x="343" y="8677"/>
                        <a:pt x="333" y="9049"/>
                      </a:cubicBezTo>
                      <a:cubicBezTo>
                        <a:pt x="355" y="8679"/>
                        <a:pt x="364" y="8306"/>
                        <a:pt x="363" y="7934"/>
                      </a:cubicBezTo>
                      <a:cubicBezTo>
                        <a:pt x="362" y="7563"/>
                        <a:pt x="350" y="7191"/>
                        <a:pt x="333" y="6818"/>
                      </a:cubicBezTo>
                      <a:cubicBezTo>
                        <a:pt x="317" y="6447"/>
                        <a:pt x="296" y="6076"/>
                        <a:pt x="280" y="5704"/>
                      </a:cubicBezTo>
                      <a:cubicBezTo>
                        <a:pt x="263" y="5334"/>
                        <a:pt x="249" y="4962"/>
                        <a:pt x="243" y="4592"/>
                      </a:cubicBezTo>
                      <a:cubicBezTo>
                        <a:pt x="214" y="3105"/>
                        <a:pt x="213" y="1620"/>
                        <a:pt x="280" y="137"/>
                      </a:cubicBezTo>
                      <a:cubicBezTo>
                        <a:pt x="280" y="137"/>
                        <a:pt x="280" y="135"/>
                        <a:pt x="281" y="132"/>
                      </a:cubicBezTo>
                      <a:cubicBezTo>
                        <a:pt x="282" y="60"/>
                        <a:pt x="225" y="3"/>
                        <a:pt x="156" y="1"/>
                      </a:cubicBezTo>
                      <a:cubicBezTo>
                        <a:pt x="155" y="1"/>
                        <a:pt x="155" y="1"/>
                        <a:pt x="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2" name="Google Shape;5802;p43"/>
                <p:cNvSpPr/>
                <p:nvPr/>
              </p:nvSpPr>
              <p:spPr>
                <a:xfrm>
                  <a:off x="5670550" y="3035200"/>
                  <a:ext cx="30225" cy="212900"/>
                </a:xfrm>
                <a:custGeom>
                  <a:avLst/>
                  <a:gdLst/>
                  <a:ahLst/>
                  <a:cxnLst/>
                  <a:rect l="l" t="t" r="r" b="b"/>
                  <a:pathLst>
                    <a:path w="1209" h="8516" extrusionOk="0">
                      <a:moveTo>
                        <a:pt x="128" y="1"/>
                      </a:moveTo>
                      <a:cubicBezTo>
                        <a:pt x="59" y="1"/>
                        <a:pt x="4" y="56"/>
                        <a:pt x="3" y="125"/>
                      </a:cubicBezTo>
                      <a:cubicBezTo>
                        <a:pt x="0" y="315"/>
                        <a:pt x="24" y="500"/>
                        <a:pt x="60" y="679"/>
                      </a:cubicBezTo>
                      <a:cubicBezTo>
                        <a:pt x="97" y="858"/>
                        <a:pt x="148" y="1032"/>
                        <a:pt x="203" y="1203"/>
                      </a:cubicBezTo>
                      <a:cubicBezTo>
                        <a:pt x="256" y="1373"/>
                        <a:pt x="312" y="1538"/>
                        <a:pt x="363" y="1706"/>
                      </a:cubicBezTo>
                      <a:cubicBezTo>
                        <a:pt x="378" y="1748"/>
                        <a:pt x="389" y="1789"/>
                        <a:pt x="400" y="1832"/>
                      </a:cubicBezTo>
                      <a:cubicBezTo>
                        <a:pt x="412" y="1874"/>
                        <a:pt x="423" y="1915"/>
                        <a:pt x="434" y="1957"/>
                      </a:cubicBezTo>
                      <a:cubicBezTo>
                        <a:pt x="439" y="1977"/>
                        <a:pt x="444" y="1999"/>
                        <a:pt x="449" y="2021"/>
                      </a:cubicBezTo>
                      <a:lnTo>
                        <a:pt x="465" y="2085"/>
                      </a:lnTo>
                      <a:lnTo>
                        <a:pt x="494" y="2213"/>
                      </a:lnTo>
                      <a:cubicBezTo>
                        <a:pt x="536" y="2383"/>
                        <a:pt x="569" y="2556"/>
                        <a:pt x="607" y="2728"/>
                      </a:cubicBezTo>
                      <a:lnTo>
                        <a:pt x="620" y="2794"/>
                      </a:lnTo>
                      <a:lnTo>
                        <a:pt x="633" y="2858"/>
                      </a:lnTo>
                      <a:lnTo>
                        <a:pt x="658" y="2988"/>
                      </a:lnTo>
                      <a:lnTo>
                        <a:pt x="682" y="3117"/>
                      </a:lnTo>
                      <a:lnTo>
                        <a:pt x="705" y="3247"/>
                      </a:lnTo>
                      <a:cubicBezTo>
                        <a:pt x="735" y="3421"/>
                        <a:pt x="765" y="3595"/>
                        <a:pt x="791" y="3769"/>
                      </a:cubicBezTo>
                      <a:cubicBezTo>
                        <a:pt x="803" y="3856"/>
                        <a:pt x="818" y="3943"/>
                        <a:pt x="830" y="4030"/>
                      </a:cubicBezTo>
                      <a:lnTo>
                        <a:pt x="866" y="4293"/>
                      </a:lnTo>
                      <a:lnTo>
                        <a:pt x="884" y="4423"/>
                      </a:lnTo>
                      <a:lnTo>
                        <a:pt x="899" y="4555"/>
                      </a:lnTo>
                      <a:lnTo>
                        <a:pt x="931" y="4817"/>
                      </a:lnTo>
                      <a:lnTo>
                        <a:pt x="960" y="5081"/>
                      </a:lnTo>
                      <a:lnTo>
                        <a:pt x="973" y="5212"/>
                      </a:lnTo>
                      <a:lnTo>
                        <a:pt x="986" y="5344"/>
                      </a:lnTo>
                      <a:lnTo>
                        <a:pt x="1012" y="5608"/>
                      </a:lnTo>
                      <a:lnTo>
                        <a:pt x="1035" y="5871"/>
                      </a:lnTo>
                      <a:cubicBezTo>
                        <a:pt x="1050" y="6048"/>
                        <a:pt x="1063" y="6223"/>
                        <a:pt x="1078" y="6399"/>
                      </a:cubicBezTo>
                      <a:cubicBezTo>
                        <a:pt x="1130" y="7104"/>
                        <a:pt x="1170" y="7810"/>
                        <a:pt x="1208" y="8516"/>
                      </a:cubicBezTo>
                      <a:cubicBezTo>
                        <a:pt x="1190" y="7809"/>
                        <a:pt x="1172" y="7103"/>
                        <a:pt x="1140" y="6396"/>
                      </a:cubicBezTo>
                      <a:cubicBezTo>
                        <a:pt x="1131" y="6219"/>
                        <a:pt x="1124" y="6043"/>
                        <a:pt x="1113" y="5866"/>
                      </a:cubicBezTo>
                      <a:lnTo>
                        <a:pt x="1098" y="5601"/>
                      </a:lnTo>
                      <a:lnTo>
                        <a:pt x="1080" y="5337"/>
                      </a:lnTo>
                      <a:lnTo>
                        <a:pt x="1070" y="5204"/>
                      </a:lnTo>
                      <a:lnTo>
                        <a:pt x="1060" y="5071"/>
                      </a:lnTo>
                      <a:lnTo>
                        <a:pt x="1040" y="4805"/>
                      </a:lnTo>
                      <a:lnTo>
                        <a:pt x="1016" y="4540"/>
                      </a:lnTo>
                      <a:lnTo>
                        <a:pt x="1004" y="4409"/>
                      </a:lnTo>
                      <a:lnTo>
                        <a:pt x="991" y="4278"/>
                      </a:lnTo>
                      <a:lnTo>
                        <a:pt x="962" y="4013"/>
                      </a:lnTo>
                      <a:cubicBezTo>
                        <a:pt x="952" y="3926"/>
                        <a:pt x="940" y="3837"/>
                        <a:pt x="930" y="3749"/>
                      </a:cubicBezTo>
                      <a:cubicBezTo>
                        <a:pt x="910" y="3574"/>
                        <a:pt x="884" y="3398"/>
                        <a:pt x="860" y="3222"/>
                      </a:cubicBezTo>
                      <a:cubicBezTo>
                        <a:pt x="854" y="3177"/>
                        <a:pt x="847" y="3134"/>
                        <a:pt x="840" y="3091"/>
                      </a:cubicBezTo>
                      <a:lnTo>
                        <a:pt x="820" y="2959"/>
                      </a:lnTo>
                      <a:lnTo>
                        <a:pt x="799" y="2827"/>
                      </a:lnTo>
                      <a:lnTo>
                        <a:pt x="789" y="2761"/>
                      </a:lnTo>
                      <a:lnTo>
                        <a:pt x="778" y="2697"/>
                      </a:lnTo>
                      <a:cubicBezTo>
                        <a:pt x="747" y="2523"/>
                        <a:pt x="717" y="2347"/>
                        <a:pt x="681" y="2173"/>
                      </a:cubicBezTo>
                      <a:lnTo>
                        <a:pt x="654" y="2043"/>
                      </a:lnTo>
                      <a:lnTo>
                        <a:pt x="641" y="1977"/>
                      </a:lnTo>
                      <a:cubicBezTo>
                        <a:pt x="635" y="1956"/>
                        <a:pt x="632" y="1934"/>
                        <a:pt x="627" y="1912"/>
                      </a:cubicBezTo>
                      <a:cubicBezTo>
                        <a:pt x="617" y="1869"/>
                        <a:pt x="608" y="1824"/>
                        <a:pt x="597" y="1781"/>
                      </a:cubicBezTo>
                      <a:lnTo>
                        <a:pt x="562" y="1650"/>
                      </a:lnTo>
                      <a:cubicBezTo>
                        <a:pt x="514" y="1476"/>
                        <a:pt x="462" y="1307"/>
                        <a:pt x="414" y="1138"/>
                      </a:cubicBezTo>
                      <a:cubicBezTo>
                        <a:pt x="367" y="970"/>
                        <a:pt x="323" y="802"/>
                        <a:pt x="295" y="635"/>
                      </a:cubicBezTo>
                      <a:cubicBezTo>
                        <a:pt x="264" y="467"/>
                        <a:pt x="249" y="299"/>
                        <a:pt x="256" y="135"/>
                      </a:cubicBezTo>
                      <a:cubicBezTo>
                        <a:pt x="256" y="132"/>
                        <a:pt x="256" y="131"/>
                        <a:pt x="257" y="130"/>
                      </a:cubicBezTo>
                      <a:cubicBezTo>
                        <a:pt x="259" y="59"/>
                        <a:pt x="203" y="2"/>
                        <a:pt x="132" y="1"/>
                      </a:cubicBezTo>
                      <a:cubicBezTo>
                        <a:pt x="131" y="1"/>
                        <a:pt x="130" y="1"/>
                        <a:pt x="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3" name="Google Shape;5803;p43"/>
                <p:cNvSpPr/>
                <p:nvPr/>
              </p:nvSpPr>
              <p:spPr>
                <a:xfrm>
                  <a:off x="5666975" y="3035175"/>
                  <a:ext cx="18025" cy="230675"/>
                </a:xfrm>
                <a:custGeom>
                  <a:avLst/>
                  <a:gdLst/>
                  <a:ahLst/>
                  <a:cxnLst/>
                  <a:rect l="l" t="t" r="r" b="b"/>
                  <a:pathLst>
                    <a:path w="721" h="9227" extrusionOk="0">
                      <a:moveTo>
                        <a:pt x="137" y="1"/>
                      </a:moveTo>
                      <a:cubicBezTo>
                        <a:pt x="133" y="1"/>
                        <a:pt x="128" y="1"/>
                        <a:pt x="123" y="2"/>
                      </a:cubicBezTo>
                      <a:cubicBezTo>
                        <a:pt x="52" y="9"/>
                        <a:pt x="1" y="71"/>
                        <a:pt x="9" y="142"/>
                      </a:cubicBezTo>
                      <a:cubicBezTo>
                        <a:pt x="171" y="1650"/>
                        <a:pt x="276" y="3165"/>
                        <a:pt x="377" y="4681"/>
                      </a:cubicBezTo>
                      <a:cubicBezTo>
                        <a:pt x="478" y="6197"/>
                        <a:pt x="574" y="7713"/>
                        <a:pt x="720" y="9227"/>
                      </a:cubicBezTo>
                      <a:cubicBezTo>
                        <a:pt x="618" y="7711"/>
                        <a:pt x="564" y="6193"/>
                        <a:pt x="505" y="4675"/>
                      </a:cubicBezTo>
                      <a:cubicBezTo>
                        <a:pt x="446" y="3156"/>
                        <a:pt x="384" y="1637"/>
                        <a:pt x="264" y="119"/>
                      </a:cubicBezTo>
                      <a:lnTo>
                        <a:pt x="264" y="115"/>
                      </a:lnTo>
                      <a:cubicBezTo>
                        <a:pt x="256" y="50"/>
                        <a:pt x="202" y="1"/>
                        <a:pt x="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4" name="Google Shape;5804;p43"/>
                <p:cNvSpPr/>
                <p:nvPr/>
              </p:nvSpPr>
              <p:spPr>
                <a:xfrm>
                  <a:off x="5647225" y="3036025"/>
                  <a:ext cx="20850" cy="255375"/>
                </a:xfrm>
                <a:custGeom>
                  <a:avLst/>
                  <a:gdLst/>
                  <a:ahLst/>
                  <a:cxnLst/>
                  <a:rect l="l" t="t" r="r" b="b"/>
                  <a:pathLst>
                    <a:path w="834" h="10215" extrusionOk="0">
                      <a:moveTo>
                        <a:pt x="702" y="0"/>
                      </a:moveTo>
                      <a:cubicBezTo>
                        <a:pt x="700" y="0"/>
                        <a:pt x="699" y="0"/>
                        <a:pt x="698" y="0"/>
                      </a:cubicBezTo>
                      <a:cubicBezTo>
                        <a:pt x="627" y="3"/>
                        <a:pt x="573" y="63"/>
                        <a:pt x="575" y="133"/>
                      </a:cubicBezTo>
                      <a:lnTo>
                        <a:pt x="575" y="134"/>
                      </a:lnTo>
                      <a:cubicBezTo>
                        <a:pt x="590" y="549"/>
                        <a:pt x="573" y="966"/>
                        <a:pt x="535" y="1383"/>
                      </a:cubicBezTo>
                      <a:cubicBezTo>
                        <a:pt x="498" y="1800"/>
                        <a:pt x="443" y="2217"/>
                        <a:pt x="387" y="2635"/>
                      </a:cubicBezTo>
                      <a:cubicBezTo>
                        <a:pt x="330" y="3054"/>
                        <a:pt x="274" y="3473"/>
                        <a:pt x="233" y="3895"/>
                      </a:cubicBezTo>
                      <a:cubicBezTo>
                        <a:pt x="227" y="3948"/>
                        <a:pt x="225" y="4001"/>
                        <a:pt x="220" y="4053"/>
                      </a:cubicBezTo>
                      <a:lnTo>
                        <a:pt x="207" y="4212"/>
                      </a:lnTo>
                      <a:lnTo>
                        <a:pt x="182" y="4528"/>
                      </a:lnTo>
                      <a:lnTo>
                        <a:pt x="134" y="5158"/>
                      </a:lnTo>
                      <a:cubicBezTo>
                        <a:pt x="102" y="5580"/>
                        <a:pt x="73" y="6000"/>
                        <a:pt x="48" y="6422"/>
                      </a:cubicBezTo>
                      <a:cubicBezTo>
                        <a:pt x="26" y="6844"/>
                        <a:pt x="8" y="7266"/>
                        <a:pt x="3" y="7689"/>
                      </a:cubicBezTo>
                      <a:cubicBezTo>
                        <a:pt x="2" y="7795"/>
                        <a:pt x="1" y="7899"/>
                        <a:pt x="1" y="8006"/>
                      </a:cubicBezTo>
                      <a:lnTo>
                        <a:pt x="5" y="8323"/>
                      </a:lnTo>
                      <a:cubicBezTo>
                        <a:pt x="10" y="8534"/>
                        <a:pt x="15" y="8745"/>
                        <a:pt x="29" y="8956"/>
                      </a:cubicBezTo>
                      <a:cubicBezTo>
                        <a:pt x="53" y="9377"/>
                        <a:pt x="94" y="9797"/>
                        <a:pt x="161" y="10215"/>
                      </a:cubicBezTo>
                      <a:cubicBezTo>
                        <a:pt x="104" y="9796"/>
                        <a:pt x="74" y="9376"/>
                        <a:pt x="59" y="8954"/>
                      </a:cubicBezTo>
                      <a:cubicBezTo>
                        <a:pt x="51" y="8743"/>
                        <a:pt x="51" y="8534"/>
                        <a:pt x="51" y="8323"/>
                      </a:cubicBezTo>
                      <a:lnTo>
                        <a:pt x="56" y="8007"/>
                      </a:lnTo>
                      <a:cubicBezTo>
                        <a:pt x="58" y="7902"/>
                        <a:pt x="62" y="7796"/>
                        <a:pt x="66" y="7691"/>
                      </a:cubicBezTo>
                      <a:cubicBezTo>
                        <a:pt x="82" y="7270"/>
                        <a:pt x="109" y="6850"/>
                        <a:pt x="143" y="6430"/>
                      </a:cubicBezTo>
                      <a:cubicBezTo>
                        <a:pt x="177" y="6011"/>
                        <a:pt x="218" y="5591"/>
                        <a:pt x="261" y="5172"/>
                      </a:cubicBezTo>
                      <a:lnTo>
                        <a:pt x="324" y="4542"/>
                      </a:lnTo>
                      <a:lnTo>
                        <a:pt x="356" y="4227"/>
                      </a:lnTo>
                      <a:lnTo>
                        <a:pt x="373" y="4072"/>
                      </a:lnTo>
                      <a:cubicBezTo>
                        <a:pt x="380" y="4019"/>
                        <a:pt x="385" y="3968"/>
                        <a:pt x="391" y="3915"/>
                      </a:cubicBezTo>
                      <a:cubicBezTo>
                        <a:pt x="442" y="3499"/>
                        <a:pt x="508" y="3084"/>
                        <a:pt x="575" y="2667"/>
                      </a:cubicBezTo>
                      <a:cubicBezTo>
                        <a:pt x="641" y="2250"/>
                        <a:pt x="708" y="1832"/>
                        <a:pt x="757" y="1410"/>
                      </a:cubicBezTo>
                      <a:cubicBezTo>
                        <a:pt x="804" y="988"/>
                        <a:pt x="834" y="562"/>
                        <a:pt x="829" y="132"/>
                      </a:cubicBezTo>
                      <a:cubicBezTo>
                        <a:pt x="829" y="132"/>
                        <a:pt x="829" y="131"/>
                        <a:pt x="831" y="123"/>
                      </a:cubicBezTo>
                      <a:cubicBezTo>
                        <a:pt x="829" y="54"/>
                        <a:pt x="771"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5" name="Google Shape;5805;p43"/>
                <p:cNvSpPr/>
                <p:nvPr/>
              </p:nvSpPr>
              <p:spPr>
                <a:xfrm>
                  <a:off x="5642625" y="3023600"/>
                  <a:ext cx="27125" cy="261025"/>
                </a:xfrm>
                <a:custGeom>
                  <a:avLst/>
                  <a:gdLst/>
                  <a:ahLst/>
                  <a:cxnLst/>
                  <a:rect l="l" t="t" r="r" b="b"/>
                  <a:pathLst>
                    <a:path w="1085" h="10441" extrusionOk="0">
                      <a:moveTo>
                        <a:pt x="951" y="1"/>
                      </a:moveTo>
                      <a:cubicBezTo>
                        <a:pt x="885" y="1"/>
                        <a:pt x="829" y="50"/>
                        <a:pt x="823" y="117"/>
                      </a:cubicBezTo>
                      <a:cubicBezTo>
                        <a:pt x="740" y="972"/>
                        <a:pt x="612" y="1826"/>
                        <a:pt x="488" y="2682"/>
                      </a:cubicBezTo>
                      <a:cubicBezTo>
                        <a:pt x="365" y="3537"/>
                        <a:pt x="243" y="4396"/>
                        <a:pt x="174" y="5260"/>
                      </a:cubicBezTo>
                      <a:lnTo>
                        <a:pt x="149" y="5586"/>
                      </a:lnTo>
                      <a:lnTo>
                        <a:pt x="128" y="5909"/>
                      </a:lnTo>
                      <a:lnTo>
                        <a:pt x="83" y="6556"/>
                      </a:lnTo>
                      <a:cubicBezTo>
                        <a:pt x="53" y="6988"/>
                        <a:pt x="27" y="7420"/>
                        <a:pt x="15" y="7853"/>
                      </a:cubicBezTo>
                      <a:cubicBezTo>
                        <a:pt x="2" y="8285"/>
                        <a:pt x="1" y="8719"/>
                        <a:pt x="21" y="9151"/>
                      </a:cubicBezTo>
                      <a:cubicBezTo>
                        <a:pt x="43" y="9583"/>
                        <a:pt x="87" y="10016"/>
                        <a:pt x="166" y="10441"/>
                      </a:cubicBezTo>
                      <a:cubicBezTo>
                        <a:pt x="97" y="10013"/>
                        <a:pt x="63" y="9581"/>
                        <a:pt x="53" y="9149"/>
                      </a:cubicBezTo>
                      <a:cubicBezTo>
                        <a:pt x="43" y="8719"/>
                        <a:pt x="54" y="8287"/>
                        <a:pt x="79" y="7855"/>
                      </a:cubicBezTo>
                      <a:cubicBezTo>
                        <a:pt x="103" y="7424"/>
                        <a:pt x="139" y="6994"/>
                        <a:pt x="179" y="6564"/>
                      </a:cubicBezTo>
                      <a:lnTo>
                        <a:pt x="238" y="5918"/>
                      </a:lnTo>
                      <a:lnTo>
                        <a:pt x="268" y="5594"/>
                      </a:lnTo>
                      <a:lnTo>
                        <a:pt x="300" y="5272"/>
                      </a:lnTo>
                      <a:cubicBezTo>
                        <a:pt x="391" y="4415"/>
                        <a:pt x="533" y="3563"/>
                        <a:pt x="677" y="2712"/>
                      </a:cubicBezTo>
                      <a:cubicBezTo>
                        <a:pt x="823" y="1859"/>
                        <a:pt x="972" y="1005"/>
                        <a:pt x="1077" y="143"/>
                      </a:cubicBezTo>
                      <a:lnTo>
                        <a:pt x="1077" y="140"/>
                      </a:lnTo>
                      <a:cubicBezTo>
                        <a:pt x="1084" y="71"/>
                        <a:pt x="1033" y="7"/>
                        <a:pt x="963" y="1"/>
                      </a:cubicBezTo>
                      <a:cubicBezTo>
                        <a:pt x="959" y="1"/>
                        <a:pt x="955" y="1"/>
                        <a:pt x="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6" name="Google Shape;5806;p43"/>
                <p:cNvSpPr/>
                <p:nvPr/>
              </p:nvSpPr>
              <p:spPr>
                <a:xfrm>
                  <a:off x="5666300" y="3024150"/>
                  <a:ext cx="53550" cy="261350"/>
                </a:xfrm>
                <a:custGeom>
                  <a:avLst/>
                  <a:gdLst/>
                  <a:ahLst/>
                  <a:cxnLst/>
                  <a:rect l="l" t="t" r="r" b="b"/>
                  <a:pathLst>
                    <a:path w="2142" h="10454" extrusionOk="0">
                      <a:moveTo>
                        <a:pt x="141" y="1"/>
                      </a:moveTo>
                      <a:cubicBezTo>
                        <a:pt x="132" y="1"/>
                        <a:pt x="122" y="2"/>
                        <a:pt x="113" y="4"/>
                      </a:cubicBezTo>
                      <a:cubicBezTo>
                        <a:pt x="43" y="19"/>
                        <a:pt x="0" y="87"/>
                        <a:pt x="16" y="156"/>
                      </a:cubicBezTo>
                      <a:cubicBezTo>
                        <a:pt x="206" y="1013"/>
                        <a:pt x="405" y="1867"/>
                        <a:pt x="604" y="2721"/>
                      </a:cubicBezTo>
                      <a:cubicBezTo>
                        <a:pt x="802" y="3576"/>
                        <a:pt x="1000" y="4430"/>
                        <a:pt x="1191" y="5285"/>
                      </a:cubicBezTo>
                      <a:cubicBezTo>
                        <a:pt x="1382" y="6142"/>
                        <a:pt x="1568" y="6998"/>
                        <a:pt x="1731" y="7859"/>
                      </a:cubicBezTo>
                      <a:lnTo>
                        <a:pt x="1762" y="8020"/>
                      </a:lnTo>
                      <a:lnTo>
                        <a:pt x="1778" y="8101"/>
                      </a:lnTo>
                      <a:lnTo>
                        <a:pt x="1792" y="8181"/>
                      </a:lnTo>
                      <a:lnTo>
                        <a:pt x="1849" y="8504"/>
                      </a:lnTo>
                      <a:cubicBezTo>
                        <a:pt x="1886" y="8719"/>
                        <a:pt x="1914" y="8937"/>
                        <a:pt x="1939" y="9154"/>
                      </a:cubicBezTo>
                      <a:cubicBezTo>
                        <a:pt x="1990" y="9589"/>
                        <a:pt x="2033" y="10028"/>
                        <a:pt x="2142" y="10453"/>
                      </a:cubicBezTo>
                      <a:cubicBezTo>
                        <a:pt x="2047" y="10026"/>
                        <a:pt x="2016" y="9587"/>
                        <a:pt x="1979" y="9151"/>
                      </a:cubicBezTo>
                      <a:cubicBezTo>
                        <a:pt x="1960" y="8933"/>
                        <a:pt x="1939" y="8713"/>
                        <a:pt x="1907" y="8496"/>
                      </a:cubicBezTo>
                      <a:lnTo>
                        <a:pt x="1857" y="8171"/>
                      </a:lnTo>
                      <a:lnTo>
                        <a:pt x="1844" y="8089"/>
                      </a:lnTo>
                      <a:lnTo>
                        <a:pt x="1831" y="8009"/>
                      </a:lnTo>
                      <a:lnTo>
                        <a:pt x="1803" y="7846"/>
                      </a:lnTo>
                      <a:cubicBezTo>
                        <a:pt x="1659" y="6981"/>
                        <a:pt x="1492" y="6118"/>
                        <a:pt x="1321" y="5258"/>
                      </a:cubicBezTo>
                      <a:cubicBezTo>
                        <a:pt x="1148" y="4396"/>
                        <a:pt x="970" y="3537"/>
                        <a:pt x="793" y="2679"/>
                      </a:cubicBezTo>
                      <a:cubicBezTo>
                        <a:pt x="615" y="1821"/>
                        <a:pt x="435" y="962"/>
                        <a:pt x="265" y="103"/>
                      </a:cubicBezTo>
                      <a:lnTo>
                        <a:pt x="265" y="101"/>
                      </a:lnTo>
                      <a:cubicBezTo>
                        <a:pt x="252" y="41"/>
                        <a:pt x="199"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7" name="Google Shape;5807;p43"/>
                <p:cNvSpPr/>
                <p:nvPr/>
              </p:nvSpPr>
              <p:spPr>
                <a:xfrm>
                  <a:off x="5667975" y="3040175"/>
                  <a:ext cx="35025" cy="216825"/>
                </a:xfrm>
                <a:custGeom>
                  <a:avLst/>
                  <a:gdLst/>
                  <a:ahLst/>
                  <a:cxnLst/>
                  <a:rect l="l" t="t" r="r" b="b"/>
                  <a:pathLst>
                    <a:path w="1401" h="8673" extrusionOk="0">
                      <a:moveTo>
                        <a:pt x="141" y="0"/>
                      </a:moveTo>
                      <a:cubicBezTo>
                        <a:pt x="131" y="0"/>
                        <a:pt x="122" y="1"/>
                        <a:pt x="112" y="3"/>
                      </a:cubicBezTo>
                      <a:cubicBezTo>
                        <a:pt x="43" y="20"/>
                        <a:pt x="1" y="88"/>
                        <a:pt x="16" y="157"/>
                      </a:cubicBezTo>
                      <a:cubicBezTo>
                        <a:pt x="178" y="858"/>
                        <a:pt x="331" y="1559"/>
                        <a:pt x="470" y="2265"/>
                      </a:cubicBezTo>
                      <a:cubicBezTo>
                        <a:pt x="610" y="2971"/>
                        <a:pt x="735" y="3681"/>
                        <a:pt x="843" y="4392"/>
                      </a:cubicBezTo>
                      <a:cubicBezTo>
                        <a:pt x="869" y="4570"/>
                        <a:pt x="895" y="4749"/>
                        <a:pt x="920" y="4926"/>
                      </a:cubicBezTo>
                      <a:lnTo>
                        <a:pt x="937" y="5059"/>
                      </a:lnTo>
                      <a:lnTo>
                        <a:pt x="953" y="5192"/>
                      </a:lnTo>
                      <a:cubicBezTo>
                        <a:pt x="966" y="5280"/>
                        <a:pt x="974" y="5370"/>
                        <a:pt x="984" y="5459"/>
                      </a:cubicBezTo>
                      <a:cubicBezTo>
                        <a:pt x="1023" y="5817"/>
                        <a:pt x="1052" y="6175"/>
                        <a:pt x="1084" y="6535"/>
                      </a:cubicBezTo>
                      <a:cubicBezTo>
                        <a:pt x="1116" y="6894"/>
                        <a:pt x="1150" y="7253"/>
                        <a:pt x="1199" y="7611"/>
                      </a:cubicBezTo>
                      <a:cubicBezTo>
                        <a:pt x="1248" y="7968"/>
                        <a:pt x="1311" y="8323"/>
                        <a:pt x="1401" y="8673"/>
                      </a:cubicBezTo>
                      <a:cubicBezTo>
                        <a:pt x="1321" y="8321"/>
                        <a:pt x="1269" y="7965"/>
                        <a:pt x="1230" y="7606"/>
                      </a:cubicBezTo>
                      <a:cubicBezTo>
                        <a:pt x="1192" y="7248"/>
                        <a:pt x="1168" y="6889"/>
                        <a:pt x="1147" y="6530"/>
                      </a:cubicBezTo>
                      <a:cubicBezTo>
                        <a:pt x="1125" y="6170"/>
                        <a:pt x="1107" y="5811"/>
                        <a:pt x="1079" y="5451"/>
                      </a:cubicBezTo>
                      <a:cubicBezTo>
                        <a:pt x="1071" y="5361"/>
                        <a:pt x="1065" y="5271"/>
                        <a:pt x="1056" y="5181"/>
                      </a:cubicBezTo>
                      <a:lnTo>
                        <a:pt x="1043" y="5044"/>
                      </a:lnTo>
                      <a:lnTo>
                        <a:pt x="1029" y="4910"/>
                      </a:lnTo>
                      <a:cubicBezTo>
                        <a:pt x="1010" y="4731"/>
                        <a:pt x="989" y="4552"/>
                        <a:pt x="968" y="4373"/>
                      </a:cubicBezTo>
                      <a:cubicBezTo>
                        <a:pt x="882" y="3657"/>
                        <a:pt x="777" y="2944"/>
                        <a:pt x="659" y="2231"/>
                      </a:cubicBezTo>
                      <a:cubicBezTo>
                        <a:pt x="541" y="1519"/>
                        <a:pt x="408" y="808"/>
                        <a:pt x="266" y="101"/>
                      </a:cubicBezTo>
                      <a:lnTo>
                        <a:pt x="266" y="99"/>
                      </a:lnTo>
                      <a:cubicBezTo>
                        <a:pt x="252" y="39"/>
                        <a:pt x="199"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8" name="Google Shape;5808;p43"/>
                <p:cNvSpPr/>
                <p:nvPr/>
              </p:nvSpPr>
              <p:spPr>
                <a:xfrm>
                  <a:off x="5659175" y="3051875"/>
                  <a:ext cx="7700" cy="202125"/>
                </a:xfrm>
                <a:custGeom>
                  <a:avLst/>
                  <a:gdLst/>
                  <a:ahLst/>
                  <a:cxnLst/>
                  <a:rect l="l" t="t" r="r" b="b"/>
                  <a:pathLst>
                    <a:path w="308" h="8085" extrusionOk="0">
                      <a:moveTo>
                        <a:pt x="180" y="1"/>
                      </a:moveTo>
                      <a:cubicBezTo>
                        <a:pt x="110" y="1"/>
                        <a:pt x="52" y="57"/>
                        <a:pt x="51" y="126"/>
                      </a:cubicBezTo>
                      <a:cubicBezTo>
                        <a:pt x="23" y="1453"/>
                        <a:pt x="1" y="2779"/>
                        <a:pt x="3" y="4107"/>
                      </a:cubicBezTo>
                      <a:cubicBezTo>
                        <a:pt x="3" y="5434"/>
                        <a:pt x="26" y="6760"/>
                        <a:pt x="88" y="8085"/>
                      </a:cubicBezTo>
                      <a:cubicBezTo>
                        <a:pt x="67" y="6759"/>
                        <a:pt x="87" y="5434"/>
                        <a:pt x="129" y="4109"/>
                      </a:cubicBezTo>
                      <a:cubicBezTo>
                        <a:pt x="172" y="2784"/>
                        <a:pt x="235" y="1460"/>
                        <a:pt x="306" y="137"/>
                      </a:cubicBezTo>
                      <a:cubicBezTo>
                        <a:pt x="306" y="137"/>
                        <a:pt x="306" y="134"/>
                        <a:pt x="307" y="132"/>
                      </a:cubicBezTo>
                      <a:cubicBezTo>
                        <a:pt x="308" y="61"/>
                        <a:pt x="251" y="2"/>
                        <a:pt x="182" y="1"/>
                      </a:cubicBezTo>
                      <a:cubicBezTo>
                        <a:pt x="181" y="1"/>
                        <a:pt x="181" y="1"/>
                        <a:pt x="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9" name="Google Shape;5809;p43"/>
                <p:cNvSpPr/>
                <p:nvPr/>
              </p:nvSpPr>
              <p:spPr>
                <a:xfrm>
                  <a:off x="5645325" y="2986375"/>
                  <a:ext cx="39375" cy="67025"/>
                </a:xfrm>
                <a:custGeom>
                  <a:avLst/>
                  <a:gdLst/>
                  <a:ahLst/>
                  <a:cxnLst/>
                  <a:rect l="l" t="t" r="r" b="b"/>
                  <a:pathLst>
                    <a:path w="1575" h="2681" extrusionOk="0">
                      <a:moveTo>
                        <a:pt x="691" y="0"/>
                      </a:moveTo>
                      <a:cubicBezTo>
                        <a:pt x="567" y="0"/>
                        <a:pt x="453" y="5"/>
                        <a:pt x="408" y="15"/>
                      </a:cubicBezTo>
                      <a:cubicBezTo>
                        <a:pt x="76" y="83"/>
                        <a:pt x="23" y="375"/>
                        <a:pt x="5" y="606"/>
                      </a:cubicBezTo>
                      <a:cubicBezTo>
                        <a:pt x="0" y="661"/>
                        <a:pt x="2" y="712"/>
                        <a:pt x="9" y="759"/>
                      </a:cubicBezTo>
                      <a:cubicBezTo>
                        <a:pt x="40" y="960"/>
                        <a:pt x="160" y="1091"/>
                        <a:pt x="212" y="1306"/>
                      </a:cubicBezTo>
                      <a:cubicBezTo>
                        <a:pt x="117" y="1315"/>
                        <a:pt x="102" y="1362"/>
                        <a:pt x="119" y="1435"/>
                      </a:cubicBezTo>
                      <a:cubicBezTo>
                        <a:pt x="209" y="1787"/>
                        <a:pt x="299" y="2137"/>
                        <a:pt x="389" y="2489"/>
                      </a:cubicBezTo>
                      <a:cubicBezTo>
                        <a:pt x="398" y="2525"/>
                        <a:pt x="408" y="2563"/>
                        <a:pt x="435" y="2594"/>
                      </a:cubicBezTo>
                      <a:cubicBezTo>
                        <a:pt x="488" y="2657"/>
                        <a:pt x="594" y="2673"/>
                        <a:pt x="688" y="2678"/>
                      </a:cubicBezTo>
                      <a:cubicBezTo>
                        <a:pt x="720" y="2680"/>
                        <a:pt x="752" y="2681"/>
                        <a:pt x="783" y="2681"/>
                      </a:cubicBezTo>
                      <a:cubicBezTo>
                        <a:pt x="929" y="2681"/>
                        <a:pt x="1073" y="2663"/>
                        <a:pt x="1212" y="2629"/>
                      </a:cubicBezTo>
                      <a:cubicBezTo>
                        <a:pt x="1273" y="2614"/>
                        <a:pt x="1338" y="2591"/>
                        <a:pt x="1373" y="2549"/>
                      </a:cubicBezTo>
                      <a:cubicBezTo>
                        <a:pt x="1403" y="2514"/>
                        <a:pt x="1409" y="2471"/>
                        <a:pt x="1413" y="2429"/>
                      </a:cubicBezTo>
                      <a:cubicBezTo>
                        <a:pt x="1440" y="2112"/>
                        <a:pt x="1367" y="1790"/>
                        <a:pt x="1202" y="1500"/>
                      </a:cubicBezTo>
                      <a:cubicBezTo>
                        <a:pt x="1187" y="1474"/>
                        <a:pt x="1171" y="1445"/>
                        <a:pt x="1168" y="1414"/>
                      </a:cubicBezTo>
                      <a:cubicBezTo>
                        <a:pt x="1158" y="1292"/>
                        <a:pt x="1413" y="1132"/>
                        <a:pt x="1453" y="994"/>
                      </a:cubicBezTo>
                      <a:cubicBezTo>
                        <a:pt x="1537" y="693"/>
                        <a:pt x="1575" y="139"/>
                        <a:pt x="1104" y="25"/>
                      </a:cubicBezTo>
                      <a:cubicBezTo>
                        <a:pt x="1038" y="9"/>
                        <a:pt x="855" y="0"/>
                        <a:pt x="6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0" name="Google Shape;5810;p43"/>
                <p:cNvSpPr/>
                <p:nvPr/>
              </p:nvSpPr>
              <p:spPr>
                <a:xfrm>
                  <a:off x="5652875" y="3017475"/>
                  <a:ext cx="19950" cy="6800"/>
                </a:xfrm>
                <a:custGeom>
                  <a:avLst/>
                  <a:gdLst/>
                  <a:ahLst/>
                  <a:cxnLst/>
                  <a:rect l="l" t="t" r="r" b="b"/>
                  <a:pathLst>
                    <a:path w="798" h="272" extrusionOk="0">
                      <a:moveTo>
                        <a:pt x="0" y="1"/>
                      </a:moveTo>
                      <a:cubicBezTo>
                        <a:pt x="1" y="11"/>
                        <a:pt x="4" y="22"/>
                        <a:pt x="6" y="32"/>
                      </a:cubicBezTo>
                      <a:lnTo>
                        <a:pt x="17" y="63"/>
                      </a:lnTo>
                      <a:cubicBezTo>
                        <a:pt x="23" y="72"/>
                        <a:pt x="28" y="82"/>
                        <a:pt x="33" y="92"/>
                      </a:cubicBezTo>
                      <a:cubicBezTo>
                        <a:pt x="38" y="101"/>
                        <a:pt x="45" y="109"/>
                        <a:pt x="51" y="118"/>
                      </a:cubicBezTo>
                      <a:cubicBezTo>
                        <a:pt x="77" y="152"/>
                        <a:pt x="110" y="180"/>
                        <a:pt x="145" y="201"/>
                      </a:cubicBezTo>
                      <a:cubicBezTo>
                        <a:pt x="217" y="245"/>
                        <a:pt x="298" y="265"/>
                        <a:pt x="374" y="270"/>
                      </a:cubicBezTo>
                      <a:cubicBezTo>
                        <a:pt x="387" y="271"/>
                        <a:pt x="401" y="271"/>
                        <a:pt x="414" y="271"/>
                      </a:cubicBezTo>
                      <a:cubicBezTo>
                        <a:pt x="476" y="271"/>
                        <a:pt x="536" y="262"/>
                        <a:pt x="593" y="244"/>
                      </a:cubicBezTo>
                      <a:cubicBezTo>
                        <a:pt x="626" y="234"/>
                        <a:pt x="661" y="219"/>
                        <a:pt x="695" y="203"/>
                      </a:cubicBezTo>
                      <a:cubicBezTo>
                        <a:pt x="712" y="194"/>
                        <a:pt x="729" y="185"/>
                        <a:pt x="746" y="174"/>
                      </a:cubicBezTo>
                      <a:cubicBezTo>
                        <a:pt x="762" y="164"/>
                        <a:pt x="779" y="153"/>
                        <a:pt x="797" y="139"/>
                      </a:cubicBezTo>
                      <a:cubicBezTo>
                        <a:pt x="779" y="124"/>
                        <a:pt x="761" y="114"/>
                        <a:pt x="746" y="103"/>
                      </a:cubicBezTo>
                      <a:cubicBezTo>
                        <a:pt x="728" y="93"/>
                        <a:pt x="710" y="85"/>
                        <a:pt x="692" y="77"/>
                      </a:cubicBezTo>
                      <a:cubicBezTo>
                        <a:pt x="656" y="62"/>
                        <a:pt x="621" y="52"/>
                        <a:pt x="587" y="42"/>
                      </a:cubicBezTo>
                      <a:cubicBezTo>
                        <a:pt x="518" y="26"/>
                        <a:pt x="452" y="19"/>
                        <a:pt x="390" y="15"/>
                      </a:cubicBezTo>
                      <a:cubicBezTo>
                        <a:pt x="327" y="11"/>
                        <a:pt x="270" y="11"/>
                        <a:pt x="210" y="11"/>
                      </a:cubicBezTo>
                      <a:cubicBezTo>
                        <a:pt x="179" y="11"/>
                        <a:pt x="148" y="11"/>
                        <a:pt x="115" y="10"/>
                      </a:cubicBezTo>
                      <a:cubicBezTo>
                        <a:pt x="97" y="10"/>
                        <a:pt x="81" y="9"/>
                        <a:pt x="61" y="7"/>
                      </a:cubicBezTo>
                      <a:lnTo>
                        <a:pt x="32" y="5"/>
                      </a:lnTo>
                      <a:cubicBezTo>
                        <a:pt x="22" y="4"/>
                        <a:pt x="11" y="2"/>
                        <a:pt x="0" y="1"/>
                      </a:cubicBez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1" name="Google Shape;5811;p43"/>
                <p:cNvSpPr/>
                <p:nvPr/>
              </p:nvSpPr>
              <p:spPr>
                <a:xfrm>
                  <a:off x="5657825" y="2993125"/>
                  <a:ext cx="20875" cy="26325"/>
                </a:xfrm>
                <a:custGeom>
                  <a:avLst/>
                  <a:gdLst/>
                  <a:ahLst/>
                  <a:cxnLst/>
                  <a:rect l="l" t="t" r="r" b="b"/>
                  <a:pathLst>
                    <a:path w="835" h="1053" extrusionOk="0">
                      <a:moveTo>
                        <a:pt x="769" y="0"/>
                      </a:moveTo>
                      <a:cubicBezTo>
                        <a:pt x="755" y="29"/>
                        <a:pt x="744" y="59"/>
                        <a:pt x="731" y="85"/>
                      </a:cubicBezTo>
                      <a:cubicBezTo>
                        <a:pt x="725" y="100"/>
                        <a:pt x="720" y="114"/>
                        <a:pt x="715" y="127"/>
                      </a:cubicBezTo>
                      <a:cubicBezTo>
                        <a:pt x="710" y="142"/>
                        <a:pt x="706" y="156"/>
                        <a:pt x="699" y="168"/>
                      </a:cubicBezTo>
                      <a:cubicBezTo>
                        <a:pt x="693" y="182"/>
                        <a:pt x="688" y="196"/>
                        <a:pt x="683" y="208"/>
                      </a:cubicBezTo>
                      <a:cubicBezTo>
                        <a:pt x="677" y="221"/>
                        <a:pt x="673" y="234"/>
                        <a:pt x="667" y="247"/>
                      </a:cubicBezTo>
                      <a:cubicBezTo>
                        <a:pt x="662" y="259"/>
                        <a:pt x="655" y="273"/>
                        <a:pt x="650" y="285"/>
                      </a:cubicBezTo>
                      <a:lnTo>
                        <a:pt x="642" y="304"/>
                      </a:lnTo>
                      <a:cubicBezTo>
                        <a:pt x="639" y="310"/>
                        <a:pt x="636" y="316"/>
                        <a:pt x="633" y="322"/>
                      </a:cubicBezTo>
                      <a:cubicBezTo>
                        <a:pt x="587" y="419"/>
                        <a:pt x="536" y="508"/>
                        <a:pt x="476" y="588"/>
                      </a:cubicBezTo>
                      <a:cubicBezTo>
                        <a:pt x="416" y="670"/>
                        <a:pt x="346" y="744"/>
                        <a:pt x="268" y="817"/>
                      </a:cubicBezTo>
                      <a:cubicBezTo>
                        <a:pt x="257" y="826"/>
                        <a:pt x="248" y="836"/>
                        <a:pt x="238" y="846"/>
                      </a:cubicBezTo>
                      <a:cubicBezTo>
                        <a:pt x="228" y="854"/>
                        <a:pt x="216" y="863"/>
                        <a:pt x="206" y="872"/>
                      </a:cubicBezTo>
                      <a:cubicBezTo>
                        <a:pt x="196" y="881"/>
                        <a:pt x="185" y="890"/>
                        <a:pt x="175" y="900"/>
                      </a:cubicBezTo>
                      <a:cubicBezTo>
                        <a:pt x="164" y="910"/>
                        <a:pt x="152" y="918"/>
                        <a:pt x="141" y="927"/>
                      </a:cubicBezTo>
                      <a:cubicBezTo>
                        <a:pt x="129" y="936"/>
                        <a:pt x="118" y="945"/>
                        <a:pt x="106" y="955"/>
                      </a:cubicBezTo>
                      <a:lnTo>
                        <a:pt x="90" y="970"/>
                      </a:lnTo>
                      <a:lnTo>
                        <a:pt x="72" y="985"/>
                      </a:lnTo>
                      <a:cubicBezTo>
                        <a:pt x="48" y="1004"/>
                        <a:pt x="24" y="1023"/>
                        <a:pt x="1" y="1046"/>
                      </a:cubicBezTo>
                      <a:cubicBezTo>
                        <a:pt x="32" y="1051"/>
                        <a:pt x="64" y="1052"/>
                        <a:pt x="96" y="1052"/>
                      </a:cubicBezTo>
                      <a:lnTo>
                        <a:pt x="120" y="1052"/>
                      </a:lnTo>
                      <a:lnTo>
                        <a:pt x="144" y="1050"/>
                      </a:lnTo>
                      <a:cubicBezTo>
                        <a:pt x="159" y="1047"/>
                        <a:pt x="176" y="1046"/>
                        <a:pt x="191" y="1043"/>
                      </a:cubicBezTo>
                      <a:cubicBezTo>
                        <a:pt x="200" y="1042"/>
                        <a:pt x="207" y="1041"/>
                        <a:pt x="215" y="1040"/>
                      </a:cubicBezTo>
                      <a:cubicBezTo>
                        <a:pt x="223" y="1038"/>
                        <a:pt x="230" y="1037"/>
                        <a:pt x="238" y="1035"/>
                      </a:cubicBezTo>
                      <a:cubicBezTo>
                        <a:pt x="253" y="1031"/>
                        <a:pt x="269" y="1027"/>
                        <a:pt x="284" y="1022"/>
                      </a:cubicBezTo>
                      <a:cubicBezTo>
                        <a:pt x="299" y="1018"/>
                        <a:pt x="315" y="1012"/>
                        <a:pt x="330" y="1007"/>
                      </a:cubicBezTo>
                      <a:cubicBezTo>
                        <a:pt x="345" y="1001"/>
                        <a:pt x="360" y="995"/>
                        <a:pt x="375" y="989"/>
                      </a:cubicBezTo>
                      <a:cubicBezTo>
                        <a:pt x="494" y="937"/>
                        <a:pt x="602" y="851"/>
                        <a:pt x="682" y="741"/>
                      </a:cubicBezTo>
                      <a:cubicBezTo>
                        <a:pt x="763" y="634"/>
                        <a:pt x="812" y="505"/>
                        <a:pt x="827" y="376"/>
                      </a:cubicBezTo>
                      <a:cubicBezTo>
                        <a:pt x="827" y="368"/>
                        <a:pt x="830" y="360"/>
                        <a:pt x="830" y="351"/>
                      </a:cubicBezTo>
                      <a:lnTo>
                        <a:pt x="831" y="327"/>
                      </a:lnTo>
                      <a:cubicBezTo>
                        <a:pt x="832" y="310"/>
                        <a:pt x="832" y="295"/>
                        <a:pt x="832" y="279"/>
                      </a:cubicBezTo>
                      <a:cubicBezTo>
                        <a:pt x="834" y="262"/>
                        <a:pt x="831" y="247"/>
                        <a:pt x="830" y="231"/>
                      </a:cubicBezTo>
                      <a:cubicBezTo>
                        <a:pt x="829" y="215"/>
                        <a:pt x="827" y="198"/>
                        <a:pt x="825" y="183"/>
                      </a:cubicBezTo>
                      <a:cubicBezTo>
                        <a:pt x="820" y="151"/>
                        <a:pt x="812" y="120"/>
                        <a:pt x="805" y="89"/>
                      </a:cubicBezTo>
                      <a:cubicBezTo>
                        <a:pt x="795" y="59"/>
                        <a:pt x="783" y="29"/>
                        <a:pt x="7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2" name="Google Shape;5812;p43"/>
                <p:cNvSpPr/>
                <p:nvPr/>
              </p:nvSpPr>
              <p:spPr>
                <a:xfrm>
                  <a:off x="5654175" y="3028850"/>
                  <a:ext cx="16500" cy="21150"/>
                </a:xfrm>
                <a:custGeom>
                  <a:avLst/>
                  <a:gdLst/>
                  <a:ahLst/>
                  <a:cxnLst/>
                  <a:rect l="l" t="t" r="r" b="b"/>
                  <a:pathLst>
                    <a:path w="660" h="846" extrusionOk="0">
                      <a:moveTo>
                        <a:pt x="4" y="1"/>
                      </a:moveTo>
                      <a:cubicBezTo>
                        <a:pt x="0" y="27"/>
                        <a:pt x="0" y="53"/>
                        <a:pt x="0" y="78"/>
                      </a:cubicBezTo>
                      <a:cubicBezTo>
                        <a:pt x="0" y="103"/>
                        <a:pt x="1" y="128"/>
                        <a:pt x="4" y="151"/>
                      </a:cubicBezTo>
                      <a:cubicBezTo>
                        <a:pt x="9" y="200"/>
                        <a:pt x="17" y="247"/>
                        <a:pt x="30" y="293"/>
                      </a:cubicBezTo>
                      <a:cubicBezTo>
                        <a:pt x="54" y="386"/>
                        <a:pt x="92" y="476"/>
                        <a:pt x="148" y="558"/>
                      </a:cubicBezTo>
                      <a:cubicBezTo>
                        <a:pt x="203" y="640"/>
                        <a:pt x="274" y="717"/>
                        <a:pt x="362" y="771"/>
                      </a:cubicBezTo>
                      <a:cubicBezTo>
                        <a:pt x="385" y="784"/>
                        <a:pt x="407" y="797"/>
                        <a:pt x="431" y="807"/>
                      </a:cubicBezTo>
                      <a:cubicBezTo>
                        <a:pt x="456" y="816"/>
                        <a:pt x="479" y="826"/>
                        <a:pt x="505" y="833"/>
                      </a:cubicBezTo>
                      <a:cubicBezTo>
                        <a:pt x="530" y="838"/>
                        <a:pt x="556" y="842"/>
                        <a:pt x="581" y="845"/>
                      </a:cubicBezTo>
                      <a:cubicBezTo>
                        <a:pt x="590" y="845"/>
                        <a:pt x="599" y="846"/>
                        <a:pt x="607" y="846"/>
                      </a:cubicBezTo>
                      <a:cubicBezTo>
                        <a:pt x="625" y="846"/>
                        <a:pt x="642" y="845"/>
                        <a:pt x="659" y="842"/>
                      </a:cubicBezTo>
                      <a:cubicBezTo>
                        <a:pt x="644" y="819"/>
                        <a:pt x="628" y="800"/>
                        <a:pt x="613" y="782"/>
                      </a:cubicBezTo>
                      <a:cubicBezTo>
                        <a:pt x="599" y="762"/>
                        <a:pt x="584" y="743"/>
                        <a:pt x="571" y="726"/>
                      </a:cubicBezTo>
                      <a:cubicBezTo>
                        <a:pt x="564" y="718"/>
                        <a:pt x="558" y="708"/>
                        <a:pt x="552" y="700"/>
                      </a:cubicBezTo>
                      <a:cubicBezTo>
                        <a:pt x="546" y="690"/>
                        <a:pt x="538" y="682"/>
                        <a:pt x="532" y="674"/>
                      </a:cubicBezTo>
                      <a:cubicBezTo>
                        <a:pt x="526" y="666"/>
                        <a:pt x="521" y="657"/>
                        <a:pt x="515" y="649"/>
                      </a:cubicBezTo>
                      <a:cubicBezTo>
                        <a:pt x="508" y="639"/>
                        <a:pt x="503" y="630"/>
                        <a:pt x="497" y="623"/>
                      </a:cubicBezTo>
                      <a:cubicBezTo>
                        <a:pt x="449" y="554"/>
                        <a:pt x="405" y="487"/>
                        <a:pt x="359" y="418"/>
                      </a:cubicBezTo>
                      <a:cubicBezTo>
                        <a:pt x="313" y="348"/>
                        <a:pt x="266" y="277"/>
                        <a:pt x="210" y="205"/>
                      </a:cubicBezTo>
                      <a:cubicBezTo>
                        <a:pt x="182" y="170"/>
                        <a:pt x="152" y="134"/>
                        <a:pt x="118" y="99"/>
                      </a:cubicBezTo>
                      <a:cubicBezTo>
                        <a:pt x="102" y="82"/>
                        <a:pt x="85" y="65"/>
                        <a:pt x="66" y="48"/>
                      </a:cubicBezTo>
                      <a:cubicBezTo>
                        <a:pt x="46" y="32"/>
                        <a:pt x="27" y="15"/>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3" name="Google Shape;5813;p43"/>
                <p:cNvSpPr/>
                <p:nvPr/>
              </p:nvSpPr>
              <p:spPr>
                <a:xfrm>
                  <a:off x="5636250" y="2166250"/>
                  <a:ext cx="72675" cy="61425"/>
                </a:xfrm>
                <a:custGeom>
                  <a:avLst/>
                  <a:gdLst/>
                  <a:ahLst/>
                  <a:cxnLst/>
                  <a:rect l="l" t="t" r="r" b="b"/>
                  <a:pathLst>
                    <a:path w="2907" h="2457" extrusionOk="0">
                      <a:moveTo>
                        <a:pt x="1453" y="1"/>
                      </a:moveTo>
                      <a:lnTo>
                        <a:pt x="1345" y="166"/>
                      </a:lnTo>
                      <a:lnTo>
                        <a:pt x="1165" y="444"/>
                      </a:lnTo>
                      <a:cubicBezTo>
                        <a:pt x="1106" y="537"/>
                        <a:pt x="1046" y="631"/>
                        <a:pt x="987" y="724"/>
                      </a:cubicBezTo>
                      <a:cubicBezTo>
                        <a:pt x="930" y="819"/>
                        <a:pt x="871" y="913"/>
                        <a:pt x="813" y="1007"/>
                      </a:cubicBezTo>
                      <a:lnTo>
                        <a:pt x="727" y="1149"/>
                      </a:lnTo>
                      <a:lnTo>
                        <a:pt x="642" y="1291"/>
                      </a:lnTo>
                      <a:cubicBezTo>
                        <a:pt x="529" y="1481"/>
                        <a:pt x="418" y="1672"/>
                        <a:pt x="311" y="1866"/>
                      </a:cubicBezTo>
                      <a:cubicBezTo>
                        <a:pt x="257" y="1963"/>
                        <a:pt x="205" y="2061"/>
                        <a:pt x="152" y="2160"/>
                      </a:cubicBezTo>
                      <a:cubicBezTo>
                        <a:pt x="99" y="2257"/>
                        <a:pt x="48" y="2356"/>
                        <a:pt x="0" y="2457"/>
                      </a:cubicBezTo>
                      <a:cubicBezTo>
                        <a:pt x="72" y="2371"/>
                        <a:pt x="142" y="2285"/>
                        <a:pt x="211" y="2198"/>
                      </a:cubicBezTo>
                      <a:cubicBezTo>
                        <a:pt x="280" y="2111"/>
                        <a:pt x="348" y="2024"/>
                        <a:pt x="415" y="1936"/>
                      </a:cubicBezTo>
                      <a:cubicBezTo>
                        <a:pt x="549" y="1759"/>
                        <a:pt x="681" y="1582"/>
                        <a:pt x="810" y="1401"/>
                      </a:cubicBezTo>
                      <a:lnTo>
                        <a:pt x="907" y="1266"/>
                      </a:lnTo>
                      <a:lnTo>
                        <a:pt x="1003" y="1129"/>
                      </a:lnTo>
                      <a:cubicBezTo>
                        <a:pt x="1066" y="1040"/>
                        <a:pt x="1130" y="948"/>
                        <a:pt x="1192" y="857"/>
                      </a:cubicBezTo>
                      <a:cubicBezTo>
                        <a:pt x="1254" y="766"/>
                        <a:pt x="1316" y="674"/>
                        <a:pt x="1377" y="582"/>
                      </a:cubicBezTo>
                      <a:lnTo>
                        <a:pt x="1453" y="467"/>
                      </a:lnTo>
                      <a:lnTo>
                        <a:pt x="1530" y="582"/>
                      </a:lnTo>
                      <a:cubicBezTo>
                        <a:pt x="1591" y="674"/>
                        <a:pt x="1652" y="766"/>
                        <a:pt x="1715" y="857"/>
                      </a:cubicBezTo>
                      <a:cubicBezTo>
                        <a:pt x="1777" y="948"/>
                        <a:pt x="1841" y="1038"/>
                        <a:pt x="1904" y="1129"/>
                      </a:cubicBezTo>
                      <a:lnTo>
                        <a:pt x="2000" y="1266"/>
                      </a:lnTo>
                      <a:lnTo>
                        <a:pt x="2097" y="1401"/>
                      </a:lnTo>
                      <a:cubicBezTo>
                        <a:pt x="2225" y="1582"/>
                        <a:pt x="2357" y="1759"/>
                        <a:pt x="2491" y="1936"/>
                      </a:cubicBezTo>
                      <a:cubicBezTo>
                        <a:pt x="2559" y="2023"/>
                        <a:pt x="2627" y="2111"/>
                        <a:pt x="2696" y="2198"/>
                      </a:cubicBezTo>
                      <a:cubicBezTo>
                        <a:pt x="2765" y="2285"/>
                        <a:pt x="2835" y="2372"/>
                        <a:pt x="2907" y="2457"/>
                      </a:cubicBezTo>
                      <a:cubicBezTo>
                        <a:pt x="2857" y="2355"/>
                        <a:pt x="2808" y="2257"/>
                        <a:pt x="2753" y="2160"/>
                      </a:cubicBezTo>
                      <a:cubicBezTo>
                        <a:pt x="2702" y="2061"/>
                        <a:pt x="2649" y="1963"/>
                        <a:pt x="2595" y="1866"/>
                      </a:cubicBezTo>
                      <a:cubicBezTo>
                        <a:pt x="2487" y="1674"/>
                        <a:pt x="2376" y="1481"/>
                        <a:pt x="2263" y="1291"/>
                      </a:cubicBezTo>
                      <a:lnTo>
                        <a:pt x="2178" y="1149"/>
                      </a:lnTo>
                      <a:lnTo>
                        <a:pt x="2092" y="1007"/>
                      </a:lnTo>
                      <a:cubicBezTo>
                        <a:pt x="2036" y="913"/>
                        <a:pt x="1977" y="817"/>
                        <a:pt x="1918" y="724"/>
                      </a:cubicBezTo>
                      <a:cubicBezTo>
                        <a:pt x="1859" y="631"/>
                        <a:pt x="1800" y="538"/>
                        <a:pt x="1740" y="444"/>
                      </a:cubicBezTo>
                      <a:lnTo>
                        <a:pt x="1560" y="166"/>
                      </a:lnTo>
                      <a:lnTo>
                        <a:pt x="1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4" name="Google Shape;5814;p43"/>
                <p:cNvSpPr/>
                <p:nvPr/>
              </p:nvSpPr>
              <p:spPr>
                <a:xfrm>
                  <a:off x="5669375" y="1579275"/>
                  <a:ext cx="6400" cy="592900"/>
                </a:xfrm>
                <a:custGeom>
                  <a:avLst/>
                  <a:gdLst/>
                  <a:ahLst/>
                  <a:cxnLst/>
                  <a:rect l="l" t="t" r="r" b="b"/>
                  <a:pathLst>
                    <a:path w="256" h="23716" extrusionOk="0">
                      <a:moveTo>
                        <a:pt x="128" y="1"/>
                      </a:moveTo>
                      <a:lnTo>
                        <a:pt x="0" y="23715"/>
                      </a:lnTo>
                      <a:lnTo>
                        <a:pt x="256" y="23715"/>
                      </a:lnTo>
                      <a:lnTo>
                        <a:pt x="1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5" name="Google Shape;5815;p43"/>
                <p:cNvSpPr/>
                <p:nvPr/>
              </p:nvSpPr>
              <p:spPr>
                <a:xfrm>
                  <a:off x="5579625" y="2221275"/>
                  <a:ext cx="181475" cy="41550"/>
                </a:xfrm>
                <a:custGeom>
                  <a:avLst/>
                  <a:gdLst/>
                  <a:ahLst/>
                  <a:cxnLst/>
                  <a:rect l="l" t="t" r="r" b="b"/>
                  <a:pathLst>
                    <a:path w="7259" h="1662" extrusionOk="0">
                      <a:moveTo>
                        <a:pt x="1" y="1"/>
                      </a:moveTo>
                      <a:lnTo>
                        <a:pt x="1" y="1661"/>
                      </a:lnTo>
                      <a:lnTo>
                        <a:pt x="7258" y="1661"/>
                      </a:lnTo>
                      <a:lnTo>
                        <a:pt x="72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6" name="Google Shape;5816;p43"/>
                <p:cNvSpPr/>
                <p:nvPr/>
              </p:nvSpPr>
              <p:spPr>
                <a:xfrm>
                  <a:off x="5416425" y="2735950"/>
                  <a:ext cx="507350" cy="40750"/>
                </a:xfrm>
                <a:custGeom>
                  <a:avLst/>
                  <a:gdLst/>
                  <a:ahLst/>
                  <a:cxnLst/>
                  <a:rect l="l" t="t" r="r" b="b"/>
                  <a:pathLst>
                    <a:path w="20294" h="1630" extrusionOk="0">
                      <a:moveTo>
                        <a:pt x="1702" y="0"/>
                      </a:moveTo>
                      <a:lnTo>
                        <a:pt x="1" y="1629"/>
                      </a:lnTo>
                      <a:lnTo>
                        <a:pt x="20294" y="1629"/>
                      </a:lnTo>
                      <a:lnTo>
                        <a:pt x="186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7" name="Google Shape;5817;p43"/>
                <p:cNvSpPr/>
                <p:nvPr/>
              </p:nvSpPr>
              <p:spPr>
                <a:xfrm>
                  <a:off x="5414900" y="2776675"/>
                  <a:ext cx="510425" cy="58975"/>
                </a:xfrm>
                <a:custGeom>
                  <a:avLst/>
                  <a:gdLst/>
                  <a:ahLst/>
                  <a:cxnLst/>
                  <a:rect l="l" t="t" r="r" b="b"/>
                  <a:pathLst>
                    <a:path w="20417" h="2359" extrusionOk="0">
                      <a:moveTo>
                        <a:pt x="62" y="0"/>
                      </a:moveTo>
                      <a:lnTo>
                        <a:pt x="0" y="65"/>
                      </a:lnTo>
                      <a:lnTo>
                        <a:pt x="6551" y="2359"/>
                      </a:lnTo>
                      <a:lnTo>
                        <a:pt x="13868" y="2359"/>
                      </a:lnTo>
                      <a:lnTo>
                        <a:pt x="20416" y="65"/>
                      </a:lnTo>
                      <a:lnTo>
                        <a:pt x="203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8" name="Google Shape;5818;p43"/>
                <p:cNvSpPr/>
                <p:nvPr/>
              </p:nvSpPr>
              <p:spPr>
                <a:xfrm>
                  <a:off x="5415925" y="2661225"/>
                  <a:ext cx="510400" cy="37375"/>
                </a:xfrm>
                <a:custGeom>
                  <a:avLst/>
                  <a:gdLst/>
                  <a:ahLst/>
                  <a:cxnLst/>
                  <a:rect l="l" t="t" r="r" b="b"/>
                  <a:pathLst>
                    <a:path w="20416" h="1495" extrusionOk="0">
                      <a:moveTo>
                        <a:pt x="1714" y="1"/>
                      </a:moveTo>
                      <a:lnTo>
                        <a:pt x="0" y="1494"/>
                      </a:lnTo>
                      <a:lnTo>
                        <a:pt x="20416" y="1494"/>
                      </a:lnTo>
                      <a:lnTo>
                        <a:pt x="18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9" name="Google Shape;5819;p43"/>
                <p:cNvSpPr/>
                <p:nvPr/>
              </p:nvSpPr>
              <p:spPr>
                <a:xfrm>
                  <a:off x="5415925" y="2698575"/>
                  <a:ext cx="510400" cy="37375"/>
                </a:xfrm>
                <a:custGeom>
                  <a:avLst/>
                  <a:gdLst/>
                  <a:ahLst/>
                  <a:cxnLst/>
                  <a:rect l="l" t="t" r="r" b="b"/>
                  <a:pathLst>
                    <a:path w="20416" h="1495" extrusionOk="0">
                      <a:moveTo>
                        <a:pt x="0" y="0"/>
                      </a:moveTo>
                      <a:lnTo>
                        <a:pt x="1748" y="1494"/>
                      </a:lnTo>
                      <a:lnTo>
                        <a:pt x="18667" y="14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0" name="Google Shape;5820;p43"/>
                <p:cNvSpPr/>
                <p:nvPr/>
              </p:nvSpPr>
              <p:spPr>
                <a:xfrm>
                  <a:off x="5415475" y="2586550"/>
                  <a:ext cx="510400" cy="37350"/>
                </a:xfrm>
                <a:custGeom>
                  <a:avLst/>
                  <a:gdLst/>
                  <a:ahLst/>
                  <a:cxnLst/>
                  <a:rect l="l" t="t" r="r" b="b"/>
                  <a:pathLst>
                    <a:path w="20416" h="1494" extrusionOk="0">
                      <a:moveTo>
                        <a:pt x="1765" y="1"/>
                      </a:moveTo>
                      <a:lnTo>
                        <a:pt x="1" y="1494"/>
                      </a:lnTo>
                      <a:lnTo>
                        <a:pt x="20416" y="1494"/>
                      </a:lnTo>
                      <a:lnTo>
                        <a:pt x="187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1" name="Google Shape;5821;p43"/>
                <p:cNvSpPr/>
                <p:nvPr/>
              </p:nvSpPr>
              <p:spPr>
                <a:xfrm>
                  <a:off x="5415475" y="2623875"/>
                  <a:ext cx="510400" cy="37375"/>
                </a:xfrm>
                <a:custGeom>
                  <a:avLst/>
                  <a:gdLst/>
                  <a:ahLst/>
                  <a:cxnLst/>
                  <a:rect l="l" t="t" r="r" b="b"/>
                  <a:pathLst>
                    <a:path w="20416" h="1495" extrusionOk="0">
                      <a:moveTo>
                        <a:pt x="1" y="1"/>
                      </a:moveTo>
                      <a:lnTo>
                        <a:pt x="1747" y="1495"/>
                      </a:lnTo>
                      <a:lnTo>
                        <a:pt x="18669" y="1495"/>
                      </a:lnTo>
                      <a:lnTo>
                        <a:pt x="204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2" name="Google Shape;5822;p43"/>
                <p:cNvSpPr/>
                <p:nvPr/>
              </p:nvSpPr>
              <p:spPr>
                <a:xfrm>
                  <a:off x="5415925" y="2549225"/>
                  <a:ext cx="510400" cy="37350"/>
                </a:xfrm>
                <a:custGeom>
                  <a:avLst/>
                  <a:gdLst/>
                  <a:ahLst/>
                  <a:cxnLst/>
                  <a:rect l="l" t="t" r="r" b="b"/>
                  <a:pathLst>
                    <a:path w="20416" h="1494" extrusionOk="0">
                      <a:moveTo>
                        <a:pt x="0" y="0"/>
                      </a:moveTo>
                      <a:lnTo>
                        <a:pt x="1748" y="1494"/>
                      </a:lnTo>
                      <a:lnTo>
                        <a:pt x="18667" y="14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3" name="Google Shape;5823;p43"/>
                <p:cNvSpPr/>
                <p:nvPr/>
              </p:nvSpPr>
              <p:spPr>
                <a:xfrm>
                  <a:off x="5415925" y="2511875"/>
                  <a:ext cx="510400" cy="37375"/>
                </a:xfrm>
                <a:custGeom>
                  <a:avLst/>
                  <a:gdLst/>
                  <a:ahLst/>
                  <a:cxnLst/>
                  <a:rect l="l" t="t" r="r" b="b"/>
                  <a:pathLst>
                    <a:path w="20416" h="1495" extrusionOk="0">
                      <a:moveTo>
                        <a:pt x="1729" y="0"/>
                      </a:moveTo>
                      <a:lnTo>
                        <a:pt x="0" y="1494"/>
                      </a:lnTo>
                      <a:lnTo>
                        <a:pt x="20416" y="1494"/>
                      </a:lnTo>
                      <a:lnTo>
                        <a:pt x="18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4" name="Google Shape;5824;p43"/>
                <p:cNvSpPr/>
                <p:nvPr/>
              </p:nvSpPr>
              <p:spPr>
                <a:xfrm>
                  <a:off x="5415925" y="2437175"/>
                  <a:ext cx="510400" cy="37375"/>
                </a:xfrm>
                <a:custGeom>
                  <a:avLst/>
                  <a:gdLst/>
                  <a:ahLst/>
                  <a:cxnLst/>
                  <a:rect l="l" t="t" r="r" b="b"/>
                  <a:pathLst>
                    <a:path w="20416" h="1495" extrusionOk="0">
                      <a:moveTo>
                        <a:pt x="1729" y="0"/>
                      </a:moveTo>
                      <a:lnTo>
                        <a:pt x="0" y="1494"/>
                      </a:lnTo>
                      <a:lnTo>
                        <a:pt x="20416" y="1494"/>
                      </a:lnTo>
                      <a:lnTo>
                        <a:pt x="18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5" name="Google Shape;5825;p43"/>
                <p:cNvSpPr/>
                <p:nvPr/>
              </p:nvSpPr>
              <p:spPr>
                <a:xfrm>
                  <a:off x="5415925" y="2474525"/>
                  <a:ext cx="510400" cy="37375"/>
                </a:xfrm>
                <a:custGeom>
                  <a:avLst/>
                  <a:gdLst/>
                  <a:ahLst/>
                  <a:cxnLst/>
                  <a:rect l="l" t="t" r="r" b="b"/>
                  <a:pathLst>
                    <a:path w="20416" h="1495" extrusionOk="0">
                      <a:moveTo>
                        <a:pt x="0" y="0"/>
                      </a:moveTo>
                      <a:lnTo>
                        <a:pt x="1748" y="1494"/>
                      </a:lnTo>
                      <a:lnTo>
                        <a:pt x="18667" y="14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6" name="Google Shape;5826;p43"/>
                <p:cNvSpPr/>
                <p:nvPr/>
              </p:nvSpPr>
              <p:spPr>
                <a:xfrm>
                  <a:off x="5415475" y="2362475"/>
                  <a:ext cx="510400" cy="37375"/>
                </a:xfrm>
                <a:custGeom>
                  <a:avLst/>
                  <a:gdLst/>
                  <a:ahLst/>
                  <a:cxnLst/>
                  <a:rect l="l" t="t" r="r" b="b"/>
                  <a:pathLst>
                    <a:path w="20416" h="1495" extrusionOk="0">
                      <a:moveTo>
                        <a:pt x="1596" y="1"/>
                      </a:moveTo>
                      <a:lnTo>
                        <a:pt x="1" y="1495"/>
                      </a:lnTo>
                      <a:lnTo>
                        <a:pt x="20416" y="1495"/>
                      </a:lnTo>
                      <a:lnTo>
                        <a:pt x="188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7" name="Google Shape;5827;p43"/>
                <p:cNvSpPr/>
                <p:nvPr/>
              </p:nvSpPr>
              <p:spPr>
                <a:xfrm>
                  <a:off x="5415475" y="2399825"/>
                  <a:ext cx="510400" cy="37375"/>
                </a:xfrm>
                <a:custGeom>
                  <a:avLst/>
                  <a:gdLst/>
                  <a:ahLst/>
                  <a:cxnLst/>
                  <a:rect l="l" t="t" r="r" b="b"/>
                  <a:pathLst>
                    <a:path w="20416" h="1495" extrusionOk="0">
                      <a:moveTo>
                        <a:pt x="1" y="1"/>
                      </a:moveTo>
                      <a:lnTo>
                        <a:pt x="1747" y="1494"/>
                      </a:lnTo>
                      <a:lnTo>
                        <a:pt x="18669" y="1494"/>
                      </a:lnTo>
                      <a:lnTo>
                        <a:pt x="204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8" name="Google Shape;5828;p43"/>
                <p:cNvSpPr/>
                <p:nvPr/>
              </p:nvSpPr>
              <p:spPr>
                <a:xfrm>
                  <a:off x="5415925" y="2262825"/>
                  <a:ext cx="510400" cy="57350"/>
                </a:xfrm>
                <a:custGeom>
                  <a:avLst/>
                  <a:gdLst/>
                  <a:ahLst/>
                  <a:cxnLst/>
                  <a:rect l="l" t="t" r="r" b="b"/>
                  <a:pathLst>
                    <a:path w="20416" h="2294" extrusionOk="0">
                      <a:moveTo>
                        <a:pt x="6549" y="0"/>
                      </a:moveTo>
                      <a:lnTo>
                        <a:pt x="0" y="2293"/>
                      </a:lnTo>
                      <a:lnTo>
                        <a:pt x="20416" y="2293"/>
                      </a:lnTo>
                      <a:lnTo>
                        <a:pt x="138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9" name="Google Shape;5829;p43"/>
                <p:cNvSpPr/>
                <p:nvPr/>
              </p:nvSpPr>
              <p:spPr>
                <a:xfrm>
                  <a:off x="5415925" y="2320150"/>
                  <a:ext cx="510400" cy="42350"/>
                </a:xfrm>
                <a:custGeom>
                  <a:avLst/>
                  <a:gdLst/>
                  <a:ahLst/>
                  <a:cxnLst/>
                  <a:rect l="l" t="t" r="r" b="b"/>
                  <a:pathLst>
                    <a:path w="20416" h="1694" extrusionOk="0">
                      <a:moveTo>
                        <a:pt x="0" y="0"/>
                      </a:moveTo>
                      <a:lnTo>
                        <a:pt x="1595" y="1694"/>
                      </a:lnTo>
                      <a:lnTo>
                        <a:pt x="18820" y="16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0" name="Google Shape;5830;p43"/>
                <p:cNvSpPr/>
                <p:nvPr/>
              </p:nvSpPr>
              <p:spPr>
                <a:xfrm>
                  <a:off x="5420750" y="2773475"/>
                  <a:ext cx="504575" cy="6425"/>
                </a:xfrm>
                <a:custGeom>
                  <a:avLst/>
                  <a:gdLst/>
                  <a:ahLst/>
                  <a:cxnLst/>
                  <a:rect l="l" t="t" r="r" b="b"/>
                  <a:pathLst>
                    <a:path w="20183" h="257" extrusionOk="0">
                      <a:moveTo>
                        <a:pt x="10062" y="0"/>
                      </a:moveTo>
                      <a:cubicBezTo>
                        <a:pt x="8385" y="2"/>
                        <a:pt x="6708" y="10"/>
                        <a:pt x="5031" y="29"/>
                      </a:cubicBezTo>
                      <a:cubicBezTo>
                        <a:pt x="3355" y="48"/>
                        <a:pt x="1678" y="76"/>
                        <a:pt x="1" y="128"/>
                      </a:cubicBezTo>
                      <a:cubicBezTo>
                        <a:pt x="1678" y="181"/>
                        <a:pt x="3355" y="209"/>
                        <a:pt x="5031" y="229"/>
                      </a:cubicBezTo>
                      <a:cubicBezTo>
                        <a:pt x="6708" y="248"/>
                        <a:pt x="8385" y="256"/>
                        <a:pt x="10062" y="256"/>
                      </a:cubicBezTo>
                      <a:cubicBezTo>
                        <a:pt x="11738" y="256"/>
                        <a:pt x="13415" y="248"/>
                        <a:pt x="15092" y="230"/>
                      </a:cubicBezTo>
                      <a:cubicBezTo>
                        <a:pt x="16768" y="210"/>
                        <a:pt x="18444" y="182"/>
                        <a:pt x="20121" y="131"/>
                      </a:cubicBezTo>
                      <a:lnTo>
                        <a:pt x="20121" y="131"/>
                      </a:lnTo>
                      <a:lnTo>
                        <a:pt x="20182" y="193"/>
                      </a:lnTo>
                      <a:lnTo>
                        <a:pt x="20125" y="127"/>
                      </a:lnTo>
                      <a:lnTo>
                        <a:pt x="20123" y="126"/>
                      </a:lnTo>
                      <a:lnTo>
                        <a:pt x="20122" y="126"/>
                      </a:lnTo>
                      <a:cubicBezTo>
                        <a:pt x="18445" y="74"/>
                        <a:pt x="16769" y="46"/>
                        <a:pt x="15092" y="28"/>
                      </a:cubicBezTo>
                      <a:cubicBezTo>
                        <a:pt x="13415" y="10"/>
                        <a:pt x="11738" y="0"/>
                        <a:pt x="10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1" name="Google Shape;5831;p43"/>
                <p:cNvSpPr/>
                <p:nvPr/>
              </p:nvSpPr>
              <p:spPr>
                <a:xfrm>
                  <a:off x="5459600" y="2732725"/>
                  <a:ext cx="423025" cy="6425"/>
                </a:xfrm>
                <a:custGeom>
                  <a:avLst/>
                  <a:gdLst/>
                  <a:ahLst/>
                  <a:cxnLst/>
                  <a:rect l="l" t="t" r="r" b="b"/>
                  <a:pathLst>
                    <a:path w="16921" h="257" extrusionOk="0">
                      <a:moveTo>
                        <a:pt x="8462" y="0"/>
                      </a:moveTo>
                      <a:cubicBezTo>
                        <a:pt x="7052" y="1"/>
                        <a:pt x="5641" y="9"/>
                        <a:pt x="4232" y="28"/>
                      </a:cubicBezTo>
                      <a:cubicBezTo>
                        <a:pt x="3526" y="37"/>
                        <a:pt x="2821" y="48"/>
                        <a:pt x="2116" y="65"/>
                      </a:cubicBezTo>
                      <a:cubicBezTo>
                        <a:pt x="1410" y="83"/>
                        <a:pt x="706" y="100"/>
                        <a:pt x="1" y="128"/>
                      </a:cubicBezTo>
                      <a:cubicBezTo>
                        <a:pt x="706" y="156"/>
                        <a:pt x="1412" y="172"/>
                        <a:pt x="2116" y="191"/>
                      </a:cubicBezTo>
                      <a:cubicBezTo>
                        <a:pt x="2822" y="206"/>
                        <a:pt x="3527" y="217"/>
                        <a:pt x="4232" y="228"/>
                      </a:cubicBezTo>
                      <a:cubicBezTo>
                        <a:pt x="5641" y="247"/>
                        <a:pt x="7052" y="256"/>
                        <a:pt x="8462" y="256"/>
                      </a:cubicBezTo>
                      <a:cubicBezTo>
                        <a:pt x="9871" y="256"/>
                        <a:pt x="11282" y="248"/>
                        <a:pt x="12690" y="229"/>
                      </a:cubicBezTo>
                      <a:cubicBezTo>
                        <a:pt x="14100" y="208"/>
                        <a:pt x="15511" y="182"/>
                        <a:pt x="16920" y="128"/>
                      </a:cubicBezTo>
                      <a:cubicBezTo>
                        <a:pt x="15511" y="74"/>
                        <a:pt x="14100" y="46"/>
                        <a:pt x="12690" y="27"/>
                      </a:cubicBezTo>
                      <a:cubicBezTo>
                        <a:pt x="11282" y="9"/>
                        <a:pt x="9871" y="0"/>
                        <a:pt x="8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2" name="Google Shape;5832;p43"/>
                <p:cNvSpPr/>
                <p:nvPr/>
              </p:nvSpPr>
              <p:spPr>
                <a:xfrm>
                  <a:off x="5415900" y="2695350"/>
                  <a:ext cx="510425" cy="6425"/>
                </a:xfrm>
                <a:custGeom>
                  <a:avLst/>
                  <a:gdLst/>
                  <a:ahLst/>
                  <a:cxnLst/>
                  <a:rect l="l" t="t" r="r" b="b"/>
                  <a:pathLst>
                    <a:path w="20417" h="257" extrusionOk="0">
                      <a:moveTo>
                        <a:pt x="10210" y="1"/>
                      </a:moveTo>
                      <a:cubicBezTo>
                        <a:pt x="8507" y="1"/>
                        <a:pt x="6805" y="9"/>
                        <a:pt x="5105" y="28"/>
                      </a:cubicBezTo>
                      <a:cubicBezTo>
                        <a:pt x="3402" y="49"/>
                        <a:pt x="1701" y="75"/>
                        <a:pt x="0" y="128"/>
                      </a:cubicBezTo>
                      <a:cubicBezTo>
                        <a:pt x="1703" y="183"/>
                        <a:pt x="3403" y="210"/>
                        <a:pt x="5105" y="230"/>
                      </a:cubicBezTo>
                      <a:cubicBezTo>
                        <a:pt x="6808" y="248"/>
                        <a:pt x="8508" y="256"/>
                        <a:pt x="10210" y="256"/>
                      </a:cubicBezTo>
                      <a:cubicBezTo>
                        <a:pt x="11911" y="255"/>
                        <a:pt x="13613" y="248"/>
                        <a:pt x="15313" y="229"/>
                      </a:cubicBezTo>
                      <a:cubicBezTo>
                        <a:pt x="16165" y="219"/>
                        <a:pt x="17015" y="208"/>
                        <a:pt x="17865" y="192"/>
                      </a:cubicBezTo>
                      <a:cubicBezTo>
                        <a:pt x="18715" y="173"/>
                        <a:pt x="19567" y="157"/>
                        <a:pt x="20417" y="129"/>
                      </a:cubicBezTo>
                      <a:cubicBezTo>
                        <a:pt x="19567" y="101"/>
                        <a:pt x="18715" y="84"/>
                        <a:pt x="17865" y="66"/>
                      </a:cubicBezTo>
                      <a:cubicBezTo>
                        <a:pt x="17015" y="51"/>
                        <a:pt x="16165" y="39"/>
                        <a:pt x="15313" y="29"/>
                      </a:cubicBezTo>
                      <a:cubicBezTo>
                        <a:pt x="13612" y="10"/>
                        <a:pt x="11910" y="1"/>
                        <a:pt x="10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3" name="Google Shape;5833;p43"/>
                <p:cNvSpPr/>
                <p:nvPr/>
              </p:nvSpPr>
              <p:spPr>
                <a:xfrm>
                  <a:off x="5415525" y="2620650"/>
                  <a:ext cx="510350" cy="6425"/>
                </a:xfrm>
                <a:custGeom>
                  <a:avLst/>
                  <a:gdLst/>
                  <a:ahLst/>
                  <a:cxnLst/>
                  <a:rect l="l" t="t" r="r" b="b"/>
                  <a:pathLst>
                    <a:path w="20414" h="257" extrusionOk="0">
                      <a:moveTo>
                        <a:pt x="10207" y="1"/>
                      </a:moveTo>
                      <a:cubicBezTo>
                        <a:pt x="8507" y="1"/>
                        <a:pt x="6805" y="9"/>
                        <a:pt x="5105" y="28"/>
                      </a:cubicBezTo>
                      <a:cubicBezTo>
                        <a:pt x="3403" y="49"/>
                        <a:pt x="1703" y="76"/>
                        <a:pt x="1" y="129"/>
                      </a:cubicBezTo>
                      <a:cubicBezTo>
                        <a:pt x="1703" y="183"/>
                        <a:pt x="3403" y="211"/>
                        <a:pt x="5105" y="230"/>
                      </a:cubicBezTo>
                      <a:cubicBezTo>
                        <a:pt x="6805" y="248"/>
                        <a:pt x="8507" y="257"/>
                        <a:pt x="10207" y="257"/>
                      </a:cubicBezTo>
                      <a:cubicBezTo>
                        <a:pt x="11909" y="256"/>
                        <a:pt x="13609" y="248"/>
                        <a:pt x="15311" y="229"/>
                      </a:cubicBezTo>
                      <a:cubicBezTo>
                        <a:pt x="16161" y="220"/>
                        <a:pt x="17011" y="209"/>
                        <a:pt x="17863" y="192"/>
                      </a:cubicBezTo>
                      <a:cubicBezTo>
                        <a:pt x="18713" y="174"/>
                        <a:pt x="19563" y="157"/>
                        <a:pt x="20414" y="130"/>
                      </a:cubicBezTo>
                      <a:cubicBezTo>
                        <a:pt x="19562" y="101"/>
                        <a:pt x="18712" y="85"/>
                        <a:pt x="17863" y="66"/>
                      </a:cubicBezTo>
                      <a:cubicBezTo>
                        <a:pt x="17011" y="51"/>
                        <a:pt x="16161" y="40"/>
                        <a:pt x="15311" y="29"/>
                      </a:cubicBezTo>
                      <a:cubicBezTo>
                        <a:pt x="13609" y="10"/>
                        <a:pt x="11909" y="1"/>
                        <a:pt x="10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4" name="Google Shape;5834;p43"/>
                <p:cNvSpPr/>
                <p:nvPr/>
              </p:nvSpPr>
              <p:spPr>
                <a:xfrm>
                  <a:off x="5459150" y="2658025"/>
                  <a:ext cx="423025" cy="6425"/>
                </a:xfrm>
                <a:custGeom>
                  <a:avLst/>
                  <a:gdLst/>
                  <a:ahLst/>
                  <a:cxnLst/>
                  <a:rect l="l" t="t" r="r" b="b"/>
                  <a:pathLst>
                    <a:path w="16921" h="257" extrusionOk="0">
                      <a:moveTo>
                        <a:pt x="8461" y="1"/>
                      </a:moveTo>
                      <a:cubicBezTo>
                        <a:pt x="7051" y="2"/>
                        <a:pt x="5641" y="9"/>
                        <a:pt x="4231" y="28"/>
                      </a:cubicBezTo>
                      <a:cubicBezTo>
                        <a:pt x="3525" y="38"/>
                        <a:pt x="2821" y="49"/>
                        <a:pt x="2116" y="65"/>
                      </a:cubicBezTo>
                      <a:cubicBezTo>
                        <a:pt x="1410" y="84"/>
                        <a:pt x="705" y="100"/>
                        <a:pt x="0" y="129"/>
                      </a:cubicBezTo>
                      <a:cubicBezTo>
                        <a:pt x="705" y="156"/>
                        <a:pt x="1411" y="173"/>
                        <a:pt x="2116" y="191"/>
                      </a:cubicBezTo>
                      <a:cubicBezTo>
                        <a:pt x="2822" y="206"/>
                        <a:pt x="3526" y="218"/>
                        <a:pt x="4231" y="228"/>
                      </a:cubicBezTo>
                      <a:cubicBezTo>
                        <a:pt x="5641" y="247"/>
                        <a:pt x="7051" y="256"/>
                        <a:pt x="8461" y="256"/>
                      </a:cubicBezTo>
                      <a:cubicBezTo>
                        <a:pt x="9871" y="256"/>
                        <a:pt x="11281" y="248"/>
                        <a:pt x="12691" y="229"/>
                      </a:cubicBezTo>
                      <a:cubicBezTo>
                        <a:pt x="14100" y="208"/>
                        <a:pt x="15511" y="182"/>
                        <a:pt x="16921" y="129"/>
                      </a:cubicBezTo>
                      <a:cubicBezTo>
                        <a:pt x="15511" y="74"/>
                        <a:pt x="14100" y="47"/>
                        <a:pt x="12691" y="27"/>
                      </a:cubicBezTo>
                      <a:cubicBezTo>
                        <a:pt x="11281" y="9"/>
                        <a:pt x="9871" y="1"/>
                        <a:pt x="8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5" name="Google Shape;5835;p43"/>
                <p:cNvSpPr/>
                <p:nvPr/>
              </p:nvSpPr>
              <p:spPr>
                <a:xfrm>
                  <a:off x="5459600" y="2583375"/>
                  <a:ext cx="423025" cy="6400"/>
                </a:xfrm>
                <a:custGeom>
                  <a:avLst/>
                  <a:gdLst/>
                  <a:ahLst/>
                  <a:cxnLst/>
                  <a:rect l="l" t="t" r="r" b="b"/>
                  <a:pathLst>
                    <a:path w="16921" h="256" extrusionOk="0">
                      <a:moveTo>
                        <a:pt x="8462" y="0"/>
                      </a:moveTo>
                      <a:cubicBezTo>
                        <a:pt x="7052" y="1"/>
                        <a:pt x="5641" y="9"/>
                        <a:pt x="4232" y="28"/>
                      </a:cubicBezTo>
                      <a:cubicBezTo>
                        <a:pt x="3526" y="37"/>
                        <a:pt x="2821" y="48"/>
                        <a:pt x="2116" y="65"/>
                      </a:cubicBezTo>
                      <a:cubicBezTo>
                        <a:pt x="1410" y="83"/>
                        <a:pt x="706" y="99"/>
                        <a:pt x="1" y="128"/>
                      </a:cubicBezTo>
                      <a:cubicBezTo>
                        <a:pt x="706" y="156"/>
                        <a:pt x="1412" y="173"/>
                        <a:pt x="2116" y="190"/>
                      </a:cubicBezTo>
                      <a:cubicBezTo>
                        <a:pt x="2822" y="206"/>
                        <a:pt x="3527" y="217"/>
                        <a:pt x="4232" y="227"/>
                      </a:cubicBezTo>
                      <a:cubicBezTo>
                        <a:pt x="5641" y="247"/>
                        <a:pt x="7052" y="256"/>
                        <a:pt x="8462" y="256"/>
                      </a:cubicBezTo>
                      <a:cubicBezTo>
                        <a:pt x="9871" y="256"/>
                        <a:pt x="11282" y="248"/>
                        <a:pt x="12690" y="229"/>
                      </a:cubicBezTo>
                      <a:cubicBezTo>
                        <a:pt x="14100" y="209"/>
                        <a:pt x="15511" y="181"/>
                        <a:pt x="16920" y="128"/>
                      </a:cubicBezTo>
                      <a:cubicBezTo>
                        <a:pt x="15511" y="74"/>
                        <a:pt x="14100" y="46"/>
                        <a:pt x="12690" y="27"/>
                      </a:cubicBezTo>
                      <a:cubicBezTo>
                        <a:pt x="11282" y="9"/>
                        <a:pt x="9871" y="0"/>
                        <a:pt x="8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6" name="Google Shape;5836;p43"/>
                <p:cNvSpPr/>
                <p:nvPr/>
              </p:nvSpPr>
              <p:spPr>
                <a:xfrm>
                  <a:off x="5415900" y="2546025"/>
                  <a:ext cx="510425" cy="6400"/>
                </a:xfrm>
                <a:custGeom>
                  <a:avLst/>
                  <a:gdLst/>
                  <a:ahLst/>
                  <a:cxnLst/>
                  <a:rect l="l" t="t" r="r" b="b"/>
                  <a:pathLst>
                    <a:path w="20417" h="256" extrusionOk="0">
                      <a:moveTo>
                        <a:pt x="10210" y="0"/>
                      </a:moveTo>
                      <a:cubicBezTo>
                        <a:pt x="8507" y="0"/>
                        <a:pt x="6805" y="7"/>
                        <a:pt x="5105" y="27"/>
                      </a:cubicBezTo>
                      <a:cubicBezTo>
                        <a:pt x="3402" y="47"/>
                        <a:pt x="1701" y="74"/>
                        <a:pt x="0" y="128"/>
                      </a:cubicBezTo>
                      <a:cubicBezTo>
                        <a:pt x="1703" y="181"/>
                        <a:pt x="3403" y="210"/>
                        <a:pt x="5105" y="228"/>
                      </a:cubicBezTo>
                      <a:cubicBezTo>
                        <a:pt x="6808" y="247"/>
                        <a:pt x="8508" y="256"/>
                        <a:pt x="10210" y="256"/>
                      </a:cubicBezTo>
                      <a:cubicBezTo>
                        <a:pt x="11911" y="254"/>
                        <a:pt x="13613" y="247"/>
                        <a:pt x="15313" y="227"/>
                      </a:cubicBezTo>
                      <a:cubicBezTo>
                        <a:pt x="16165" y="218"/>
                        <a:pt x="17015" y="207"/>
                        <a:pt x="17865" y="190"/>
                      </a:cubicBezTo>
                      <a:cubicBezTo>
                        <a:pt x="18715" y="173"/>
                        <a:pt x="19567" y="156"/>
                        <a:pt x="20417" y="128"/>
                      </a:cubicBezTo>
                      <a:cubicBezTo>
                        <a:pt x="19567" y="98"/>
                        <a:pt x="18715" y="82"/>
                        <a:pt x="17865" y="65"/>
                      </a:cubicBezTo>
                      <a:cubicBezTo>
                        <a:pt x="17015" y="49"/>
                        <a:pt x="16165" y="38"/>
                        <a:pt x="15313" y="28"/>
                      </a:cubicBezTo>
                      <a:cubicBezTo>
                        <a:pt x="13612" y="8"/>
                        <a:pt x="11910" y="0"/>
                        <a:pt x="10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7" name="Google Shape;5837;p43"/>
                <p:cNvSpPr/>
                <p:nvPr/>
              </p:nvSpPr>
              <p:spPr>
                <a:xfrm>
                  <a:off x="5459600" y="2508675"/>
                  <a:ext cx="193600" cy="6350"/>
                </a:xfrm>
                <a:custGeom>
                  <a:avLst/>
                  <a:gdLst/>
                  <a:ahLst/>
                  <a:cxnLst/>
                  <a:rect l="l" t="t" r="r" b="b"/>
                  <a:pathLst>
                    <a:path w="7744" h="254" extrusionOk="0">
                      <a:moveTo>
                        <a:pt x="3873" y="0"/>
                      </a:moveTo>
                      <a:cubicBezTo>
                        <a:pt x="3226" y="1"/>
                        <a:pt x="2581" y="10"/>
                        <a:pt x="1936" y="28"/>
                      </a:cubicBezTo>
                      <a:cubicBezTo>
                        <a:pt x="1613" y="37"/>
                        <a:pt x="1290" y="50"/>
                        <a:pt x="968" y="66"/>
                      </a:cubicBezTo>
                      <a:cubicBezTo>
                        <a:pt x="806" y="73"/>
                        <a:pt x="646" y="82"/>
                        <a:pt x="484" y="92"/>
                      </a:cubicBezTo>
                      <a:cubicBezTo>
                        <a:pt x="323" y="103"/>
                        <a:pt x="162" y="114"/>
                        <a:pt x="1" y="128"/>
                      </a:cubicBezTo>
                      <a:cubicBezTo>
                        <a:pt x="162" y="143"/>
                        <a:pt x="323" y="154"/>
                        <a:pt x="484" y="161"/>
                      </a:cubicBezTo>
                      <a:cubicBezTo>
                        <a:pt x="646" y="171"/>
                        <a:pt x="806" y="180"/>
                        <a:pt x="968" y="189"/>
                      </a:cubicBezTo>
                      <a:cubicBezTo>
                        <a:pt x="1290" y="204"/>
                        <a:pt x="1613" y="215"/>
                        <a:pt x="1936" y="225"/>
                      </a:cubicBezTo>
                      <a:cubicBezTo>
                        <a:pt x="2581" y="245"/>
                        <a:pt x="3226" y="253"/>
                        <a:pt x="3873" y="253"/>
                      </a:cubicBezTo>
                      <a:cubicBezTo>
                        <a:pt x="4518" y="253"/>
                        <a:pt x="5163" y="246"/>
                        <a:pt x="5809" y="226"/>
                      </a:cubicBezTo>
                      <a:cubicBezTo>
                        <a:pt x="6131" y="217"/>
                        <a:pt x="6454" y="205"/>
                        <a:pt x="6776" y="190"/>
                      </a:cubicBezTo>
                      <a:cubicBezTo>
                        <a:pt x="6938" y="181"/>
                        <a:pt x="7099" y="173"/>
                        <a:pt x="7260" y="163"/>
                      </a:cubicBezTo>
                      <a:cubicBezTo>
                        <a:pt x="7421" y="153"/>
                        <a:pt x="7583" y="140"/>
                        <a:pt x="7743" y="127"/>
                      </a:cubicBezTo>
                      <a:cubicBezTo>
                        <a:pt x="7583" y="113"/>
                        <a:pt x="7421" y="102"/>
                        <a:pt x="7260" y="91"/>
                      </a:cubicBezTo>
                      <a:cubicBezTo>
                        <a:pt x="7099" y="81"/>
                        <a:pt x="6938" y="72"/>
                        <a:pt x="6776" y="64"/>
                      </a:cubicBezTo>
                      <a:cubicBezTo>
                        <a:pt x="6454" y="48"/>
                        <a:pt x="6131" y="37"/>
                        <a:pt x="5809" y="27"/>
                      </a:cubicBezTo>
                      <a:cubicBezTo>
                        <a:pt x="5163" y="10"/>
                        <a:pt x="4518" y="0"/>
                        <a:pt x="3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8" name="Google Shape;5838;p43"/>
                <p:cNvSpPr/>
                <p:nvPr/>
              </p:nvSpPr>
              <p:spPr>
                <a:xfrm>
                  <a:off x="5415900" y="2471325"/>
                  <a:ext cx="510425" cy="6425"/>
                </a:xfrm>
                <a:custGeom>
                  <a:avLst/>
                  <a:gdLst/>
                  <a:ahLst/>
                  <a:cxnLst/>
                  <a:rect l="l" t="t" r="r" b="b"/>
                  <a:pathLst>
                    <a:path w="20417" h="257" extrusionOk="0">
                      <a:moveTo>
                        <a:pt x="10210" y="0"/>
                      </a:moveTo>
                      <a:cubicBezTo>
                        <a:pt x="8507" y="0"/>
                        <a:pt x="6805" y="8"/>
                        <a:pt x="5105" y="27"/>
                      </a:cubicBezTo>
                      <a:cubicBezTo>
                        <a:pt x="3402" y="48"/>
                        <a:pt x="1701" y="74"/>
                        <a:pt x="0" y="128"/>
                      </a:cubicBezTo>
                      <a:cubicBezTo>
                        <a:pt x="1703" y="182"/>
                        <a:pt x="3403" y="210"/>
                        <a:pt x="5105" y="229"/>
                      </a:cubicBezTo>
                      <a:cubicBezTo>
                        <a:pt x="6808" y="247"/>
                        <a:pt x="8508" y="256"/>
                        <a:pt x="10210" y="256"/>
                      </a:cubicBezTo>
                      <a:cubicBezTo>
                        <a:pt x="11911" y="255"/>
                        <a:pt x="13613" y="247"/>
                        <a:pt x="15313" y="228"/>
                      </a:cubicBezTo>
                      <a:cubicBezTo>
                        <a:pt x="16165" y="219"/>
                        <a:pt x="17015" y="207"/>
                        <a:pt x="17865" y="191"/>
                      </a:cubicBezTo>
                      <a:cubicBezTo>
                        <a:pt x="18715" y="173"/>
                        <a:pt x="19567" y="156"/>
                        <a:pt x="20417" y="128"/>
                      </a:cubicBezTo>
                      <a:cubicBezTo>
                        <a:pt x="19567" y="100"/>
                        <a:pt x="18715" y="83"/>
                        <a:pt x="17865" y="65"/>
                      </a:cubicBezTo>
                      <a:cubicBezTo>
                        <a:pt x="17015" y="50"/>
                        <a:pt x="16165" y="38"/>
                        <a:pt x="15313" y="28"/>
                      </a:cubicBezTo>
                      <a:cubicBezTo>
                        <a:pt x="13612" y="9"/>
                        <a:pt x="11910" y="0"/>
                        <a:pt x="10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9" name="Google Shape;5839;p43"/>
                <p:cNvSpPr/>
                <p:nvPr/>
              </p:nvSpPr>
              <p:spPr>
                <a:xfrm>
                  <a:off x="5653225" y="2508700"/>
                  <a:ext cx="232750" cy="6350"/>
                </a:xfrm>
                <a:custGeom>
                  <a:avLst/>
                  <a:gdLst/>
                  <a:ahLst/>
                  <a:cxnLst/>
                  <a:rect l="l" t="t" r="r" b="b"/>
                  <a:pathLst>
                    <a:path w="9310" h="254" extrusionOk="0">
                      <a:moveTo>
                        <a:pt x="4731" y="0"/>
                      </a:moveTo>
                      <a:cubicBezTo>
                        <a:pt x="4684" y="0"/>
                        <a:pt x="4637" y="0"/>
                        <a:pt x="4589" y="0"/>
                      </a:cubicBezTo>
                      <a:cubicBezTo>
                        <a:pt x="3824" y="0"/>
                        <a:pt x="3060" y="10"/>
                        <a:pt x="2294" y="29"/>
                      </a:cubicBezTo>
                      <a:cubicBezTo>
                        <a:pt x="1530" y="47"/>
                        <a:pt x="765" y="75"/>
                        <a:pt x="0" y="127"/>
                      </a:cubicBezTo>
                      <a:cubicBezTo>
                        <a:pt x="765" y="178"/>
                        <a:pt x="1530" y="206"/>
                        <a:pt x="2294" y="225"/>
                      </a:cubicBezTo>
                      <a:cubicBezTo>
                        <a:pt x="3060" y="243"/>
                        <a:pt x="3824" y="252"/>
                        <a:pt x="4589" y="253"/>
                      </a:cubicBezTo>
                      <a:cubicBezTo>
                        <a:pt x="5354" y="253"/>
                        <a:pt x="6119" y="247"/>
                        <a:pt x="6883" y="230"/>
                      </a:cubicBezTo>
                      <a:cubicBezTo>
                        <a:pt x="7266" y="221"/>
                        <a:pt x="7649" y="209"/>
                        <a:pt x="8030" y="195"/>
                      </a:cubicBezTo>
                      <a:cubicBezTo>
                        <a:pt x="8127" y="191"/>
                        <a:pt x="8222" y="187"/>
                        <a:pt x="8317" y="183"/>
                      </a:cubicBezTo>
                      <a:lnTo>
                        <a:pt x="8603" y="170"/>
                      </a:lnTo>
                      <a:cubicBezTo>
                        <a:pt x="8700" y="166"/>
                        <a:pt x="8795" y="160"/>
                        <a:pt x="8890" y="155"/>
                      </a:cubicBezTo>
                      <a:lnTo>
                        <a:pt x="9033" y="148"/>
                      </a:lnTo>
                      <a:lnTo>
                        <a:pt x="9176" y="138"/>
                      </a:lnTo>
                      <a:lnTo>
                        <a:pt x="9181" y="138"/>
                      </a:lnTo>
                      <a:lnTo>
                        <a:pt x="9185" y="135"/>
                      </a:lnTo>
                      <a:lnTo>
                        <a:pt x="9247" y="74"/>
                      </a:lnTo>
                      <a:lnTo>
                        <a:pt x="9309" y="13"/>
                      </a:lnTo>
                      <a:lnTo>
                        <a:pt x="9240" y="66"/>
                      </a:lnTo>
                      <a:lnTo>
                        <a:pt x="9172" y="116"/>
                      </a:lnTo>
                      <a:lnTo>
                        <a:pt x="9172" y="116"/>
                      </a:lnTo>
                      <a:lnTo>
                        <a:pt x="9033" y="107"/>
                      </a:lnTo>
                      <a:lnTo>
                        <a:pt x="8890" y="99"/>
                      </a:lnTo>
                      <a:cubicBezTo>
                        <a:pt x="8795" y="93"/>
                        <a:pt x="8700" y="87"/>
                        <a:pt x="8603" y="83"/>
                      </a:cubicBezTo>
                      <a:lnTo>
                        <a:pt x="8317" y="71"/>
                      </a:lnTo>
                      <a:cubicBezTo>
                        <a:pt x="8222" y="67"/>
                        <a:pt x="8127" y="63"/>
                        <a:pt x="8030" y="60"/>
                      </a:cubicBezTo>
                      <a:cubicBezTo>
                        <a:pt x="7649" y="45"/>
                        <a:pt x="7266" y="34"/>
                        <a:pt x="6883" y="25"/>
                      </a:cubicBezTo>
                      <a:cubicBezTo>
                        <a:pt x="6166" y="8"/>
                        <a:pt x="544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0" name="Google Shape;5840;p43"/>
                <p:cNvSpPr/>
                <p:nvPr/>
              </p:nvSpPr>
              <p:spPr>
                <a:xfrm>
                  <a:off x="5415525" y="2396625"/>
                  <a:ext cx="510350" cy="6425"/>
                </a:xfrm>
                <a:custGeom>
                  <a:avLst/>
                  <a:gdLst/>
                  <a:ahLst/>
                  <a:cxnLst/>
                  <a:rect l="l" t="t" r="r" b="b"/>
                  <a:pathLst>
                    <a:path w="20414" h="257" extrusionOk="0">
                      <a:moveTo>
                        <a:pt x="10207" y="1"/>
                      </a:moveTo>
                      <a:cubicBezTo>
                        <a:pt x="8507" y="1"/>
                        <a:pt x="6805" y="8"/>
                        <a:pt x="5105" y="27"/>
                      </a:cubicBezTo>
                      <a:cubicBezTo>
                        <a:pt x="3403" y="48"/>
                        <a:pt x="1703" y="74"/>
                        <a:pt x="1" y="129"/>
                      </a:cubicBezTo>
                      <a:cubicBezTo>
                        <a:pt x="1703" y="182"/>
                        <a:pt x="3403" y="210"/>
                        <a:pt x="5105" y="229"/>
                      </a:cubicBezTo>
                      <a:cubicBezTo>
                        <a:pt x="6805" y="247"/>
                        <a:pt x="8507" y="257"/>
                        <a:pt x="10207" y="257"/>
                      </a:cubicBezTo>
                      <a:cubicBezTo>
                        <a:pt x="11909" y="256"/>
                        <a:pt x="13609" y="247"/>
                        <a:pt x="15311" y="228"/>
                      </a:cubicBezTo>
                      <a:cubicBezTo>
                        <a:pt x="16161" y="219"/>
                        <a:pt x="17011" y="207"/>
                        <a:pt x="17863" y="191"/>
                      </a:cubicBezTo>
                      <a:cubicBezTo>
                        <a:pt x="18713" y="174"/>
                        <a:pt x="19563" y="156"/>
                        <a:pt x="20414" y="129"/>
                      </a:cubicBezTo>
                      <a:cubicBezTo>
                        <a:pt x="19562" y="100"/>
                        <a:pt x="18712" y="84"/>
                        <a:pt x="17863" y="65"/>
                      </a:cubicBezTo>
                      <a:cubicBezTo>
                        <a:pt x="17011" y="50"/>
                        <a:pt x="16161" y="39"/>
                        <a:pt x="15311" y="28"/>
                      </a:cubicBezTo>
                      <a:cubicBezTo>
                        <a:pt x="13609" y="9"/>
                        <a:pt x="11909" y="1"/>
                        <a:pt x="10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1" name="Google Shape;5841;p43"/>
                <p:cNvSpPr/>
                <p:nvPr/>
              </p:nvSpPr>
              <p:spPr>
                <a:xfrm>
                  <a:off x="5459150" y="2433975"/>
                  <a:ext cx="423025" cy="6425"/>
                </a:xfrm>
                <a:custGeom>
                  <a:avLst/>
                  <a:gdLst/>
                  <a:ahLst/>
                  <a:cxnLst/>
                  <a:rect l="l" t="t" r="r" b="b"/>
                  <a:pathLst>
                    <a:path w="16921" h="257" extrusionOk="0">
                      <a:moveTo>
                        <a:pt x="8461" y="1"/>
                      </a:moveTo>
                      <a:cubicBezTo>
                        <a:pt x="7051" y="2"/>
                        <a:pt x="5641" y="10"/>
                        <a:pt x="4231" y="28"/>
                      </a:cubicBezTo>
                      <a:cubicBezTo>
                        <a:pt x="3525" y="37"/>
                        <a:pt x="2821" y="49"/>
                        <a:pt x="2116" y="66"/>
                      </a:cubicBezTo>
                      <a:cubicBezTo>
                        <a:pt x="1410" y="83"/>
                        <a:pt x="705" y="100"/>
                        <a:pt x="0" y="128"/>
                      </a:cubicBezTo>
                      <a:cubicBezTo>
                        <a:pt x="705" y="156"/>
                        <a:pt x="1411" y="174"/>
                        <a:pt x="2116" y="191"/>
                      </a:cubicBezTo>
                      <a:cubicBezTo>
                        <a:pt x="2822" y="206"/>
                        <a:pt x="3526" y="218"/>
                        <a:pt x="4231" y="228"/>
                      </a:cubicBezTo>
                      <a:cubicBezTo>
                        <a:pt x="5641" y="247"/>
                        <a:pt x="7051" y="256"/>
                        <a:pt x="8461" y="256"/>
                      </a:cubicBezTo>
                      <a:cubicBezTo>
                        <a:pt x="9871" y="256"/>
                        <a:pt x="11281" y="248"/>
                        <a:pt x="12691" y="230"/>
                      </a:cubicBezTo>
                      <a:cubicBezTo>
                        <a:pt x="14100" y="209"/>
                        <a:pt x="15511" y="182"/>
                        <a:pt x="16921" y="128"/>
                      </a:cubicBezTo>
                      <a:cubicBezTo>
                        <a:pt x="15511" y="74"/>
                        <a:pt x="14100" y="47"/>
                        <a:pt x="12691" y="27"/>
                      </a:cubicBezTo>
                      <a:cubicBezTo>
                        <a:pt x="11281" y="10"/>
                        <a:pt x="9871" y="1"/>
                        <a:pt x="8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2" name="Google Shape;5842;p43"/>
                <p:cNvSpPr/>
                <p:nvPr/>
              </p:nvSpPr>
              <p:spPr>
                <a:xfrm>
                  <a:off x="5455800" y="2359275"/>
                  <a:ext cx="430625" cy="6425"/>
                </a:xfrm>
                <a:custGeom>
                  <a:avLst/>
                  <a:gdLst/>
                  <a:ahLst/>
                  <a:cxnLst/>
                  <a:rect l="l" t="t" r="r" b="b"/>
                  <a:pathLst>
                    <a:path w="17225" h="257" extrusionOk="0">
                      <a:moveTo>
                        <a:pt x="8612" y="1"/>
                      </a:moveTo>
                      <a:cubicBezTo>
                        <a:pt x="7177" y="2"/>
                        <a:pt x="5741" y="10"/>
                        <a:pt x="4305" y="29"/>
                      </a:cubicBezTo>
                      <a:cubicBezTo>
                        <a:pt x="3588" y="38"/>
                        <a:pt x="2870" y="49"/>
                        <a:pt x="2153" y="66"/>
                      </a:cubicBezTo>
                      <a:cubicBezTo>
                        <a:pt x="1436" y="84"/>
                        <a:pt x="718" y="100"/>
                        <a:pt x="0" y="129"/>
                      </a:cubicBezTo>
                      <a:cubicBezTo>
                        <a:pt x="718" y="156"/>
                        <a:pt x="1436" y="174"/>
                        <a:pt x="2153" y="191"/>
                      </a:cubicBezTo>
                      <a:cubicBezTo>
                        <a:pt x="2870" y="207"/>
                        <a:pt x="3588" y="218"/>
                        <a:pt x="4305" y="228"/>
                      </a:cubicBezTo>
                      <a:cubicBezTo>
                        <a:pt x="5741" y="247"/>
                        <a:pt x="7177" y="257"/>
                        <a:pt x="8612" y="257"/>
                      </a:cubicBezTo>
                      <a:cubicBezTo>
                        <a:pt x="10047" y="257"/>
                        <a:pt x="11483" y="248"/>
                        <a:pt x="12918" y="230"/>
                      </a:cubicBezTo>
                      <a:cubicBezTo>
                        <a:pt x="14354" y="210"/>
                        <a:pt x="15789" y="182"/>
                        <a:pt x="17225" y="129"/>
                      </a:cubicBezTo>
                      <a:cubicBezTo>
                        <a:pt x="15789" y="75"/>
                        <a:pt x="14354" y="47"/>
                        <a:pt x="12918" y="27"/>
                      </a:cubicBezTo>
                      <a:cubicBezTo>
                        <a:pt x="11483" y="10"/>
                        <a:pt x="10047" y="1"/>
                        <a:pt x="8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3" name="Google Shape;5843;p43"/>
                <p:cNvSpPr/>
                <p:nvPr/>
              </p:nvSpPr>
              <p:spPr>
                <a:xfrm>
                  <a:off x="5415900" y="2316950"/>
                  <a:ext cx="510425" cy="6425"/>
                </a:xfrm>
                <a:custGeom>
                  <a:avLst/>
                  <a:gdLst/>
                  <a:ahLst/>
                  <a:cxnLst/>
                  <a:rect l="l" t="t" r="r" b="b"/>
                  <a:pathLst>
                    <a:path w="20417" h="257" extrusionOk="0">
                      <a:moveTo>
                        <a:pt x="10210" y="0"/>
                      </a:moveTo>
                      <a:cubicBezTo>
                        <a:pt x="8507" y="0"/>
                        <a:pt x="6805" y="8"/>
                        <a:pt x="5105" y="27"/>
                      </a:cubicBezTo>
                      <a:cubicBezTo>
                        <a:pt x="3402" y="48"/>
                        <a:pt x="1701" y="74"/>
                        <a:pt x="0" y="128"/>
                      </a:cubicBezTo>
                      <a:cubicBezTo>
                        <a:pt x="1703" y="182"/>
                        <a:pt x="3403" y="210"/>
                        <a:pt x="5105" y="229"/>
                      </a:cubicBezTo>
                      <a:cubicBezTo>
                        <a:pt x="6808" y="247"/>
                        <a:pt x="8508" y="256"/>
                        <a:pt x="10210" y="256"/>
                      </a:cubicBezTo>
                      <a:cubicBezTo>
                        <a:pt x="11911" y="255"/>
                        <a:pt x="13613" y="247"/>
                        <a:pt x="15313" y="228"/>
                      </a:cubicBezTo>
                      <a:cubicBezTo>
                        <a:pt x="16165" y="219"/>
                        <a:pt x="17015" y="207"/>
                        <a:pt x="17865" y="191"/>
                      </a:cubicBezTo>
                      <a:cubicBezTo>
                        <a:pt x="18715" y="173"/>
                        <a:pt x="19567" y="156"/>
                        <a:pt x="20417" y="128"/>
                      </a:cubicBezTo>
                      <a:cubicBezTo>
                        <a:pt x="19567" y="100"/>
                        <a:pt x="18715" y="83"/>
                        <a:pt x="17865" y="65"/>
                      </a:cubicBezTo>
                      <a:cubicBezTo>
                        <a:pt x="17015" y="50"/>
                        <a:pt x="16165" y="38"/>
                        <a:pt x="15313" y="28"/>
                      </a:cubicBezTo>
                      <a:cubicBezTo>
                        <a:pt x="13612" y="9"/>
                        <a:pt x="11910" y="0"/>
                        <a:pt x="10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4" name="Google Shape;5844;p43"/>
                <p:cNvSpPr/>
                <p:nvPr/>
              </p:nvSpPr>
              <p:spPr>
                <a:xfrm>
                  <a:off x="5579625" y="2835025"/>
                  <a:ext cx="181475" cy="41550"/>
                </a:xfrm>
                <a:custGeom>
                  <a:avLst/>
                  <a:gdLst/>
                  <a:ahLst/>
                  <a:cxnLst/>
                  <a:rect l="l" t="t" r="r" b="b"/>
                  <a:pathLst>
                    <a:path w="7259" h="1662" extrusionOk="0">
                      <a:moveTo>
                        <a:pt x="1" y="0"/>
                      </a:moveTo>
                      <a:lnTo>
                        <a:pt x="1" y="1662"/>
                      </a:lnTo>
                      <a:lnTo>
                        <a:pt x="7258" y="1662"/>
                      </a:lnTo>
                      <a:lnTo>
                        <a:pt x="72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5" name="Google Shape;5845;p43"/>
                <p:cNvSpPr/>
                <p:nvPr/>
              </p:nvSpPr>
              <p:spPr>
                <a:xfrm>
                  <a:off x="5523275" y="2395300"/>
                  <a:ext cx="306350" cy="306325"/>
                </a:xfrm>
                <a:custGeom>
                  <a:avLst/>
                  <a:gdLst/>
                  <a:ahLst/>
                  <a:cxnLst/>
                  <a:rect l="l" t="t" r="r" b="b"/>
                  <a:pathLst>
                    <a:path w="12254" h="12253" extrusionOk="0">
                      <a:moveTo>
                        <a:pt x="6126" y="1"/>
                      </a:moveTo>
                      <a:lnTo>
                        <a:pt x="1" y="6126"/>
                      </a:lnTo>
                      <a:lnTo>
                        <a:pt x="6126" y="12252"/>
                      </a:lnTo>
                      <a:lnTo>
                        <a:pt x="12253" y="6126"/>
                      </a:lnTo>
                      <a:lnTo>
                        <a:pt x="6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6" name="Google Shape;5846;p43"/>
                <p:cNvSpPr/>
                <p:nvPr/>
              </p:nvSpPr>
              <p:spPr>
                <a:xfrm>
                  <a:off x="5538125" y="2410075"/>
                  <a:ext cx="276675" cy="276725"/>
                </a:xfrm>
                <a:custGeom>
                  <a:avLst/>
                  <a:gdLst/>
                  <a:ahLst/>
                  <a:cxnLst/>
                  <a:rect l="l" t="t" r="r" b="b"/>
                  <a:pathLst>
                    <a:path w="11067" h="11069" fill="none" extrusionOk="0">
                      <a:moveTo>
                        <a:pt x="0" y="5535"/>
                      </a:moveTo>
                      <a:lnTo>
                        <a:pt x="5533" y="1"/>
                      </a:lnTo>
                      <a:lnTo>
                        <a:pt x="11067" y="5535"/>
                      </a:lnTo>
                      <a:lnTo>
                        <a:pt x="5533" y="11069"/>
                      </a:lnTo>
                      <a:close/>
                    </a:path>
                  </a:pathLst>
                </a:custGeom>
                <a:noFill/>
                <a:ln w="3200" cap="flat" cmpd="sng">
                  <a:solidFill>
                    <a:schemeClr val="accent5"/>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7" name="Google Shape;5847;p43"/>
                <p:cNvSpPr/>
                <p:nvPr/>
              </p:nvSpPr>
              <p:spPr>
                <a:xfrm>
                  <a:off x="5613500" y="2452925"/>
                  <a:ext cx="146425" cy="190000"/>
                </a:xfrm>
                <a:custGeom>
                  <a:avLst/>
                  <a:gdLst/>
                  <a:ahLst/>
                  <a:cxnLst/>
                  <a:rect l="l" t="t" r="r" b="b"/>
                  <a:pathLst>
                    <a:path w="5857" h="7600" extrusionOk="0">
                      <a:moveTo>
                        <a:pt x="4218" y="1985"/>
                      </a:moveTo>
                      <a:cubicBezTo>
                        <a:pt x="4561" y="1985"/>
                        <a:pt x="4614" y="2109"/>
                        <a:pt x="4590" y="2389"/>
                      </a:cubicBezTo>
                      <a:cubicBezTo>
                        <a:pt x="4565" y="2619"/>
                        <a:pt x="4549" y="2766"/>
                        <a:pt x="4442" y="3087"/>
                      </a:cubicBezTo>
                      <a:cubicBezTo>
                        <a:pt x="4327" y="3433"/>
                        <a:pt x="4145" y="3498"/>
                        <a:pt x="3908" y="3531"/>
                      </a:cubicBezTo>
                      <a:cubicBezTo>
                        <a:pt x="3719" y="3555"/>
                        <a:pt x="3505" y="3588"/>
                        <a:pt x="2905" y="3654"/>
                      </a:cubicBezTo>
                      <a:cubicBezTo>
                        <a:pt x="2912" y="3087"/>
                        <a:pt x="2912" y="2495"/>
                        <a:pt x="2922" y="2109"/>
                      </a:cubicBezTo>
                      <a:cubicBezTo>
                        <a:pt x="3505" y="2043"/>
                        <a:pt x="3991" y="1986"/>
                        <a:pt x="4188" y="1986"/>
                      </a:cubicBezTo>
                      <a:cubicBezTo>
                        <a:pt x="4198" y="1986"/>
                        <a:pt x="4208" y="1985"/>
                        <a:pt x="4218" y="1985"/>
                      </a:cubicBezTo>
                      <a:close/>
                      <a:moveTo>
                        <a:pt x="2437" y="2166"/>
                      </a:moveTo>
                      <a:cubicBezTo>
                        <a:pt x="2452" y="2758"/>
                        <a:pt x="2461" y="3252"/>
                        <a:pt x="2454" y="3714"/>
                      </a:cubicBezTo>
                      <a:cubicBezTo>
                        <a:pt x="2084" y="3755"/>
                        <a:pt x="1631" y="3812"/>
                        <a:pt x="1032" y="3878"/>
                      </a:cubicBezTo>
                      <a:cubicBezTo>
                        <a:pt x="1014" y="3375"/>
                        <a:pt x="933" y="2727"/>
                        <a:pt x="859" y="2389"/>
                      </a:cubicBezTo>
                      <a:cubicBezTo>
                        <a:pt x="1262" y="2332"/>
                        <a:pt x="1862" y="2241"/>
                        <a:pt x="2437" y="2166"/>
                      </a:cubicBezTo>
                      <a:close/>
                      <a:moveTo>
                        <a:pt x="2252" y="1"/>
                      </a:moveTo>
                      <a:cubicBezTo>
                        <a:pt x="2063" y="1"/>
                        <a:pt x="2053" y="95"/>
                        <a:pt x="2173" y="251"/>
                      </a:cubicBezTo>
                      <a:cubicBezTo>
                        <a:pt x="2395" y="532"/>
                        <a:pt x="2426" y="1040"/>
                        <a:pt x="2436" y="1920"/>
                      </a:cubicBezTo>
                      <a:cubicBezTo>
                        <a:pt x="1473" y="2043"/>
                        <a:pt x="1086" y="2092"/>
                        <a:pt x="643" y="2142"/>
                      </a:cubicBezTo>
                      <a:cubicBezTo>
                        <a:pt x="569" y="2109"/>
                        <a:pt x="479" y="2084"/>
                        <a:pt x="347" y="2051"/>
                      </a:cubicBezTo>
                      <a:cubicBezTo>
                        <a:pt x="274" y="2030"/>
                        <a:pt x="212" y="2021"/>
                        <a:pt x="163" y="2021"/>
                      </a:cubicBezTo>
                      <a:cubicBezTo>
                        <a:pt x="37" y="2021"/>
                        <a:pt x="1" y="2087"/>
                        <a:pt x="83" y="2200"/>
                      </a:cubicBezTo>
                      <a:cubicBezTo>
                        <a:pt x="167" y="2323"/>
                        <a:pt x="232" y="2414"/>
                        <a:pt x="364" y="2652"/>
                      </a:cubicBezTo>
                      <a:cubicBezTo>
                        <a:pt x="471" y="2841"/>
                        <a:pt x="561" y="3202"/>
                        <a:pt x="610" y="3827"/>
                      </a:cubicBezTo>
                      <a:cubicBezTo>
                        <a:pt x="651" y="4322"/>
                        <a:pt x="685" y="4379"/>
                        <a:pt x="808" y="4461"/>
                      </a:cubicBezTo>
                      <a:cubicBezTo>
                        <a:pt x="836" y="4483"/>
                        <a:pt x="862" y="4495"/>
                        <a:pt x="887" y="4495"/>
                      </a:cubicBezTo>
                      <a:cubicBezTo>
                        <a:pt x="962" y="4495"/>
                        <a:pt x="1017" y="4381"/>
                        <a:pt x="1030" y="4108"/>
                      </a:cubicBezTo>
                      <a:cubicBezTo>
                        <a:pt x="1426" y="4099"/>
                        <a:pt x="1934" y="4058"/>
                        <a:pt x="2452" y="3992"/>
                      </a:cubicBezTo>
                      <a:lnTo>
                        <a:pt x="2452" y="3992"/>
                      </a:lnTo>
                      <a:cubicBezTo>
                        <a:pt x="2452" y="4683"/>
                        <a:pt x="2436" y="5357"/>
                        <a:pt x="2411" y="6245"/>
                      </a:cubicBezTo>
                      <a:cubicBezTo>
                        <a:pt x="2404" y="6622"/>
                        <a:pt x="2419" y="7173"/>
                        <a:pt x="2445" y="7346"/>
                      </a:cubicBezTo>
                      <a:cubicBezTo>
                        <a:pt x="2466" y="7510"/>
                        <a:pt x="2515" y="7599"/>
                        <a:pt x="2569" y="7599"/>
                      </a:cubicBezTo>
                      <a:cubicBezTo>
                        <a:pt x="2617" y="7599"/>
                        <a:pt x="2669" y="7527"/>
                        <a:pt x="2708" y="7371"/>
                      </a:cubicBezTo>
                      <a:cubicBezTo>
                        <a:pt x="2782" y="7075"/>
                        <a:pt x="2890" y="5842"/>
                        <a:pt x="2897" y="5044"/>
                      </a:cubicBezTo>
                      <a:cubicBezTo>
                        <a:pt x="2897" y="4789"/>
                        <a:pt x="2905" y="4379"/>
                        <a:pt x="2905" y="3943"/>
                      </a:cubicBezTo>
                      <a:cubicBezTo>
                        <a:pt x="3536" y="3863"/>
                        <a:pt x="4116" y="3834"/>
                        <a:pt x="4509" y="3834"/>
                      </a:cubicBezTo>
                      <a:cubicBezTo>
                        <a:pt x="4561" y="3834"/>
                        <a:pt x="4610" y="3835"/>
                        <a:pt x="4656" y="3836"/>
                      </a:cubicBezTo>
                      <a:cubicBezTo>
                        <a:pt x="4665" y="3836"/>
                        <a:pt x="4673" y="3836"/>
                        <a:pt x="4681" y="3836"/>
                      </a:cubicBezTo>
                      <a:cubicBezTo>
                        <a:pt x="4914" y="3836"/>
                        <a:pt x="4939" y="3725"/>
                        <a:pt x="4821" y="3597"/>
                      </a:cubicBezTo>
                      <a:cubicBezTo>
                        <a:pt x="4706" y="3465"/>
                        <a:pt x="4754" y="3383"/>
                        <a:pt x="5092" y="2882"/>
                      </a:cubicBezTo>
                      <a:cubicBezTo>
                        <a:pt x="5258" y="2635"/>
                        <a:pt x="5470" y="2389"/>
                        <a:pt x="5577" y="2340"/>
                      </a:cubicBezTo>
                      <a:cubicBezTo>
                        <a:pt x="5856" y="2201"/>
                        <a:pt x="5815" y="2060"/>
                        <a:pt x="5215" y="1748"/>
                      </a:cubicBezTo>
                      <a:cubicBezTo>
                        <a:pt x="4977" y="1626"/>
                        <a:pt x="4866" y="1576"/>
                        <a:pt x="4748" y="1576"/>
                      </a:cubicBezTo>
                      <a:cubicBezTo>
                        <a:pt x="4666" y="1576"/>
                        <a:pt x="4582" y="1600"/>
                        <a:pt x="4450" y="1641"/>
                      </a:cubicBezTo>
                      <a:cubicBezTo>
                        <a:pt x="4393" y="1657"/>
                        <a:pt x="4072" y="1705"/>
                        <a:pt x="2921" y="1854"/>
                      </a:cubicBezTo>
                      <a:cubicBezTo>
                        <a:pt x="2928" y="1023"/>
                        <a:pt x="2952" y="761"/>
                        <a:pt x="3019" y="554"/>
                      </a:cubicBezTo>
                      <a:cubicBezTo>
                        <a:pt x="3101" y="301"/>
                        <a:pt x="3101" y="160"/>
                        <a:pt x="2485" y="29"/>
                      </a:cubicBezTo>
                      <a:cubicBezTo>
                        <a:pt x="2388" y="10"/>
                        <a:pt x="2311" y="1"/>
                        <a:pt x="22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848" name="Google Shape;5848;p43"/>
              <p:cNvCxnSpPr/>
              <p:nvPr/>
            </p:nvCxnSpPr>
            <p:spPr>
              <a:xfrm rot="10800000">
                <a:off x="8077000" y="550525"/>
                <a:ext cx="3900" cy="941700"/>
              </a:xfrm>
              <a:prstGeom prst="straightConnector1">
                <a:avLst/>
              </a:prstGeom>
              <a:noFill/>
              <a:ln w="19050" cap="flat" cmpd="sng">
                <a:solidFill>
                  <a:schemeClr val="accent3"/>
                </a:solidFill>
                <a:prstDash val="solid"/>
                <a:round/>
                <a:headEnd type="none" w="med" len="med"/>
                <a:tailEnd type="none" w="med" len="med"/>
              </a:ln>
            </p:spPr>
          </p:cxn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904" name="Shape 5904"/>
        <p:cNvGrpSpPr/>
        <p:nvPr/>
      </p:nvGrpSpPr>
      <p:grpSpPr>
        <a:xfrm>
          <a:off x="0" y="0"/>
          <a:ext cx="0" cy="0"/>
          <a:chOff x="0" y="0"/>
          <a:chExt cx="0" cy="0"/>
        </a:xfrm>
      </p:grpSpPr>
      <p:sp>
        <p:nvSpPr>
          <p:cNvPr id="5905" name="Google Shape;5905;p45"/>
          <p:cNvSpPr txBox="1"/>
          <p:nvPr>
            <p:ph type="title"/>
          </p:nvPr>
        </p:nvSpPr>
        <p:spPr>
          <a:xfrm>
            <a:off x="720000" y="5395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a:t>Introduction</a:t>
            </a:r>
            <a:endParaRPr lang="en-US" altLang="en-GB" b="1"/>
          </a:p>
        </p:txBody>
      </p:sp>
      <p:sp>
        <p:nvSpPr>
          <p:cNvPr id="5906" name="Google Shape;5906;p45"/>
          <p:cNvSpPr txBox="1"/>
          <p:nvPr>
            <p:ph type="subTitle" idx="1"/>
          </p:nvPr>
        </p:nvSpPr>
        <p:spPr>
          <a:xfrm>
            <a:off x="798830" y="1302385"/>
            <a:ext cx="5065395" cy="3250565"/>
          </a:xfrm>
          <a:prstGeom prst="rect">
            <a:avLst/>
          </a:prstGeom>
        </p:spPr>
        <p:txBody>
          <a:bodyPr spcFirstLastPara="1" wrap="square" lIns="91425" tIns="91425" rIns="91425" bIns="91425" anchor="b" anchorCtr="0">
            <a:noAutofit/>
          </a:bodyPr>
          <a:lstStyle/>
          <a:p>
            <a:pPr lvl="0" algn="l" rtl="0">
              <a:spcBef>
                <a:spcPts val="1000"/>
              </a:spcBef>
              <a:spcAft>
                <a:spcPts val="0"/>
              </a:spcAft>
              <a:buSzPts val="1400"/>
            </a:pPr>
            <a:r>
              <a:rPr lang="en-GB" sz="1600" dirty="0">
                <a:ln w="3175">
                  <a:noFill/>
                </a:ln>
                <a:effectLst>
                  <a:outerShdw blurRad="50800" dist="38100" dir="5400000" algn="t" rotWithShape="0">
                    <a:prstClr val="black">
                      <a:alpha val="40000"/>
                    </a:prstClr>
                  </a:outerShdw>
                </a:effectLst>
                <a:ea typeface="+mn-lt"/>
                <a:cs typeface="+mn-lt"/>
                <a:sym typeface="+mn-ea"/>
              </a:rPr>
              <a:t>Sentimental analysis is an important research area because the huge number of daily posts on social networks makes extracting people’s opinion a challenging task</a:t>
            </a:r>
            <a:endParaRPr lang="en-GB" sz="1600" dirty="0">
              <a:ln w="3175">
                <a:noFill/>
              </a:ln>
              <a:effectLst>
                <a:outerShdw blurRad="50800" dist="38100" dir="5400000" algn="t" rotWithShape="0">
                  <a:prstClr val="black">
                    <a:alpha val="40000"/>
                  </a:prstClr>
                </a:outerShdw>
              </a:effectLst>
              <a:ea typeface="+mn-lt"/>
              <a:cs typeface="+mn-lt"/>
            </a:endParaRPr>
          </a:p>
          <a:p>
            <a:pPr lvl="0" algn="l" rtl="0">
              <a:spcBef>
                <a:spcPts val="1000"/>
              </a:spcBef>
              <a:spcAft>
                <a:spcPts val="0"/>
              </a:spcAft>
              <a:buSzPts val="1400"/>
            </a:pPr>
            <a:r>
              <a:rPr lang="en-GB" sz="1600" dirty="0">
                <a:ln w="3175">
                  <a:noFill/>
                </a:ln>
                <a:effectLst>
                  <a:outerShdw blurRad="50800" dist="38100" dir="5400000" algn="t" rotWithShape="0">
                    <a:prstClr val="black">
                      <a:alpha val="40000"/>
                    </a:prstClr>
                  </a:outerShdw>
                </a:effectLst>
                <a:ea typeface="+mn-lt"/>
                <a:cs typeface="+mn-lt"/>
                <a:sym typeface="+mn-ea"/>
              </a:rPr>
              <a:t>It has many applications for different domains for example in businesses use sentiment analysis to grasp the opinion of shoppers concerning their merchandise</a:t>
            </a:r>
            <a:endParaRPr lang="en-GB" sz="1600" dirty="0">
              <a:ln w="3175">
                <a:noFill/>
              </a:ln>
              <a:effectLst>
                <a:outerShdw blurRad="50800" dist="38100" dir="5400000" algn="t" rotWithShape="0">
                  <a:prstClr val="black">
                    <a:alpha val="40000"/>
                  </a:prstClr>
                </a:outerShdw>
              </a:effectLst>
              <a:ea typeface="+mn-lt"/>
              <a:cs typeface="+mn-lt"/>
            </a:endParaRPr>
          </a:p>
          <a:p>
            <a:pPr lvl="0" algn="l" rtl="0">
              <a:spcBef>
                <a:spcPts val="1000"/>
              </a:spcBef>
              <a:spcAft>
                <a:spcPts val="0"/>
              </a:spcAft>
              <a:buSzPts val="1400"/>
            </a:pPr>
            <a:r>
              <a:rPr lang="en-GB" sz="1600" dirty="0">
                <a:ln w="3175">
                  <a:noFill/>
                </a:ln>
                <a:effectLst>
                  <a:outerShdw blurRad="50800" dist="38100" dir="5400000" algn="t" rotWithShape="0">
                    <a:prstClr val="black">
                      <a:alpha val="40000"/>
                    </a:prstClr>
                  </a:outerShdw>
                </a:effectLst>
                <a:cs typeface="Calibri" panose="020F0502020204030204"/>
                <a:sym typeface="+mn-ea"/>
              </a:rPr>
              <a:t>The main goal is to </a:t>
            </a:r>
            <a:r>
              <a:rPr lang="en-GB" sz="1600" dirty="0">
                <a:ln w="3175">
                  <a:noFill/>
                </a:ln>
                <a:effectLst>
                  <a:outerShdw blurRad="50800" dist="38100" dir="5400000" algn="t" rotWithShape="0">
                    <a:prstClr val="black">
                      <a:alpha val="40000"/>
                    </a:prstClr>
                  </a:outerShdw>
                </a:effectLst>
                <a:ea typeface="+mn-lt"/>
                <a:cs typeface="+mn-lt"/>
                <a:sym typeface="+mn-ea"/>
              </a:rPr>
              <a:t>understand the text, and give weight to it whether it is positive, negative or neutral</a:t>
            </a:r>
            <a:endParaRPr lang="en-GB" sz="1600" dirty="0">
              <a:ln w="3175">
                <a:noFill/>
              </a:ln>
              <a:effectLst>
                <a:outerShdw blurRad="50800" dist="38100" dir="5400000" algn="t" rotWithShape="0">
                  <a:prstClr val="black">
                    <a:alpha val="40000"/>
                  </a:prstClr>
                </a:outerShdw>
              </a:effectLst>
              <a:ea typeface="+mn-lt"/>
              <a:cs typeface="+mn-lt"/>
              <a:sym typeface="+mn-ea"/>
            </a:endParaRPr>
          </a:p>
        </p:txBody>
      </p:sp>
      <p:sp>
        <p:nvSpPr>
          <p:cNvPr id="5907" name="Google Shape;5907;p45"/>
          <p:cNvSpPr/>
          <p:nvPr/>
        </p:nvSpPr>
        <p:spPr>
          <a:xfrm>
            <a:off x="6791671" y="798461"/>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0" name="Google Shape;5910;p45"/>
          <p:cNvSpPr/>
          <p:nvPr/>
        </p:nvSpPr>
        <p:spPr>
          <a:xfrm>
            <a:off x="8273771" y="295718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6" name="Google Shape;5976;p45"/>
          <p:cNvSpPr/>
          <p:nvPr/>
        </p:nvSpPr>
        <p:spPr>
          <a:xfrm>
            <a:off x="5679846" y="383993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1"/>
          <p:cNvPicPr>
            <a:picLocks noChangeAspect="1"/>
          </p:cNvPicPr>
          <p:nvPr/>
        </p:nvPicPr>
        <p:blipFill>
          <a:blip r:embed="rId1">
            <a:lum contrast="-6000"/>
          </a:blip>
          <a:srcRect l="13968" t="-244" r="11907" b="244"/>
          <a:stretch>
            <a:fillRect/>
          </a:stretch>
        </p:blipFill>
        <p:spPr>
          <a:xfrm>
            <a:off x="6012180" y="1419225"/>
            <a:ext cx="2908300" cy="19183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04" name="Shape 5904"/>
        <p:cNvGrpSpPr/>
        <p:nvPr/>
      </p:nvGrpSpPr>
      <p:grpSpPr>
        <a:xfrm>
          <a:off x="0" y="0"/>
          <a:ext cx="0" cy="0"/>
          <a:chOff x="0" y="0"/>
          <a:chExt cx="0" cy="0"/>
        </a:xfrm>
      </p:grpSpPr>
      <p:sp>
        <p:nvSpPr>
          <p:cNvPr id="5905" name="Google Shape;5905;p45"/>
          <p:cNvSpPr txBox="1"/>
          <p:nvPr>
            <p:ph type="title"/>
          </p:nvPr>
        </p:nvSpPr>
        <p:spPr>
          <a:xfrm>
            <a:off x="720000" y="53188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b="1" u="sng"/>
              <a:t>Why twitter</a:t>
            </a:r>
            <a:r>
              <a:rPr lang="en-US" altLang="en-GB" b="1"/>
              <a:t>?</a:t>
            </a:r>
            <a:endParaRPr lang="en-US" altLang="en-GB" b="1"/>
          </a:p>
        </p:txBody>
      </p:sp>
      <p:sp>
        <p:nvSpPr>
          <p:cNvPr id="5906" name="Google Shape;5906;p45"/>
          <p:cNvSpPr txBox="1"/>
          <p:nvPr>
            <p:ph type="subTitle" idx="1"/>
          </p:nvPr>
        </p:nvSpPr>
        <p:spPr>
          <a:xfrm>
            <a:off x="827405" y="1899285"/>
            <a:ext cx="6435725" cy="1940560"/>
          </a:xfrm>
          <a:prstGeom prst="rect">
            <a:avLst/>
          </a:prstGeom>
        </p:spPr>
        <p:txBody>
          <a:bodyPr spcFirstLastPara="1" wrap="square" lIns="91425" tIns="91425" rIns="91425" bIns="91425" anchor="b" anchorCtr="0">
            <a:noAutofit/>
          </a:bodyPr>
          <a:lstStyle/>
          <a:p>
            <a:pPr lvl="0" algn="l" rtl="0">
              <a:spcBef>
                <a:spcPts val="1000"/>
              </a:spcBef>
              <a:spcAft>
                <a:spcPts val="0"/>
              </a:spcAft>
              <a:buSzPts val="1400"/>
            </a:pPr>
            <a:r>
              <a:rPr lang="en-GB" sz="2400">
                <a:sym typeface="+mn-ea"/>
              </a:rPr>
              <a:t>One of the biggest social media platform generating millions of </a:t>
            </a:r>
            <a:r>
              <a:rPr lang="en-US" altLang="en-GB" sz="2400">
                <a:sym typeface="+mn-ea"/>
              </a:rPr>
              <a:t>tweets</a:t>
            </a:r>
            <a:r>
              <a:rPr lang="en-GB" sz="2400">
                <a:sym typeface="+mn-ea"/>
              </a:rPr>
              <a:t> per hour</a:t>
            </a:r>
            <a:endParaRPr lang="en-US" sz="2400"/>
          </a:p>
          <a:p>
            <a:pPr lvl="0" algn="l" rtl="0">
              <a:spcBef>
                <a:spcPts val="1000"/>
              </a:spcBef>
              <a:spcAft>
                <a:spcPts val="0"/>
              </a:spcAft>
              <a:buSzPts val="1400"/>
            </a:pPr>
            <a:r>
              <a:rPr lang="en-GB" sz="2400">
                <a:sym typeface="+mn-ea"/>
              </a:rPr>
              <a:t>Posts are limited to 140 characters so people explain their ideas in brief</a:t>
            </a:r>
            <a:endParaRPr lang="en-GB" sz="2400" dirty="0">
              <a:ln w="3175">
                <a:noFill/>
              </a:ln>
              <a:effectLst>
                <a:outerShdw blurRad="50800" dist="38100" dir="5400000" algn="t" rotWithShape="0">
                  <a:prstClr val="black">
                    <a:alpha val="40000"/>
                  </a:prstClr>
                </a:outerShdw>
              </a:effectLst>
              <a:ea typeface="+mn-lt"/>
              <a:cs typeface="+mn-lt"/>
              <a:sym typeface="+mn-ea"/>
            </a:endParaRPr>
          </a:p>
        </p:txBody>
      </p:sp>
      <p:sp>
        <p:nvSpPr>
          <p:cNvPr id="5907" name="Google Shape;5907;p45"/>
          <p:cNvSpPr/>
          <p:nvPr/>
        </p:nvSpPr>
        <p:spPr>
          <a:xfrm>
            <a:off x="6791671" y="798461"/>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0" name="Google Shape;5910;p45"/>
          <p:cNvSpPr/>
          <p:nvPr/>
        </p:nvSpPr>
        <p:spPr>
          <a:xfrm>
            <a:off x="8273771" y="295718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6" name="Google Shape;5976;p45"/>
          <p:cNvSpPr/>
          <p:nvPr/>
        </p:nvSpPr>
        <p:spPr>
          <a:xfrm>
            <a:off x="5679846" y="383993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 name="Picture 9" descr="Logo&#10;&#10;Description automatically generated"/>
          <p:cNvPicPr>
            <a:picLocks noChangeAspect="1"/>
          </p:cNvPicPr>
          <p:nvPr/>
        </p:nvPicPr>
        <p:blipFill>
          <a:blip r:embed="rId1"/>
          <a:stretch>
            <a:fillRect/>
          </a:stretch>
        </p:blipFill>
        <p:spPr>
          <a:xfrm rot="20400000">
            <a:off x="3576955" y="916940"/>
            <a:ext cx="868680" cy="731520"/>
          </a:xfrm>
          <a:prstGeom prst="rect">
            <a:avLst/>
          </a:prstGeom>
          <a:effectLst>
            <a:reflection blurRad="6350" stA="50000" endA="300" endPos="90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70" name="Shape 5770"/>
        <p:cNvGrpSpPr/>
        <p:nvPr/>
      </p:nvGrpSpPr>
      <p:grpSpPr>
        <a:xfrm>
          <a:off x="0" y="0"/>
          <a:ext cx="0" cy="0"/>
          <a:chOff x="0" y="0"/>
          <a:chExt cx="0" cy="0"/>
        </a:xfrm>
      </p:grpSpPr>
      <p:sp>
        <p:nvSpPr>
          <p:cNvPr id="5771" name="Google Shape;5771;p43"/>
          <p:cNvSpPr txBox="1"/>
          <p:nvPr>
            <p:ph type="title" idx="2"/>
          </p:nvPr>
        </p:nvSpPr>
        <p:spPr>
          <a:xfrm>
            <a:off x="2624676" y="1463225"/>
            <a:ext cx="1244700" cy="841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a:t>0</a:t>
            </a:r>
            <a:r>
              <a:rPr lang="en-US" altLang="en-GB"/>
              <a:t>2</a:t>
            </a:r>
            <a:endParaRPr lang="en-US" altLang="en-GB"/>
          </a:p>
        </p:txBody>
      </p:sp>
      <p:sp>
        <p:nvSpPr>
          <p:cNvPr id="5773" name="Google Shape;5773;p43"/>
          <p:cNvSpPr/>
          <p:nvPr/>
        </p:nvSpPr>
        <p:spPr>
          <a:xfrm>
            <a:off x="856551" y="1217924"/>
            <a:ext cx="156948" cy="156998"/>
          </a:xfrm>
          <a:custGeom>
            <a:avLst/>
            <a:gdLst/>
            <a:ahLst/>
            <a:cxnLst/>
            <a:rect l="l" t="t" r="r" b="b"/>
            <a:pathLst>
              <a:path w="3133" h="3134" extrusionOk="0">
                <a:moveTo>
                  <a:pt x="1592" y="0"/>
                </a:moveTo>
                <a:cubicBezTo>
                  <a:pt x="1521" y="0"/>
                  <a:pt x="1367" y="848"/>
                  <a:pt x="1297" y="1298"/>
                </a:cubicBezTo>
                <a:cubicBezTo>
                  <a:pt x="848" y="1368"/>
                  <a:pt x="0" y="1522"/>
                  <a:pt x="0" y="1592"/>
                </a:cubicBezTo>
                <a:cubicBezTo>
                  <a:pt x="0" y="1662"/>
                  <a:pt x="850" y="1787"/>
                  <a:pt x="1298" y="1844"/>
                </a:cubicBezTo>
                <a:cubicBezTo>
                  <a:pt x="1369" y="2295"/>
                  <a:pt x="1522" y="3133"/>
                  <a:pt x="1593" y="3133"/>
                </a:cubicBezTo>
                <a:cubicBezTo>
                  <a:pt x="1663" y="3133"/>
                  <a:pt x="1787" y="2294"/>
                  <a:pt x="1843" y="1842"/>
                </a:cubicBezTo>
                <a:cubicBezTo>
                  <a:pt x="2294" y="1787"/>
                  <a:pt x="3132" y="1663"/>
                  <a:pt x="3132" y="1594"/>
                </a:cubicBezTo>
                <a:cubicBezTo>
                  <a:pt x="3132" y="1523"/>
                  <a:pt x="2295" y="1371"/>
                  <a:pt x="1843" y="1299"/>
                </a:cubicBezTo>
                <a:cubicBezTo>
                  <a:pt x="1787" y="850"/>
                  <a:pt x="1661" y="0"/>
                  <a:pt x="1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4" name="Google Shape;5774;p43"/>
          <p:cNvSpPr/>
          <p:nvPr/>
        </p:nvSpPr>
        <p:spPr>
          <a:xfrm>
            <a:off x="5318165" y="1374930"/>
            <a:ext cx="156898" cy="157048"/>
          </a:xfrm>
          <a:custGeom>
            <a:avLst/>
            <a:gdLst/>
            <a:ahLst/>
            <a:cxnLst/>
            <a:rect l="l" t="t" r="r" b="b"/>
            <a:pathLst>
              <a:path w="3132" h="3135" extrusionOk="0">
                <a:moveTo>
                  <a:pt x="1541" y="1"/>
                </a:moveTo>
                <a:cubicBezTo>
                  <a:pt x="1470" y="1"/>
                  <a:pt x="1347" y="840"/>
                  <a:pt x="1290" y="1291"/>
                </a:cubicBezTo>
                <a:cubicBezTo>
                  <a:pt x="838" y="1349"/>
                  <a:pt x="0" y="1473"/>
                  <a:pt x="0" y="1544"/>
                </a:cubicBezTo>
                <a:cubicBezTo>
                  <a:pt x="0" y="1613"/>
                  <a:pt x="836" y="1766"/>
                  <a:pt x="1289" y="1836"/>
                </a:cubicBezTo>
                <a:cubicBezTo>
                  <a:pt x="1346" y="2286"/>
                  <a:pt x="1470" y="3135"/>
                  <a:pt x="1541" y="3135"/>
                </a:cubicBezTo>
                <a:cubicBezTo>
                  <a:pt x="1612" y="3135"/>
                  <a:pt x="1766" y="2287"/>
                  <a:pt x="1836" y="1837"/>
                </a:cubicBezTo>
                <a:cubicBezTo>
                  <a:pt x="2286" y="1767"/>
                  <a:pt x="3132" y="1613"/>
                  <a:pt x="3132" y="1542"/>
                </a:cubicBezTo>
                <a:cubicBezTo>
                  <a:pt x="3132" y="1472"/>
                  <a:pt x="2284" y="1346"/>
                  <a:pt x="1834" y="1290"/>
                </a:cubicBezTo>
                <a:cubicBezTo>
                  <a:pt x="1762" y="839"/>
                  <a:pt x="1612" y="1"/>
                  <a:pt x="1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5" name="Google Shape;5775;p43"/>
          <p:cNvSpPr/>
          <p:nvPr/>
        </p:nvSpPr>
        <p:spPr>
          <a:xfrm>
            <a:off x="4635111" y="1952783"/>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6" name="Google Shape;5776;p43"/>
          <p:cNvSpPr/>
          <p:nvPr/>
        </p:nvSpPr>
        <p:spPr>
          <a:xfrm>
            <a:off x="7364471" y="90388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7" name="Google Shape;5777;p43"/>
          <p:cNvSpPr txBox="1"/>
          <p:nvPr>
            <p:ph type="title"/>
          </p:nvPr>
        </p:nvSpPr>
        <p:spPr>
          <a:xfrm>
            <a:off x="854450" y="2378100"/>
            <a:ext cx="4785000" cy="914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altLang="en-GB" sz="4800"/>
              <a:t>Project pipeline</a:t>
            </a:r>
            <a:endParaRPr lang="en-US" altLang="en-GB" sz="4800"/>
          </a:p>
        </p:txBody>
      </p:sp>
      <p:grpSp>
        <p:nvGrpSpPr>
          <p:cNvPr id="5778" name="Google Shape;5778;p43"/>
          <p:cNvGrpSpPr/>
          <p:nvPr/>
        </p:nvGrpSpPr>
        <p:grpSpPr>
          <a:xfrm>
            <a:off x="4991665" y="522585"/>
            <a:ext cx="3547230" cy="2692663"/>
            <a:chOff x="5036750" y="550525"/>
            <a:chExt cx="3547230" cy="2692663"/>
          </a:xfrm>
        </p:grpSpPr>
        <p:grpSp>
          <p:nvGrpSpPr>
            <p:cNvPr id="5779" name="Google Shape;5779;p43"/>
            <p:cNvGrpSpPr/>
            <p:nvPr/>
          </p:nvGrpSpPr>
          <p:grpSpPr>
            <a:xfrm>
              <a:off x="5602529" y="1159761"/>
              <a:ext cx="2066201" cy="1869532"/>
              <a:chOff x="3109500" y="1775775"/>
              <a:chExt cx="1429600" cy="1293525"/>
            </a:xfrm>
          </p:grpSpPr>
          <p:sp>
            <p:nvSpPr>
              <p:cNvPr id="5780" name="Google Shape;5780;p43"/>
              <p:cNvSpPr/>
              <p:nvPr/>
            </p:nvSpPr>
            <p:spPr>
              <a:xfrm>
                <a:off x="3109500" y="1775775"/>
                <a:ext cx="1429600" cy="1293525"/>
              </a:xfrm>
              <a:custGeom>
                <a:avLst/>
                <a:gdLst/>
                <a:ahLst/>
                <a:cxnLst/>
                <a:rect l="l" t="t" r="r" b="b"/>
                <a:pathLst>
                  <a:path w="57184" h="51741" extrusionOk="0">
                    <a:moveTo>
                      <a:pt x="28596" y="0"/>
                    </a:moveTo>
                    <a:cubicBezTo>
                      <a:pt x="21758" y="0"/>
                      <a:pt x="14933" y="2695"/>
                      <a:pt x="9848" y="8040"/>
                    </a:cubicBezTo>
                    <a:cubicBezTo>
                      <a:pt x="1" y="18394"/>
                      <a:pt x="410" y="34769"/>
                      <a:pt x="10762" y="44615"/>
                    </a:cubicBezTo>
                    <a:cubicBezTo>
                      <a:pt x="15769" y="49377"/>
                      <a:pt x="22184" y="51740"/>
                      <a:pt x="28587" y="51740"/>
                    </a:cubicBezTo>
                    <a:cubicBezTo>
                      <a:pt x="35426" y="51740"/>
                      <a:pt x="42252" y="49045"/>
                      <a:pt x="47337" y="43699"/>
                    </a:cubicBezTo>
                    <a:cubicBezTo>
                      <a:pt x="57183" y="33348"/>
                      <a:pt x="56774" y="16973"/>
                      <a:pt x="46422" y="7125"/>
                    </a:cubicBezTo>
                    <a:cubicBezTo>
                      <a:pt x="41415" y="2364"/>
                      <a:pt x="35000" y="0"/>
                      <a:pt x="28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1" name="Google Shape;5781;p43"/>
              <p:cNvSpPr/>
              <p:nvPr/>
            </p:nvSpPr>
            <p:spPr>
              <a:xfrm>
                <a:off x="4394450" y="2374525"/>
                <a:ext cx="53200" cy="76775"/>
              </a:xfrm>
              <a:custGeom>
                <a:avLst/>
                <a:gdLst/>
                <a:ahLst/>
                <a:cxnLst/>
                <a:rect l="l" t="t" r="r" b="b"/>
                <a:pathLst>
                  <a:path w="2128" h="3071" extrusionOk="0">
                    <a:moveTo>
                      <a:pt x="826" y="1"/>
                    </a:moveTo>
                    <a:cubicBezTo>
                      <a:pt x="749" y="1"/>
                      <a:pt x="672" y="12"/>
                      <a:pt x="598" y="35"/>
                    </a:cubicBezTo>
                    <a:cubicBezTo>
                      <a:pt x="0" y="225"/>
                      <a:pt x="125" y="866"/>
                      <a:pt x="109" y="1355"/>
                    </a:cubicBezTo>
                    <a:cubicBezTo>
                      <a:pt x="86" y="2011"/>
                      <a:pt x="236" y="3071"/>
                      <a:pt x="914" y="3071"/>
                    </a:cubicBezTo>
                    <a:cubicBezTo>
                      <a:pt x="1062" y="3071"/>
                      <a:pt x="1235" y="3020"/>
                      <a:pt x="1437" y="2905"/>
                    </a:cubicBezTo>
                    <a:cubicBezTo>
                      <a:pt x="2120" y="2511"/>
                      <a:pt x="2128" y="1356"/>
                      <a:pt x="1864" y="723"/>
                    </a:cubicBezTo>
                    <a:cubicBezTo>
                      <a:pt x="1707" y="348"/>
                      <a:pt x="1260"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2" name="Google Shape;5782;p43"/>
              <p:cNvSpPr/>
              <p:nvPr/>
            </p:nvSpPr>
            <p:spPr>
              <a:xfrm>
                <a:off x="4397275" y="2475975"/>
                <a:ext cx="39975" cy="42175"/>
              </a:xfrm>
              <a:custGeom>
                <a:avLst/>
                <a:gdLst/>
                <a:ahLst/>
                <a:cxnLst/>
                <a:rect l="l" t="t" r="r" b="b"/>
                <a:pathLst>
                  <a:path w="1599" h="1687" extrusionOk="0">
                    <a:moveTo>
                      <a:pt x="795" y="1"/>
                    </a:moveTo>
                    <a:cubicBezTo>
                      <a:pt x="742" y="1"/>
                      <a:pt x="693" y="11"/>
                      <a:pt x="647" y="31"/>
                    </a:cubicBezTo>
                    <a:cubicBezTo>
                      <a:pt x="110" y="261"/>
                      <a:pt x="0" y="1687"/>
                      <a:pt x="809" y="1687"/>
                    </a:cubicBezTo>
                    <a:cubicBezTo>
                      <a:pt x="839" y="1687"/>
                      <a:pt x="871" y="1685"/>
                      <a:pt x="904" y="1681"/>
                    </a:cubicBezTo>
                    <a:cubicBezTo>
                      <a:pt x="1598" y="1591"/>
                      <a:pt x="1578" y="402"/>
                      <a:pt x="1060" y="85"/>
                    </a:cubicBezTo>
                    <a:cubicBezTo>
                      <a:pt x="965" y="27"/>
                      <a:pt x="876"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3" name="Google Shape;5783;p43"/>
              <p:cNvSpPr/>
              <p:nvPr/>
            </p:nvSpPr>
            <p:spPr>
              <a:xfrm>
                <a:off x="4335075" y="2409200"/>
                <a:ext cx="60425" cy="88475"/>
              </a:xfrm>
              <a:custGeom>
                <a:avLst/>
                <a:gdLst/>
                <a:ahLst/>
                <a:cxnLst/>
                <a:rect l="l" t="t" r="r" b="b"/>
                <a:pathLst>
                  <a:path w="2417" h="3539" extrusionOk="0">
                    <a:moveTo>
                      <a:pt x="875" y="1"/>
                    </a:moveTo>
                    <a:cubicBezTo>
                      <a:pt x="235" y="1"/>
                      <a:pt x="0" y="1420"/>
                      <a:pt x="100" y="2014"/>
                    </a:cubicBezTo>
                    <a:cubicBezTo>
                      <a:pt x="228" y="2778"/>
                      <a:pt x="687" y="3539"/>
                      <a:pt x="1212" y="3539"/>
                    </a:cubicBezTo>
                    <a:cubicBezTo>
                      <a:pt x="1485" y="3539"/>
                      <a:pt x="1775" y="3334"/>
                      <a:pt x="2045" y="2818"/>
                    </a:cubicBezTo>
                    <a:cubicBezTo>
                      <a:pt x="2416" y="2113"/>
                      <a:pt x="1979" y="883"/>
                      <a:pt x="1473" y="344"/>
                    </a:cubicBezTo>
                    <a:cubicBezTo>
                      <a:pt x="1244" y="101"/>
                      <a:pt x="1045" y="1"/>
                      <a:pt x="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4" name="Google Shape;5784;p43"/>
              <p:cNvSpPr/>
              <p:nvPr/>
            </p:nvSpPr>
            <p:spPr>
              <a:xfrm>
                <a:off x="3385175" y="1964750"/>
                <a:ext cx="112750" cy="107725"/>
              </a:xfrm>
              <a:custGeom>
                <a:avLst/>
                <a:gdLst/>
                <a:ahLst/>
                <a:cxnLst/>
                <a:rect l="l" t="t" r="r" b="b"/>
                <a:pathLst>
                  <a:path w="4510" h="4309" extrusionOk="0">
                    <a:moveTo>
                      <a:pt x="2979" y="1"/>
                    </a:moveTo>
                    <a:cubicBezTo>
                      <a:pt x="2083" y="1"/>
                      <a:pt x="1014" y="1133"/>
                      <a:pt x="647" y="1868"/>
                    </a:cubicBezTo>
                    <a:cubicBezTo>
                      <a:pt x="0" y="3164"/>
                      <a:pt x="754" y="4308"/>
                      <a:pt x="1881" y="4308"/>
                    </a:cubicBezTo>
                    <a:cubicBezTo>
                      <a:pt x="2191" y="4308"/>
                      <a:pt x="2529" y="4222"/>
                      <a:pt x="2875" y="4027"/>
                    </a:cubicBezTo>
                    <a:cubicBezTo>
                      <a:pt x="3961" y="3418"/>
                      <a:pt x="4510" y="1899"/>
                      <a:pt x="3967" y="745"/>
                    </a:cubicBezTo>
                    <a:cubicBezTo>
                      <a:pt x="3716" y="209"/>
                      <a:pt x="3363" y="1"/>
                      <a:pt x="2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5" name="Google Shape;5785;p43"/>
              <p:cNvSpPr/>
              <p:nvPr/>
            </p:nvSpPr>
            <p:spPr>
              <a:xfrm>
                <a:off x="3497900" y="1942525"/>
                <a:ext cx="56125" cy="51800"/>
              </a:xfrm>
              <a:custGeom>
                <a:avLst/>
                <a:gdLst/>
                <a:ahLst/>
                <a:cxnLst/>
                <a:rect l="l" t="t" r="r" b="b"/>
                <a:pathLst>
                  <a:path w="2245" h="2072" extrusionOk="0">
                    <a:moveTo>
                      <a:pt x="1260" y="0"/>
                    </a:moveTo>
                    <a:cubicBezTo>
                      <a:pt x="959" y="0"/>
                      <a:pt x="612" y="210"/>
                      <a:pt x="450" y="408"/>
                    </a:cubicBezTo>
                    <a:cubicBezTo>
                      <a:pt x="63" y="879"/>
                      <a:pt x="1" y="1958"/>
                      <a:pt x="774" y="2067"/>
                    </a:cubicBezTo>
                    <a:cubicBezTo>
                      <a:pt x="798" y="2070"/>
                      <a:pt x="821" y="2072"/>
                      <a:pt x="845" y="2072"/>
                    </a:cubicBezTo>
                    <a:cubicBezTo>
                      <a:pt x="1606" y="2072"/>
                      <a:pt x="2245" y="368"/>
                      <a:pt x="1464" y="39"/>
                    </a:cubicBezTo>
                    <a:cubicBezTo>
                      <a:pt x="1401" y="12"/>
                      <a:pt x="1332" y="0"/>
                      <a:pt x="1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6" name="Google Shape;5786;p43"/>
              <p:cNvSpPr/>
              <p:nvPr/>
            </p:nvSpPr>
            <p:spPr>
              <a:xfrm>
                <a:off x="3503900" y="2019225"/>
                <a:ext cx="50450" cy="32125"/>
              </a:xfrm>
              <a:custGeom>
                <a:avLst/>
                <a:gdLst/>
                <a:ahLst/>
                <a:cxnLst/>
                <a:rect l="l" t="t" r="r" b="b"/>
                <a:pathLst>
                  <a:path w="2018" h="1285" extrusionOk="0">
                    <a:moveTo>
                      <a:pt x="1000" y="0"/>
                    </a:moveTo>
                    <a:cubicBezTo>
                      <a:pt x="771" y="0"/>
                      <a:pt x="544" y="76"/>
                      <a:pt x="394" y="245"/>
                    </a:cubicBezTo>
                    <a:cubicBezTo>
                      <a:pt x="374" y="270"/>
                      <a:pt x="353" y="295"/>
                      <a:pt x="335" y="322"/>
                    </a:cubicBezTo>
                    <a:cubicBezTo>
                      <a:pt x="0" y="831"/>
                      <a:pt x="594" y="1284"/>
                      <a:pt x="1133" y="1284"/>
                    </a:cubicBezTo>
                    <a:cubicBezTo>
                      <a:pt x="1398" y="1284"/>
                      <a:pt x="1649" y="1175"/>
                      <a:pt x="1770" y="910"/>
                    </a:cubicBezTo>
                    <a:cubicBezTo>
                      <a:pt x="2018" y="365"/>
                      <a:pt x="1502"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7" name="Google Shape;5787;p43"/>
              <p:cNvSpPr/>
              <p:nvPr/>
            </p:nvSpPr>
            <p:spPr>
              <a:xfrm>
                <a:off x="4163325" y="1954150"/>
                <a:ext cx="112100" cy="51900"/>
              </a:xfrm>
              <a:custGeom>
                <a:avLst/>
                <a:gdLst/>
                <a:ahLst/>
                <a:cxnLst/>
                <a:rect l="l" t="t" r="r" b="b"/>
                <a:pathLst>
                  <a:path w="4484" h="2076" extrusionOk="0">
                    <a:moveTo>
                      <a:pt x="1607" y="0"/>
                    </a:moveTo>
                    <a:cubicBezTo>
                      <a:pt x="0" y="0"/>
                      <a:pt x="1129" y="2075"/>
                      <a:pt x="2369" y="2075"/>
                    </a:cubicBezTo>
                    <a:cubicBezTo>
                      <a:pt x="2379" y="2075"/>
                      <a:pt x="2390" y="2075"/>
                      <a:pt x="2400" y="2075"/>
                    </a:cubicBezTo>
                    <a:cubicBezTo>
                      <a:pt x="4483" y="2015"/>
                      <a:pt x="3108" y="121"/>
                      <a:pt x="1792" y="9"/>
                    </a:cubicBezTo>
                    <a:cubicBezTo>
                      <a:pt x="1727" y="3"/>
                      <a:pt x="1665"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8" name="Google Shape;5788;p43"/>
              <p:cNvSpPr/>
              <p:nvPr/>
            </p:nvSpPr>
            <p:spPr>
              <a:xfrm>
                <a:off x="4123350" y="2766175"/>
                <a:ext cx="71575" cy="55975"/>
              </a:xfrm>
              <a:custGeom>
                <a:avLst/>
                <a:gdLst/>
                <a:ahLst/>
                <a:cxnLst/>
                <a:rect l="l" t="t" r="r" b="b"/>
                <a:pathLst>
                  <a:path w="2863" h="2239" extrusionOk="0">
                    <a:moveTo>
                      <a:pt x="1793" y="0"/>
                    </a:moveTo>
                    <a:cubicBezTo>
                      <a:pt x="1744" y="0"/>
                      <a:pt x="1692" y="5"/>
                      <a:pt x="1636" y="15"/>
                    </a:cubicBezTo>
                    <a:cubicBezTo>
                      <a:pt x="815" y="162"/>
                      <a:pt x="1" y="1606"/>
                      <a:pt x="916" y="2126"/>
                    </a:cubicBezTo>
                    <a:cubicBezTo>
                      <a:pt x="1053" y="2204"/>
                      <a:pt x="1185" y="2238"/>
                      <a:pt x="1310" y="2238"/>
                    </a:cubicBezTo>
                    <a:cubicBezTo>
                      <a:pt x="2316" y="2238"/>
                      <a:pt x="2862" y="0"/>
                      <a:pt x="1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9" name="Google Shape;5789;p43"/>
              <p:cNvSpPr/>
              <p:nvPr/>
            </p:nvSpPr>
            <p:spPr>
              <a:xfrm>
                <a:off x="3251450" y="2483050"/>
                <a:ext cx="51950" cy="65550"/>
              </a:xfrm>
              <a:custGeom>
                <a:avLst/>
                <a:gdLst/>
                <a:ahLst/>
                <a:cxnLst/>
                <a:rect l="l" t="t" r="r" b="b"/>
                <a:pathLst>
                  <a:path w="2078" h="2622" extrusionOk="0">
                    <a:moveTo>
                      <a:pt x="902" y="0"/>
                    </a:moveTo>
                    <a:cubicBezTo>
                      <a:pt x="54" y="0"/>
                      <a:pt x="0" y="2621"/>
                      <a:pt x="880" y="2621"/>
                    </a:cubicBezTo>
                    <a:cubicBezTo>
                      <a:pt x="1066" y="2621"/>
                      <a:pt x="1295" y="2503"/>
                      <a:pt x="1567" y="2217"/>
                    </a:cubicBezTo>
                    <a:cubicBezTo>
                      <a:pt x="2077" y="1680"/>
                      <a:pt x="1918" y="733"/>
                      <a:pt x="1399" y="250"/>
                    </a:cubicBezTo>
                    <a:cubicBezTo>
                      <a:pt x="1211" y="75"/>
                      <a:pt x="1045"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0" name="Google Shape;5790;p43"/>
              <p:cNvSpPr/>
              <p:nvPr/>
            </p:nvSpPr>
            <p:spPr>
              <a:xfrm>
                <a:off x="3398925" y="2421025"/>
                <a:ext cx="365950" cy="109200"/>
              </a:xfrm>
              <a:custGeom>
                <a:avLst/>
                <a:gdLst/>
                <a:ahLst/>
                <a:cxnLst/>
                <a:rect l="l" t="t" r="r" b="b"/>
                <a:pathLst>
                  <a:path w="14638" h="4368" extrusionOk="0">
                    <a:moveTo>
                      <a:pt x="5387" y="0"/>
                    </a:moveTo>
                    <a:cubicBezTo>
                      <a:pt x="4603" y="0"/>
                      <a:pt x="4187" y="891"/>
                      <a:pt x="3592" y="1485"/>
                    </a:cubicBezTo>
                    <a:cubicBezTo>
                      <a:pt x="3176" y="1902"/>
                      <a:pt x="2710" y="2320"/>
                      <a:pt x="2200" y="2646"/>
                    </a:cubicBezTo>
                    <a:cubicBezTo>
                      <a:pt x="1781" y="2877"/>
                      <a:pt x="1085" y="3016"/>
                      <a:pt x="761" y="3296"/>
                    </a:cubicBezTo>
                    <a:cubicBezTo>
                      <a:pt x="1" y="4055"/>
                      <a:pt x="937" y="4367"/>
                      <a:pt x="1773" y="4367"/>
                    </a:cubicBezTo>
                    <a:cubicBezTo>
                      <a:pt x="2110" y="4367"/>
                      <a:pt x="2431" y="4317"/>
                      <a:pt x="2618" y="4224"/>
                    </a:cubicBezTo>
                    <a:cubicBezTo>
                      <a:pt x="3592" y="3805"/>
                      <a:pt x="4196" y="2600"/>
                      <a:pt x="5263" y="2320"/>
                    </a:cubicBezTo>
                    <a:cubicBezTo>
                      <a:pt x="5406" y="2285"/>
                      <a:pt x="5543" y="2269"/>
                      <a:pt x="5675" y="2269"/>
                    </a:cubicBezTo>
                    <a:cubicBezTo>
                      <a:pt x="6571" y="2269"/>
                      <a:pt x="7245" y="3000"/>
                      <a:pt x="8093" y="3201"/>
                    </a:cubicBezTo>
                    <a:cubicBezTo>
                      <a:pt x="8301" y="3248"/>
                      <a:pt x="8503" y="3269"/>
                      <a:pt x="8702" y="3269"/>
                    </a:cubicBezTo>
                    <a:cubicBezTo>
                      <a:pt x="10682" y="3269"/>
                      <a:pt x="12262" y="1134"/>
                      <a:pt x="14034" y="417"/>
                    </a:cubicBezTo>
                    <a:cubicBezTo>
                      <a:pt x="14219" y="324"/>
                      <a:pt x="14452" y="278"/>
                      <a:pt x="14638" y="185"/>
                    </a:cubicBezTo>
                    <a:lnTo>
                      <a:pt x="14638" y="185"/>
                    </a:lnTo>
                    <a:lnTo>
                      <a:pt x="7120" y="697"/>
                    </a:lnTo>
                    <a:cubicBezTo>
                      <a:pt x="6656" y="605"/>
                      <a:pt x="6424" y="417"/>
                      <a:pt x="6052" y="186"/>
                    </a:cubicBezTo>
                    <a:cubicBezTo>
                      <a:pt x="5802" y="56"/>
                      <a:pt x="5583" y="0"/>
                      <a:pt x="5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1" name="Google Shape;5791;p43"/>
              <p:cNvSpPr/>
              <p:nvPr/>
            </p:nvSpPr>
            <p:spPr>
              <a:xfrm>
                <a:off x="3796675" y="2240000"/>
                <a:ext cx="235075" cy="51925"/>
              </a:xfrm>
              <a:custGeom>
                <a:avLst/>
                <a:gdLst/>
                <a:ahLst/>
                <a:cxnLst/>
                <a:rect l="l" t="t" r="r" b="b"/>
                <a:pathLst>
                  <a:path w="9403" h="2077" extrusionOk="0">
                    <a:moveTo>
                      <a:pt x="5152" y="1"/>
                    </a:moveTo>
                    <a:cubicBezTo>
                      <a:pt x="5036" y="1"/>
                      <a:pt x="4921" y="1"/>
                      <a:pt x="4807" y="1"/>
                    </a:cubicBezTo>
                    <a:cubicBezTo>
                      <a:pt x="3619" y="1"/>
                      <a:pt x="2431" y="93"/>
                      <a:pt x="1241" y="140"/>
                    </a:cubicBezTo>
                    <a:cubicBezTo>
                      <a:pt x="1165" y="140"/>
                      <a:pt x="1089" y="139"/>
                      <a:pt x="1016" y="139"/>
                    </a:cubicBezTo>
                    <a:cubicBezTo>
                      <a:pt x="457" y="139"/>
                      <a:pt x="1" y="175"/>
                      <a:pt x="430" y="791"/>
                    </a:cubicBezTo>
                    <a:cubicBezTo>
                      <a:pt x="809" y="1208"/>
                      <a:pt x="1512" y="1533"/>
                      <a:pt x="2052" y="1718"/>
                    </a:cubicBezTo>
                    <a:cubicBezTo>
                      <a:pt x="2805" y="1952"/>
                      <a:pt x="3646" y="2076"/>
                      <a:pt x="4463" y="2076"/>
                    </a:cubicBezTo>
                    <a:cubicBezTo>
                      <a:pt x="4936" y="2076"/>
                      <a:pt x="5400" y="2035"/>
                      <a:pt x="5835" y="1950"/>
                    </a:cubicBezTo>
                    <a:cubicBezTo>
                      <a:pt x="6412" y="1851"/>
                      <a:pt x="7035" y="1752"/>
                      <a:pt x="7647" y="1752"/>
                    </a:cubicBezTo>
                    <a:cubicBezTo>
                      <a:pt x="8181" y="1752"/>
                      <a:pt x="8707" y="1828"/>
                      <a:pt x="9186" y="2044"/>
                    </a:cubicBezTo>
                    <a:lnTo>
                      <a:pt x="9403" y="1207"/>
                    </a:lnTo>
                    <a:cubicBezTo>
                      <a:pt x="8496" y="41"/>
                      <a:pt x="6704" y="1"/>
                      <a:pt x="5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2" name="Google Shape;5792;p43"/>
              <p:cNvSpPr/>
              <p:nvPr/>
            </p:nvSpPr>
            <p:spPr>
              <a:xfrm>
                <a:off x="3973700" y="2492225"/>
                <a:ext cx="152000" cy="170850"/>
              </a:xfrm>
              <a:custGeom>
                <a:avLst/>
                <a:gdLst/>
                <a:ahLst/>
                <a:cxnLst/>
                <a:rect l="l" t="t" r="r" b="b"/>
                <a:pathLst>
                  <a:path w="6080" h="6834" extrusionOk="0">
                    <a:moveTo>
                      <a:pt x="2321" y="0"/>
                    </a:moveTo>
                    <a:lnTo>
                      <a:pt x="1" y="1003"/>
                    </a:lnTo>
                    <a:cubicBezTo>
                      <a:pt x="47" y="1514"/>
                      <a:pt x="651" y="2111"/>
                      <a:pt x="1022" y="2482"/>
                    </a:cubicBezTo>
                    <a:cubicBezTo>
                      <a:pt x="1717" y="3131"/>
                      <a:pt x="2599" y="3324"/>
                      <a:pt x="3296" y="3973"/>
                    </a:cubicBezTo>
                    <a:cubicBezTo>
                      <a:pt x="4038" y="4716"/>
                      <a:pt x="4164" y="6108"/>
                      <a:pt x="5092" y="6618"/>
                    </a:cubicBezTo>
                    <a:cubicBezTo>
                      <a:pt x="5280" y="6725"/>
                      <a:pt x="5457" y="6833"/>
                      <a:pt x="5609" y="6833"/>
                    </a:cubicBezTo>
                    <a:cubicBezTo>
                      <a:pt x="5719" y="6833"/>
                      <a:pt x="5816" y="6776"/>
                      <a:pt x="5894" y="6618"/>
                    </a:cubicBezTo>
                    <a:cubicBezTo>
                      <a:pt x="6080" y="6293"/>
                      <a:pt x="5616" y="5504"/>
                      <a:pt x="5522" y="5180"/>
                    </a:cubicBezTo>
                    <a:cubicBezTo>
                      <a:pt x="5291" y="4715"/>
                      <a:pt x="5198" y="4159"/>
                      <a:pt x="4919" y="3740"/>
                    </a:cubicBezTo>
                    <a:cubicBezTo>
                      <a:pt x="4595" y="3185"/>
                      <a:pt x="3992" y="2859"/>
                      <a:pt x="3435" y="2535"/>
                    </a:cubicBezTo>
                    <a:cubicBezTo>
                      <a:pt x="2461" y="1978"/>
                      <a:pt x="2878" y="1022"/>
                      <a:pt x="2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3" name="Google Shape;5793;p43"/>
              <p:cNvSpPr/>
              <p:nvPr/>
            </p:nvSpPr>
            <p:spPr>
              <a:xfrm>
                <a:off x="3393675" y="2182050"/>
                <a:ext cx="855700" cy="364525"/>
              </a:xfrm>
              <a:custGeom>
                <a:avLst/>
                <a:gdLst/>
                <a:ahLst/>
                <a:cxnLst/>
                <a:rect l="l" t="t" r="r" b="b"/>
                <a:pathLst>
                  <a:path w="34228" h="14581" extrusionOk="0">
                    <a:moveTo>
                      <a:pt x="17088" y="0"/>
                    </a:moveTo>
                    <a:lnTo>
                      <a:pt x="17088" y="0"/>
                    </a:lnTo>
                    <a:cubicBezTo>
                      <a:pt x="17144" y="743"/>
                      <a:pt x="18387" y="1485"/>
                      <a:pt x="18980" y="1949"/>
                    </a:cubicBezTo>
                    <a:cubicBezTo>
                      <a:pt x="19683" y="2507"/>
                      <a:pt x="20439" y="3064"/>
                      <a:pt x="21359" y="3342"/>
                    </a:cubicBezTo>
                    <a:cubicBezTo>
                      <a:pt x="21920" y="3503"/>
                      <a:pt x="22481" y="3552"/>
                      <a:pt x="23042" y="3552"/>
                    </a:cubicBezTo>
                    <a:cubicBezTo>
                      <a:pt x="23292" y="3552"/>
                      <a:pt x="23542" y="3542"/>
                      <a:pt x="23791" y="3528"/>
                    </a:cubicBezTo>
                    <a:cubicBezTo>
                      <a:pt x="23964" y="3511"/>
                      <a:pt x="24180" y="3472"/>
                      <a:pt x="24404" y="3437"/>
                    </a:cubicBezTo>
                    <a:lnTo>
                      <a:pt x="24404" y="3437"/>
                    </a:lnTo>
                    <a:cubicBezTo>
                      <a:pt x="23610" y="4368"/>
                      <a:pt x="23960" y="5377"/>
                      <a:pt x="24500" y="6497"/>
                    </a:cubicBezTo>
                    <a:cubicBezTo>
                      <a:pt x="23851" y="6637"/>
                      <a:pt x="23386" y="6869"/>
                      <a:pt x="22736" y="6916"/>
                    </a:cubicBezTo>
                    <a:lnTo>
                      <a:pt x="21160" y="6916"/>
                    </a:lnTo>
                    <a:cubicBezTo>
                      <a:pt x="20139" y="6916"/>
                      <a:pt x="19210" y="6591"/>
                      <a:pt x="18235" y="6266"/>
                    </a:cubicBezTo>
                    <a:cubicBezTo>
                      <a:pt x="16947" y="5858"/>
                      <a:pt x="15551" y="5279"/>
                      <a:pt x="14194" y="5279"/>
                    </a:cubicBezTo>
                    <a:cubicBezTo>
                      <a:pt x="13799" y="5279"/>
                      <a:pt x="13407" y="5328"/>
                      <a:pt x="13021" y="5445"/>
                    </a:cubicBezTo>
                    <a:cubicBezTo>
                      <a:pt x="13602" y="4665"/>
                      <a:pt x="14869" y="4044"/>
                      <a:pt x="15425" y="3317"/>
                    </a:cubicBezTo>
                    <a:cubicBezTo>
                      <a:pt x="15189" y="3102"/>
                      <a:pt x="14923" y="3014"/>
                      <a:pt x="14653" y="3014"/>
                    </a:cubicBezTo>
                    <a:cubicBezTo>
                      <a:pt x="14221" y="3014"/>
                      <a:pt x="13778" y="3239"/>
                      <a:pt x="13432" y="3522"/>
                    </a:cubicBezTo>
                    <a:cubicBezTo>
                      <a:pt x="13483" y="3369"/>
                      <a:pt x="13380" y="3164"/>
                      <a:pt x="13432" y="3010"/>
                    </a:cubicBezTo>
                    <a:cubicBezTo>
                      <a:pt x="13360" y="3002"/>
                      <a:pt x="13288" y="2998"/>
                      <a:pt x="13216" y="2998"/>
                    </a:cubicBezTo>
                    <a:cubicBezTo>
                      <a:pt x="12367" y="2998"/>
                      <a:pt x="11538" y="3547"/>
                      <a:pt x="11491" y="4442"/>
                    </a:cubicBezTo>
                    <a:cubicBezTo>
                      <a:pt x="11329" y="4345"/>
                      <a:pt x="11188" y="4302"/>
                      <a:pt x="11067" y="4302"/>
                    </a:cubicBezTo>
                    <a:cubicBezTo>
                      <a:pt x="10613" y="4302"/>
                      <a:pt x="10439" y="4899"/>
                      <a:pt x="10520" y="5464"/>
                    </a:cubicBezTo>
                    <a:cubicBezTo>
                      <a:pt x="10600" y="5904"/>
                      <a:pt x="10899" y="6280"/>
                      <a:pt x="11247" y="6546"/>
                    </a:cubicBezTo>
                    <a:cubicBezTo>
                      <a:pt x="10728" y="7052"/>
                      <a:pt x="10301" y="7624"/>
                      <a:pt x="9743" y="8123"/>
                    </a:cubicBezTo>
                    <a:cubicBezTo>
                      <a:pt x="9382" y="8465"/>
                      <a:pt x="8994" y="8626"/>
                      <a:pt x="8627" y="8626"/>
                    </a:cubicBezTo>
                    <a:cubicBezTo>
                      <a:pt x="8048" y="8626"/>
                      <a:pt x="7522" y="8229"/>
                      <a:pt x="7238" y="7520"/>
                    </a:cubicBezTo>
                    <a:cubicBezTo>
                      <a:pt x="7052" y="7009"/>
                      <a:pt x="6959" y="6498"/>
                      <a:pt x="6310" y="6405"/>
                    </a:cubicBezTo>
                    <a:cubicBezTo>
                      <a:pt x="6290" y="6403"/>
                      <a:pt x="6270" y="6402"/>
                      <a:pt x="6250" y="6402"/>
                    </a:cubicBezTo>
                    <a:cubicBezTo>
                      <a:pt x="5795" y="6402"/>
                      <a:pt x="5225" y="6880"/>
                      <a:pt x="4825" y="7101"/>
                    </a:cubicBezTo>
                    <a:cubicBezTo>
                      <a:pt x="3943" y="7658"/>
                      <a:pt x="3156" y="8075"/>
                      <a:pt x="2181" y="8401"/>
                    </a:cubicBezTo>
                    <a:cubicBezTo>
                      <a:pt x="1948" y="8470"/>
                      <a:pt x="1693" y="8470"/>
                      <a:pt x="1444" y="8470"/>
                    </a:cubicBezTo>
                    <a:cubicBezTo>
                      <a:pt x="1195" y="8470"/>
                      <a:pt x="951" y="8470"/>
                      <a:pt x="742" y="8540"/>
                    </a:cubicBezTo>
                    <a:cubicBezTo>
                      <a:pt x="185" y="8771"/>
                      <a:pt x="0" y="9467"/>
                      <a:pt x="603" y="9793"/>
                    </a:cubicBezTo>
                    <a:cubicBezTo>
                      <a:pt x="825" y="9920"/>
                      <a:pt x="1054" y="9972"/>
                      <a:pt x="1285" y="9972"/>
                    </a:cubicBezTo>
                    <a:cubicBezTo>
                      <a:pt x="2068" y="9972"/>
                      <a:pt x="2871" y="9373"/>
                      <a:pt x="3480" y="9050"/>
                    </a:cubicBezTo>
                    <a:cubicBezTo>
                      <a:pt x="3891" y="8835"/>
                      <a:pt x="4318" y="8719"/>
                      <a:pt x="4727" y="8719"/>
                    </a:cubicBezTo>
                    <a:cubicBezTo>
                      <a:pt x="5288" y="8719"/>
                      <a:pt x="5815" y="8938"/>
                      <a:pt x="6218" y="9421"/>
                    </a:cubicBezTo>
                    <a:cubicBezTo>
                      <a:pt x="7008" y="10396"/>
                      <a:pt x="7564" y="11370"/>
                      <a:pt x="8863" y="11695"/>
                    </a:cubicBezTo>
                    <a:cubicBezTo>
                      <a:pt x="8968" y="11716"/>
                      <a:pt x="9079" y="11726"/>
                      <a:pt x="9196" y="11726"/>
                    </a:cubicBezTo>
                    <a:cubicBezTo>
                      <a:pt x="10363" y="11726"/>
                      <a:pt x="12036" y="10761"/>
                      <a:pt x="13048" y="10633"/>
                    </a:cubicBezTo>
                    <a:cubicBezTo>
                      <a:pt x="13128" y="10623"/>
                      <a:pt x="13206" y="10618"/>
                      <a:pt x="13284" y="10618"/>
                    </a:cubicBezTo>
                    <a:cubicBezTo>
                      <a:pt x="14288" y="10618"/>
                      <a:pt x="15110" y="11415"/>
                      <a:pt x="15972" y="11933"/>
                    </a:cubicBezTo>
                    <a:cubicBezTo>
                      <a:pt x="17782" y="13047"/>
                      <a:pt x="18609" y="13783"/>
                      <a:pt x="20744" y="14107"/>
                    </a:cubicBezTo>
                    <a:cubicBezTo>
                      <a:pt x="21284" y="14198"/>
                      <a:pt x="21863" y="14249"/>
                      <a:pt x="22444" y="14249"/>
                    </a:cubicBezTo>
                    <a:cubicBezTo>
                      <a:pt x="22761" y="14249"/>
                      <a:pt x="23078" y="14234"/>
                      <a:pt x="23390" y="14201"/>
                    </a:cubicBezTo>
                    <a:cubicBezTo>
                      <a:pt x="24129" y="14119"/>
                      <a:pt x="25160" y="13998"/>
                      <a:pt x="25902" y="13715"/>
                    </a:cubicBezTo>
                    <a:cubicBezTo>
                      <a:pt x="26360" y="14039"/>
                      <a:pt x="26930" y="14157"/>
                      <a:pt x="27502" y="14157"/>
                    </a:cubicBezTo>
                    <a:cubicBezTo>
                      <a:pt x="27916" y="14157"/>
                      <a:pt x="28330" y="14095"/>
                      <a:pt x="28705" y="14007"/>
                    </a:cubicBezTo>
                    <a:cubicBezTo>
                      <a:pt x="29053" y="13931"/>
                      <a:pt x="29376" y="13894"/>
                      <a:pt x="29688" y="13894"/>
                    </a:cubicBezTo>
                    <a:cubicBezTo>
                      <a:pt x="30332" y="13894"/>
                      <a:pt x="30926" y="14049"/>
                      <a:pt x="31582" y="14331"/>
                    </a:cubicBezTo>
                    <a:cubicBezTo>
                      <a:pt x="31976" y="14456"/>
                      <a:pt x="32463" y="14581"/>
                      <a:pt x="32919" y="14581"/>
                    </a:cubicBezTo>
                    <a:cubicBezTo>
                      <a:pt x="33482" y="14581"/>
                      <a:pt x="33997" y="14390"/>
                      <a:pt x="34228" y="13774"/>
                    </a:cubicBezTo>
                    <a:cubicBezTo>
                      <a:pt x="33621" y="13448"/>
                      <a:pt x="32971" y="13262"/>
                      <a:pt x="32368" y="13031"/>
                    </a:cubicBezTo>
                    <a:cubicBezTo>
                      <a:pt x="31764" y="12752"/>
                      <a:pt x="31253" y="12381"/>
                      <a:pt x="30604" y="12381"/>
                    </a:cubicBezTo>
                    <a:cubicBezTo>
                      <a:pt x="30120" y="12400"/>
                      <a:pt x="29576" y="12500"/>
                      <a:pt x="29084" y="12500"/>
                    </a:cubicBezTo>
                    <a:cubicBezTo>
                      <a:pt x="28529" y="12500"/>
                      <a:pt x="28039" y="12372"/>
                      <a:pt x="27771" y="11857"/>
                    </a:cubicBezTo>
                    <a:cubicBezTo>
                      <a:pt x="27872" y="11649"/>
                      <a:pt x="27955" y="11436"/>
                      <a:pt x="28017" y="11228"/>
                    </a:cubicBezTo>
                    <a:cubicBezTo>
                      <a:pt x="28270" y="10390"/>
                      <a:pt x="27840" y="9089"/>
                      <a:pt x="28444" y="8399"/>
                    </a:cubicBezTo>
                    <a:cubicBezTo>
                      <a:pt x="28768" y="8027"/>
                      <a:pt x="29280" y="8120"/>
                      <a:pt x="29697" y="8027"/>
                    </a:cubicBezTo>
                    <a:cubicBezTo>
                      <a:pt x="30161" y="7981"/>
                      <a:pt x="30624" y="7750"/>
                      <a:pt x="31043" y="7563"/>
                    </a:cubicBezTo>
                    <a:cubicBezTo>
                      <a:pt x="32202" y="7007"/>
                      <a:pt x="32342" y="6311"/>
                      <a:pt x="31413" y="5428"/>
                    </a:cubicBezTo>
                    <a:cubicBezTo>
                      <a:pt x="30998" y="5068"/>
                      <a:pt x="30555" y="4738"/>
                      <a:pt x="30161" y="4353"/>
                    </a:cubicBezTo>
                    <a:cubicBezTo>
                      <a:pt x="29657" y="3861"/>
                      <a:pt x="29331" y="3339"/>
                      <a:pt x="28715" y="2962"/>
                    </a:cubicBezTo>
                    <a:cubicBezTo>
                      <a:pt x="28179" y="2636"/>
                      <a:pt x="27512" y="2282"/>
                      <a:pt x="26866" y="2282"/>
                    </a:cubicBezTo>
                    <a:cubicBezTo>
                      <a:pt x="26865" y="2282"/>
                      <a:pt x="26863" y="2282"/>
                      <a:pt x="26861" y="2282"/>
                    </a:cubicBezTo>
                    <a:cubicBezTo>
                      <a:pt x="26646" y="2283"/>
                      <a:pt x="26420" y="2305"/>
                      <a:pt x="26185" y="2349"/>
                    </a:cubicBezTo>
                    <a:cubicBezTo>
                      <a:pt x="26022" y="2380"/>
                      <a:pt x="25862" y="2433"/>
                      <a:pt x="25708" y="2497"/>
                    </a:cubicBezTo>
                    <a:cubicBezTo>
                      <a:pt x="25113" y="1748"/>
                      <a:pt x="23974" y="1374"/>
                      <a:pt x="22927" y="1160"/>
                    </a:cubicBezTo>
                    <a:cubicBezTo>
                      <a:pt x="20981" y="743"/>
                      <a:pt x="19036" y="418"/>
                      <a:pt x="17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94" name="Google Shape;5794;p43"/>
            <p:cNvSpPr/>
            <p:nvPr/>
          </p:nvSpPr>
          <p:spPr>
            <a:xfrm flipH="1">
              <a:off x="6458650" y="2907550"/>
              <a:ext cx="2125330" cy="121753"/>
            </a:xfrm>
            <a:custGeom>
              <a:avLst/>
              <a:gdLst/>
              <a:ahLst/>
              <a:cxnLst/>
              <a:rect l="l" t="t" r="r" b="b"/>
              <a:pathLst>
                <a:path w="66630" h="3817" extrusionOk="0">
                  <a:moveTo>
                    <a:pt x="42501" y="1"/>
                  </a:moveTo>
                  <a:cubicBezTo>
                    <a:pt x="40738" y="1"/>
                    <a:pt x="39116" y="494"/>
                    <a:pt x="38307" y="1768"/>
                  </a:cubicBezTo>
                  <a:cubicBezTo>
                    <a:pt x="38215" y="1707"/>
                    <a:pt x="36752" y="1471"/>
                    <a:pt x="35939" y="1471"/>
                  </a:cubicBezTo>
                  <a:cubicBezTo>
                    <a:pt x="35840" y="1471"/>
                    <a:pt x="35750" y="1475"/>
                    <a:pt x="35674" y="1482"/>
                  </a:cubicBezTo>
                  <a:cubicBezTo>
                    <a:pt x="31238" y="1935"/>
                    <a:pt x="30674" y="2261"/>
                    <a:pt x="29697" y="2261"/>
                  </a:cubicBezTo>
                  <a:cubicBezTo>
                    <a:pt x="28999" y="2261"/>
                    <a:pt x="28091" y="2095"/>
                    <a:pt x="25414" y="1691"/>
                  </a:cubicBezTo>
                  <a:cubicBezTo>
                    <a:pt x="24897" y="1620"/>
                    <a:pt x="24439" y="1590"/>
                    <a:pt x="24020" y="1590"/>
                  </a:cubicBezTo>
                  <a:cubicBezTo>
                    <a:pt x="22012" y="1590"/>
                    <a:pt x="20921" y="2287"/>
                    <a:pt x="18699" y="2515"/>
                  </a:cubicBezTo>
                  <a:cubicBezTo>
                    <a:pt x="18543" y="2529"/>
                    <a:pt x="18389" y="2536"/>
                    <a:pt x="18236" y="2536"/>
                  </a:cubicBezTo>
                  <a:cubicBezTo>
                    <a:pt x="16883" y="2536"/>
                    <a:pt x="15643" y="2015"/>
                    <a:pt x="14410" y="2015"/>
                  </a:cubicBezTo>
                  <a:cubicBezTo>
                    <a:pt x="13845" y="2015"/>
                    <a:pt x="13280" y="2125"/>
                    <a:pt x="12707" y="2445"/>
                  </a:cubicBezTo>
                  <a:cubicBezTo>
                    <a:pt x="12075" y="2110"/>
                    <a:pt x="11478" y="1991"/>
                    <a:pt x="10880" y="1991"/>
                  </a:cubicBezTo>
                  <a:cubicBezTo>
                    <a:pt x="10011" y="1991"/>
                    <a:pt x="9141" y="2242"/>
                    <a:pt x="8161" y="2445"/>
                  </a:cubicBezTo>
                  <a:cubicBezTo>
                    <a:pt x="6954" y="2681"/>
                    <a:pt x="6272" y="3006"/>
                    <a:pt x="5422" y="3006"/>
                  </a:cubicBezTo>
                  <a:cubicBezTo>
                    <a:pt x="5037" y="3006"/>
                    <a:pt x="4617" y="2939"/>
                    <a:pt x="4098" y="2766"/>
                  </a:cubicBezTo>
                  <a:cubicBezTo>
                    <a:pt x="3693" y="2632"/>
                    <a:pt x="3275" y="2577"/>
                    <a:pt x="2857" y="2577"/>
                  </a:cubicBezTo>
                  <a:cubicBezTo>
                    <a:pt x="1831" y="2577"/>
                    <a:pt x="808" y="2907"/>
                    <a:pt x="1" y="3200"/>
                  </a:cubicBezTo>
                  <a:lnTo>
                    <a:pt x="66630" y="3816"/>
                  </a:lnTo>
                  <a:cubicBezTo>
                    <a:pt x="65493" y="3198"/>
                    <a:pt x="61568" y="2582"/>
                    <a:pt x="60225" y="2444"/>
                  </a:cubicBezTo>
                  <a:cubicBezTo>
                    <a:pt x="60095" y="2431"/>
                    <a:pt x="59967" y="2425"/>
                    <a:pt x="59839" y="2425"/>
                  </a:cubicBezTo>
                  <a:cubicBezTo>
                    <a:pt x="59032" y="2425"/>
                    <a:pt x="58260" y="2654"/>
                    <a:pt x="57515" y="2654"/>
                  </a:cubicBezTo>
                  <a:cubicBezTo>
                    <a:pt x="57157" y="2654"/>
                    <a:pt x="56805" y="2601"/>
                    <a:pt x="56458" y="2444"/>
                  </a:cubicBezTo>
                  <a:cubicBezTo>
                    <a:pt x="55844" y="2167"/>
                    <a:pt x="55000" y="1902"/>
                    <a:pt x="54058" y="1902"/>
                  </a:cubicBezTo>
                  <a:cubicBezTo>
                    <a:pt x="53553" y="1902"/>
                    <a:pt x="53019" y="1978"/>
                    <a:pt x="52478" y="2170"/>
                  </a:cubicBezTo>
                  <a:cubicBezTo>
                    <a:pt x="52334" y="1532"/>
                    <a:pt x="51676" y="1265"/>
                    <a:pt x="50962" y="1265"/>
                  </a:cubicBezTo>
                  <a:cubicBezTo>
                    <a:pt x="50140" y="1265"/>
                    <a:pt x="49242" y="1619"/>
                    <a:pt x="48965" y="2170"/>
                  </a:cubicBezTo>
                  <a:cubicBezTo>
                    <a:pt x="47813" y="1001"/>
                    <a:pt x="45013" y="1"/>
                    <a:pt x="42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5" name="Google Shape;5795;p43"/>
            <p:cNvSpPr/>
            <p:nvPr/>
          </p:nvSpPr>
          <p:spPr>
            <a:xfrm>
              <a:off x="5036750" y="1989025"/>
              <a:ext cx="891325" cy="84450"/>
            </a:xfrm>
            <a:custGeom>
              <a:avLst/>
              <a:gdLst/>
              <a:ahLst/>
              <a:cxnLst/>
              <a:rect l="l" t="t" r="r" b="b"/>
              <a:pathLst>
                <a:path w="35653" h="3378" extrusionOk="0">
                  <a:moveTo>
                    <a:pt x="29123" y="1"/>
                  </a:moveTo>
                  <a:cubicBezTo>
                    <a:pt x="28038" y="1"/>
                    <a:pt x="26607" y="315"/>
                    <a:pt x="26420" y="966"/>
                  </a:cubicBezTo>
                  <a:cubicBezTo>
                    <a:pt x="26250" y="943"/>
                    <a:pt x="26073" y="931"/>
                    <a:pt x="25896" y="931"/>
                  </a:cubicBezTo>
                  <a:cubicBezTo>
                    <a:pt x="25202" y="931"/>
                    <a:pt x="24508" y="1115"/>
                    <a:pt x="24242" y="1559"/>
                  </a:cubicBezTo>
                  <a:cubicBezTo>
                    <a:pt x="23929" y="1177"/>
                    <a:pt x="23318" y="993"/>
                    <a:pt x="22709" y="993"/>
                  </a:cubicBezTo>
                  <a:cubicBezTo>
                    <a:pt x="21901" y="993"/>
                    <a:pt x="21097" y="1316"/>
                    <a:pt x="21002" y="1930"/>
                  </a:cubicBezTo>
                  <a:cubicBezTo>
                    <a:pt x="20658" y="1701"/>
                    <a:pt x="20199" y="1611"/>
                    <a:pt x="19673" y="1611"/>
                  </a:cubicBezTo>
                  <a:cubicBezTo>
                    <a:pt x="17813" y="1611"/>
                    <a:pt x="15110" y="2741"/>
                    <a:pt x="13628" y="2857"/>
                  </a:cubicBezTo>
                  <a:cubicBezTo>
                    <a:pt x="12145" y="2974"/>
                    <a:pt x="10685" y="2999"/>
                    <a:pt x="9240" y="2999"/>
                  </a:cubicBezTo>
                  <a:cubicBezTo>
                    <a:pt x="8186" y="2999"/>
                    <a:pt x="7141" y="2986"/>
                    <a:pt x="6101" y="2986"/>
                  </a:cubicBezTo>
                  <a:cubicBezTo>
                    <a:pt x="4053" y="2986"/>
                    <a:pt x="2027" y="3037"/>
                    <a:pt x="0" y="3341"/>
                  </a:cubicBezTo>
                  <a:lnTo>
                    <a:pt x="35582" y="3377"/>
                  </a:lnTo>
                  <a:cubicBezTo>
                    <a:pt x="35652" y="3021"/>
                    <a:pt x="35130" y="2985"/>
                    <a:pt x="34525" y="2985"/>
                  </a:cubicBezTo>
                  <a:cubicBezTo>
                    <a:pt x="34368" y="2985"/>
                    <a:pt x="34205" y="2987"/>
                    <a:pt x="34045" y="2987"/>
                  </a:cubicBezTo>
                  <a:cubicBezTo>
                    <a:pt x="33859" y="2987"/>
                    <a:pt x="33677" y="2984"/>
                    <a:pt x="33515" y="2969"/>
                  </a:cubicBezTo>
                  <a:cubicBezTo>
                    <a:pt x="31950" y="2821"/>
                    <a:pt x="32285" y="2636"/>
                    <a:pt x="31950" y="1709"/>
                  </a:cubicBezTo>
                  <a:cubicBezTo>
                    <a:pt x="31615" y="892"/>
                    <a:pt x="31167" y="224"/>
                    <a:pt x="29716" y="38"/>
                  </a:cubicBezTo>
                  <a:cubicBezTo>
                    <a:pt x="29540" y="13"/>
                    <a:pt x="29338" y="1"/>
                    <a:pt x="29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96" name="Google Shape;5796;p43"/>
            <p:cNvGrpSpPr/>
            <p:nvPr/>
          </p:nvGrpSpPr>
          <p:grpSpPr>
            <a:xfrm>
              <a:off x="7679599" y="550525"/>
              <a:ext cx="797107" cy="2692663"/>
              <a:chOff x="7679599" y="550525"/>
              <a:chExt cx="797107" cy="2692663"/>
            </a:xfrm>
          </p:grpSpPr>
          <p:grpSp>
            <p:nvGrpSpPr>
              <p:cNvPr id="5797" name="Google Shape;5797;p43"/>
              <p:cNvGrpSpPr/>
              <p:nvPr/>
            </p:nvGrpSpPr>
            <p:grpSpPr>
              <a:xfrm>
                <a:off x="7679599" y="565357"/>
                <a:ext cx="797107" cy="2677831"/>
                <a:chOff x="5414900" y="1579275"/>
                <a:chExt cx="511425" cy="1718100"/>
              </a:xfrm>
            </p:grpSpPr>
            <p:sp>
              <p:nvSpPr>
                <p:cNvPr id="5798" name="Google Shape;5798;p43"/>
                <p:cNvSpPr/>
                <p:nvPr/>
              </p:nvSpPr>
              <p:spPr>
                <a:xfrm>
                  <a:off x="5639950" y="2772050"/>
                  <a:ext cx="58975" cy="241875"/>
                </a:xfrm>
                <a:custGeom>
                  <a:avLst/>
                  <a:gdLst/>
                  <a:ahLst/>
                  <a:cxnLst/>
                  <a:rect l="l" t="t" r="r" b="b"/>
                  <a:pathLst>
                    <a:path w="2359" h="9675" extrusionOk="0">
                      <a:moveTo>
                        <a:pt x="0" y="0"/>
                      </a:moveTo>
                      <a:cubicBezTo>
                        <a:pt x="48" y="762"/>
                        <a:pt x="110" y="1524"/>
                        <a:pt x="170" y="2285"/>
                      </a:cubicBezTo>
                      <a:cubicBezTo>
                        <a:pt x="232" y="3045"/>
                        <a:pt x="299" y="3806"/>
                        <a:pt x="368" y="4566"/>
                      </a:cubicBezTo>
                      <a:lnTo>
                        <a:pt x="472" y="5705"/>
                      </a:lnTo>
                      <a:lnTo>
                        <a:pt x="578" y="6845"/>
                      </a:lnTo>
                      <a:lnTo>
                        <a:pt x="793" y="9125"/>
                      </a:lnTo>
                      <a:lnTo>
                        <a:pt x="846" y="9674"/>
                      </a:lnTo>
                      <a:lnTo>
                        <a:pt x="1040" y="9158"/>
                      </a:lnTo>
                      <a:cubicBezTo>
                        <a:pt x="1110" y="8976"/>
                        <a:pt x="1161" y="8792"/>
                        <a:pt x="1209" y="8609"/>
                      </a:cubicBezTo>
                      <a:lnTo>
                        <a:pt x="1244" y="8471"/>
                      </a:lnTo>
                      <a:lnTo>
                        <a:pt x="1275" y="8333"/>
                      </a:lnTo>
                      <a:cubicBezTo>
                        <a:pt x="1299" y="8241"/>
                        <a:pt x="1316" y="8149"/>
                        <a:pt x="1337" y="8057"/>
                      </a:cubicBezTo>
                      <a:cubicBezTo>
                        <a:pt x="1356" y="7965"/>
                        <a:pt x="1376" y="7872"/>
                        <a:pt x="1393" y="7780"/>
                      </a:cubicBezTo>
                      <a:lnTo>
                        <a:pt x="1445" y="7504"/>
                      </a:lnTo>
                      <a:cubicBezTo>
                        <a:pt x="1463" y="7411"/>
                        <a:pt x="1480" y="7319"/>
                        <a:pt x="1495" y="7227"/>
                      </a:cubicBezTo>
                      <a:cubicBezTo>
                        <a:pt x="1511" y="7135"/>
                        <a:pt x="1526" y="7041"/>
                        <a:pt x="1541" y="6949"/>
                      </a:cubicBezTo>
                      <a:cubicBezTo>
                        <a:pt x="1602" y="6578"/>
                        <a:pt x="1658" y="6209"/>
                        <a:pt x="1709" y="5837"/>
                      </a:cubicBezTo>
                      <a:cubicBezTo>
                        <a:pt x="1761" y="5467"/>
                        <a:pt x="1808" y="5096"/>
                        <a:pt x="1856" y="4725"/>
                      </a:cubicBezTo>
                      <a:cubicBezTo>
                        <a:pt x="1949" y="3983"/>
                        <a:pt x="2033" y="3239"/>
                        <a:pt x="2115" y="2497"/>
                      </a:cubicBezTo>
                      <a:lnTo>
                        <a:pt x="2359" y="267"/>
                      </a:lnTo>
                      <a:lnTo>
                        <a:pt x="2359" y="267"/>
                      </a:lnTo>
                      <a:cubicBezTo>
                        <a:pt x="2222" y="1003"/>
                        <a:pt x="2108" y="1743"/>
                        <a:pt x="1993" y="2482"/>
                      </a:cubicBezTo>
                      <a:lnTo>
                        <a:pt x="1658" y="4699"/>
                      </a:lnTo>
                      <a:cubicBezTo>
                        <a:pt x="1602" y="5067"/>
                        <a:pt x="1545" y="5437"/>
                        <a:pt x="1486" y="5806"/>
                      </a:cubicBezTo>
                      <a:cubicBezTo>
                        <a:pt x="1428" y="6174"/>
                        <a:pt x="1367" y="6542"/>
                        <a:pt x="1302" y="6909"/>
                      </a:cubicBezTo>
                      <a:cubicBezTo>
                        <a:pt x="1235" y="7276"/>
                        <a:pt x="1169" y="7643"/>
                        <a:pt x="1090" y="8005"/>
                      </a:cubicBezTo>
                      <a:lnTo>
                        <a:pt x="1059" y="8141"/>
                      </a:lnTo>
                      <a:cubicBezTo>
                        <a:pt x="1050" y="8187"/>
                        <a:pt x="1039" y="8232"/>
                        <a:pt x="1029" y="8277"/>
                      </a:cubicBezTo>
                      <a:lnTo>
                        <a:pt x="997" y="8412"/>
                      </a:lnTo>
                      <a:lnTo>
                        <a:pt x="986" y="8456"/>
                      </a:lnTo>
                      <a:lnTo>
                        <a:pt x="938" y="7961"/>
                      </a:lnTo>
                      <a:lnTo>
                        <a:pt x="821" y="6822"/>
                      </a:lnTo>
                      <a:cubicBezTo>
                        <a:pt x="780" y="6442"/>
                        <a:pt x="741" y="6063"/>
                        <a:pt x="698" y="5684"/>
                      </a:cubicBezTo>
                      <a:lnTo>
                        <a:pt x="635" y="5115"/>
                      </a:lnTo>
                      <a:lnTo>
                        <a:pt x="569" y="4545"/>
                      </a:lnTo>
                      <a:cubicBezTo>
                        <a:pt x="482" y="3787"/>
                        <a:pt x="391" y="3029"/>
                        <a:pt x="297" y="2272"/>
                      </a:cubicBezTo>
                      <a:cubicBezTo>
                        <a:pt x="201" y="1514"/>
                        <a:pt x="107" y="756"/>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9" name="Google Shape;5799;p43"/>
                <p:cNvSpPr/>
                <p:nvPr/>
              </p:nvSpPr>
              <p:spPr>
                <a:xfrm>
                  <a:off x="5662925" y="3032275"/>
                  <a:ext cx="7275" cy="265100"/>
                </a:xfrm>
                <a:custGeom>
                  <a:avLst/>
                  <a:gdLst/>
                  <a:ahLst/>
                  <a:cxnLst/>
                  <a:rect l="l" t="t" r="r" b="b"/>
                  <a:pathLst>
                    <a:path w="291" h="10604" extrusionOk="0">
                      <a:moveTo>
                        <a:pt x="164" y="1"/>
                      </a:moveTo>
                      <a:cubicBezTo>
                        <a:pt x="163" y="1"/>
                        <a:pt x="162" y="1"/>
                        <a:pt x="162" y="1"/>
                      </a:cubicBezTo>
                      <a:cubicBezTo>
                        <a:pt x="91" y="2"/>
                        <a:pt x="34" y="59"/>
                        <a:pt x="35" y="130"/>
                      </a:cubicBezTo>
                      <a:cubicBezTo>
                        <a:pt x="55" y="1873"/>
                        <a:pt x="4" y="3620"/>
                        <a:pt x="2" y="5369"/>
                      </a:cubicBezTo>
                      <a:cubicBezTo>
                        <a:pt x="0" y="6242"/>
                        <a:pt x="11" y="7117"/>
                        <a:pt x="48" y="7991"/>
                      </a:cubicBezTo>
                      <a:cubicBezTo>
                        <a:pt x="85" y="8864"/>
                        <a:pt x="150" y="9737"/>
                        <a:pt x="254" y="10603"/>
                      </a:cubicBezTo>
                      <a:cubicBezTo>
                        <a:pt x="170" y="9734"/>
                        <a:pt x="127" y="8861"/>
                        <a:pt x="112" y="7988"/>
                      </a:cubicBezTo>
                      <a:cubicBezTo>
                        <a:pt x="95" y="7116"/>
                        <a:pt x="107" y="6242"/>
                        <a:pt x="130" y="5370"/>
                      </a:cubicBezTo>
                      <a:cubicBezTo>
                        <a:pt x="176" y="3624"/>
                        <a:pt x="269" y="1880"/>
                        <a:pt x="291" y="129"/>
                      </a:cubicBezTo>
                      <a:lnTo>
                        <a:pt x="291" y="128"/>
                      </a:lnTo>
                      <a:cubicBezTo>
                        <a:pt x="290" y="58"/>
                        <a:pt x="233"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0" name="Google Shape;5800;p43"/>
                <p:cNvSpPr/>
                <p:nvPr/>
              </p:nvSpPr>
              <p:spPr>
                <a:xfrm>
                  <a:off x="5667850" y="3035250"/>
                  <a:ext cx="28425" cy="228700"/>
                </a:xfrm>
                <a:custGeom>
                  <a:avLst/>
                  <a:gdLst/>
                  <a:ahLst/>
                  <a:cxnLst/>
                  <a:rect l="l" t="t" r="r" b="b"/>
                  <a:pathLst>
                    <a:path w="1137" h="9148" extrusionOk="0">
                      <a:moveTo>
                        <a:pt x="144" y="1"/>
                      </a:moveTo>
                      <a:cubicBezTo>
                        <a:pt x="132" y="1"/>
                        <a:pt x="121" y="2"/>
                        <a:pt x="109" y="6"/>
                      </a:cubicBezTo>
                      <a:cubicBezTo>
                        <a:pt x="42" y="25"/>
                        <a:pt x="1" y="95"/>
                        <a:pt x="20" y="163"/>
                      </a:cubicBezTo>
                      <a:lnTo>
                        <a:pt x="20" y="164"/>
                      </a:lnTo>
                      <a:cubicBezTo>
                        <a:pt x="68" y="343"/>
                        <a:pt x="114" y="525"/>
                        <a:pt x="153" y="708"/>
                      </a:cubicBezTo>
                      <a:cubicBezTo>
                        <a:pt x="191" y="891"/>
                        <a:pt x="226" y="1075"/>
                        <a:pt x="255" y="1260"/>
                      </a:cubicBezTo>
                      <a:cubicBezTo>
                        <a:pt x="286" y="1444"/>
                        <a:pt x="313" y="1632"/>
                        <a:pt x="336" y="1818"/>
                      </a:cubicBezTo>
                      <a:cubicBezTo>
                        <a:pt x="360" y="2005"/>
                        <a:pt x="380" y="2191"/>
                        <a:pt x="401" y="2380"/>
                      </a:cubicBezTo>
                      <a:cubicBezTo>
                        <a:pt x="442" y="2755"/>
                        <a:pt x="476" y="3132"/>
                        <a:pt x="519" y="3509"/>
                      </a:cubicBezTo>
                      <a:cubicBezTo>
                        <a:pt x="563" y="3886"/>
                        <a:pt x="610" y="4262"/>
                        <a:pt x="662" y="4637"/>
                      </a:cubicBezTo>
                      <a:cubicBezTo>
                        <a:pt x="763" y="5388"/>
                        <a:pt x="873" y="6136"/>
                        <a:pt x="961" y="6887"/>
                      </a:cubicBezTo>
                      <a:cubicBezTo>
                        <a:pt x="1004" y="7261"/>
                        <a:pt x="1044" y="7638"/>
                        <a:pt x="1075" y="8014"/>
                      </a:cubicBezTo>
                      <a:cubicBezTo>
                        <a:pt x="1105" y="8392"/>
                        <a:pt x="1125" y="8769"/>
                        <a:pt x="1133" y="9148"/>
                      </a:cubicBezTo>
                      <a:cubicBezTo>
                        <a:pt x="1136" y="8769"/>
                        <a:pt x="1126" y="8391"/>
                        <a:pt x="1107" y="8012"/>
                      </a:cubicBezTo>
                      <a:cubicBezTo>
                        <a:pt x="1087" y="7634"/>
                        <a:pt x="1059" y="7256"/>
                        <a:pt x="1025" y="6879"/>
                      </a:cubicBezTo>
                      <a:cubicBezTo>
                        <a:pt x="957" y="6124"/>
                        <a:pt x="869" y="5372"/>
                        <a:pt x="790" y="4620"/>
                      </a:cubicBezTo>
                      <a:cubicBezTo>
                        <a:pt x="749" y="4244"/>
                        <a:pt x="712" y="3868"/>
                        <a:pt x="680" y="3492"/>
                      </a:cubicBezTo>
                      <a:cubicBezTo>
                        <a:pt x="646" y="3116"/>
                        <a:pt x="624" y="2739"/>
                        <a:pt x="593" y="2360"/>
                      </a:cubicBezTo>
                      <a:cubicBezTo>
                        <a:pt x="578" y="2171"/>
                        <a:pt x="562" y="1982"/>
                        <a:pt x="543" y="1792"/>
                      </a:cubicBezTo>
                      <a:cubicBezTo>
                        <a:pt x="526" y="1603"/>
                        <a:pt x="503" y="1414"/>
                        <a:pt x="477" y="1224"/>
                      </a:cubicBezTo>
                      <a:cubicBezTo>
                        <a:pt x="454" y="1035"/>
                        <a:pt x="423" y="846"/>
                        <a:pt x="389" y="659"/>
                      </a:cubicBezTo>
                      <a:cubicBezTo>
                        <a:pt x="357" y="470"/>
                        <a:pt x="314" y="282"/>
                        <a:pt x="270" y="96"/>
                      </a:cubicBezTo>
                      <a:cubicBezTo>
                        <a:pt x="270" y="95"/>
                        <a:pt x="270" y="94"/>
                        <a:pt x="269" y="94"/>
                      </a:cubicBezTo>
                      <a:cubicBezTo>
                        <a:pt x="269" y="94"/>
                        <a:pt x="268" y="94"/>
                        <a:pt x="267" y="95"/>
                      </a:cubicBezTo>
                      <a:cubicBezTo>
                        <a:pt x="251" y="39"/>
                        <a:pt x="200"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1" name="Google Shape;5801;p43"/>
                <p:cNvSpPr/>
                <p:nvPr/>
              </p:nvSpPr>
              <p:spPr>
                <a:xfrm>
                  <a:off x="5665325" y="3037725"/>
                  <a:ext cx="9100" cy="226225"/>
                </a:xfrm>
                <a:custGeom>
                  <a:avLst/>
                  <a:gdLst/>
                  <a:ahLst/>
                  <a:cxnLst/>
                  <a:rect l="l" t="t" r="r" b="b"/>
                  <a:pathLst>
                    <a:path w="364" h="9049" extrusionOk="0">
                      <a:moveTo>
                        <a:pt x="154" y="1"/>
                      </a:moveTo>
                      <a:cubicBezTo>
                        <a:pt x="83" y="1"/>
                        <a:pt x="26" y="57"/>
                        <a:pt x="25" y="127"/>
                      </a:cubicBezTo>
                      <a:cubicBezTo>
                        <a:pt x="0" y="1618"/>
                        <a:pt x="45" y="3106"/>
                        <a:pt x="116" y="4593"/>
                      </a:cubicBezTo>
                      <a:cubicBezTo>
                        <a:pt x="132" y="4965"/>
                        <a:pt x="157" y="5338"/>
                        <a:pt x="185" y="5708"/>
                      </a:cubicBezTo>
                      <a:cubicBezTo>
                        <a:pt x="212" y="6081"/>
                        <a:pt x="243" y="6450"/>
                        <a:pt x="269" y="6821"/>
                      </a:cubicBezTo>
                      <a:cubicBezTo>
                        <a:pt x="296" y="7192"/>
                        <a:pt x="320" y="7563"/>
                        <a:pt x="331" y="7934"/>
                      </a:cubicBezTo>
                      <a:cubicBezTo>
                        <a:pt x="342" y="8306"/>
                        <a:pt x="343" y="8677"/>
                        <a:pt x="333" y="9049"/>
                      </a:cubicBezTo>
                      <a:cubicBezTo>
                        <a:pt x="355" y="8679"/>
                        <a:pt x="364" y="8306"/>
                        <a:pt x="363" y="7934"/>
                      </a:cubicBezTo>
                      <a:cubicBezTo>
                        <a:pt x="362" y="7563"/>
                        <a:pt x="350" y="7191"/>
                        <a:pt x="333" y="6818"/>
                      </a:cubicBezTo>
                      <a:cubicBezTo>
                        <a:pt x="317" y="6447"/>
                        <a:pt x="296" y="6076"/>
                        <a:pt x="280" y="5704"/>
                      </a:cubicBezTo>
                      <a:cubicBezTo>
                        <a:pt x="263" y="5334"/>
                        <a:pt x="249" y="4962"/>
                        <a:pt x="243" y="4592"/>
                      </a:cubicBezTo>
                      <a:cubicBezTo>
                        <a:pt x="214" y="3105"/>
                        <a:pt x="213" y="1620"/>
                        <a:pt x="280" y="137"/>
                      </a:cubicBezTo>
                      <a:cubicBezTo>
                        <a:pt x="280" y="137"/>
                        <a:pt x="280" y="135"/>
                        <a:pt x="281" y="132"/>
                      </a:cubicBezTo>
                      <a:cubicBezTo>
                        <a:pt x="282" y="60"/>
                        <a:pt x="225" y="3"/>
                        <a:pt x="156" y="1"/>
                      </a:cubicBezTo>
                      <a:cubicBezTo>
                        <a:pt x="155" y="1"/>
                        <a:pt x="155" y="1"/>
                        <a:pt x="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2" name="Google Shape;5802;p43"/>
                <p:cNvSpPr/>
                <p:nvPr/>
              </p:nvSpPr>
              <p:spPr>
                <a:xfrm>
                  <a:off x="5670550" y="3035200"/>
                  <a:ext cx="30225" cy="212900"/>
                </a:xfrm>
                <a:custGeom>
                  <a:avLst/>
                  <a:gdLst/>
                  <a:ahLst/>
                  <a:cxnLst/>
                  <a:rect l="l" t="t" r="r" b="b"/>
                  <a:pathLst>
                    <a:path w="1209" h="8516" extrusionOk="0">
                      <a:moveTo>
                        <a:pt x="128" y="1"/>
                      </a:moveTo>
                      <a:cubicBezTo>
                        <a:pt x="59" y="1"/>
                        <a:pt x="4" y="56"/>
                        <a:pt x="3" y="125"/>
                      </a:cubicBezTo>
                      <a:cubicBezTo>
                        <a:pt x="0" y="315"/>
                        <a:pt x="24" y="500"/>
                        <a:pt x="60" y="679"/>
                      </a:cubicBezTo>
                      <a:cubicBezTo>
                        <a:pt x="97" y="858"/>
                        <a:pt x="148" y="1032"/>
                        <a:pt x="203" y="1203"/>
                      </a:cubicBezTo>
                      <a:cubicBezTo>
                        <a:pt x="256" y="1373"/>
                        <a:pt x="312" y="1538"/>
                        <a:pt x="363" y="1706"/>
                      </a:cubicBezTo>
                      <a:cubicBezTo>
                        <a:pt x="378" y="1748"/>
                        <a:pt x="389" y="1789"/>
                        <a:pt x="400" y="1832"/>
                      </a:cubicBezTo>
                      <a:cubicBezTo>
                        <a:pt x="412" y="1874"/>
                        <a:pt x="423" y="1915"/>
                        <a:pt x="434" y="1957"/>
                      </a:cubicBezTo>
                      <a:cubicBezTo>
                        <a:pt x="439" y="1977"/>
                        <a:pt x="444" y="1999"/>
                        <a:pt x="449" y="2021"/>
                      </a:cubicBezTo>
                      <a:lnTo>
                        <a:pt x="465" y="2085"/>
                      </a:lnTo>
                      <a:lnTo>
                        <a:pt x="494" y="2213"/>
                      </a:lnTo>
                      <a:cubicBezTo>
                        <a:pt x="536" y="2383"/>
                        <a:pt x="569" y="2556"/>
                        <a:pt x="607" y="2728"/>
                      </a:cubicBezTo>
                      <a:lnTo>
                        <a:pt x="620" y="2794"/>
                      </a:lnTo>
                      <a:lnTo>
                        <a:pt x="633" y="2858"/>
                      </a:lnTo>
                      <a:lnTo>
                        <a:pt x="658" y="2988"/>
                      </a:lnTo>
                      <a:lnTo>
                        <a:pt x="682" y="3117"/>
                      </a:lnTo>
                      <a:lnTo>
                        <a:pt x="705" y="3247"/>
                      </a:lnTo>
                      <a:cubicBezTo>
                        <a:pt x="735" y="3421"/>
                        <a:pt x="765" y="3595"/>
                        <a:pt x="791" y="3769"/>
                      </a:cubicBezTo>
                      <a:cubicBezTo>
                        <a:pt x="803" y="3856"/>
                        <a:pt x="818" y="3943"/>
                        <a:pt x="830" y="4030"/>
                      </a:cubicBezTo>
                      <a:lnTo>
                        <a:pt x="866" y="4293"/>
                      </a:lnTo>
                      <a:lnTo>
                        <a:pt x="884" y="4423"/>
                      </a:lnTo>
                      <a:lnTo>
                        <a:pt x="899" y="4555"/>
                      </a:lnTo>
                      <a:lnTo>
                        <a:pt x="931" y="4817"/>
                      </a:lnTo>
                      <a:lnTo>
                        <a:pt x="960" y="5081"/>
                      </a:lnTo>
                      <a:lnTo>
                        <a:pt x="973" y="5212"/>
                      </a:lnTo>
                      <a:lnTo>
                        <a:pt x="986" y="5344"/>
                      </a:lnTo>
                      <a:lnTo>
                        <a:pt x="1012" y="5608"/>
                      </a:lnTo>
                      <a:lnTo>
                        <a:pt x="1035" y="5871"/>
                      </a:lnTo>
                      <a:cubicBezTo>
                        <a:pt x="1050" y="6048"/>
                        <a:pt x="1063" y="6223"/>
                        <a:pt x="1078" y="6399"/>
                      </a:cubicBezTo>
                      <a:cubicBezTo>
                        <a:pt x="1130" y="7104"/>
                        <a:pt x="1170" y="7810"/>
                        <a:pt x="1208" y="8516"/>
                      </a:cubicBezTo>
                      <a:cubicBezTo>
                        <a:pt x="1190" y="7809"/>
                        <a:pt x="1172" y="7103"/>
                        <a:pt x="1140" y="6396"/>
                      </a:cubicBezTo>
                      <a:cubicBezTo>
                        <a:pt x="1131" y="6219"/>
                        <a:pt x="1124" y="6043"/>
                        <a:pt x="1113" y="5866"/>
                      </a:cubicBezTo>
                      <a:lnTo>
                        <a:pt x="1098" y="5601"/>
                      </a:lnTo>
                      <a:lnTo>
                        <a:pt x="1080" y="5337"/>
                      </a:lnTo>
                      <a:lnTo>
                        <a:pt x="1070" y="5204"/>
                      </a:lnTo>
                      <a:lnTo>
                        <a:pt x="1060" y="5071"/>
                      </a:lnTo>
                      <a:lnTo>
                        <a:pt x="1040" y="4805"/>
                      </a:lnTo>
                      <a:lnTo>
                        <a:pt x="1016" y="4540"/>
                      </a:lnTo>
                      <a:lnTo>
                        <a:pt x="1004" y="4409"/>
                      </a:lnTo>
                      <a:lnTo>
                        <a:pt x="991" y="4278"/>
                      </a:lnTo>
                      <a:lnTo>
                        <a:pt x="962" y="4013"/>
                      </a:lnTo>
                      <a:cubicBezTo>
                        <a:pt x="952" y="3926"/>
                        <a:pt x="940" y="3837"/>
                        <a:pt x="930" y="3749"/>
                      </a:cubicBezTo>
                      <a:cubicBezTo>
                        <a:pt x="910" y="3574"/>
                        <a:pt x="884" y="3398"/>
                        <a:pt x="860" y="3222"/>
                      </a:cubicBezTo>
                      <a:cubicBezTo>
                        <a:pt x="854" y="3177"/>
                        <a:pt x="847" y="3134"/>
                        <a:pt x="840" y="3091"/>
                      </a:cubicBezTo>
                      <a:lnTo>
                        <a:pt x="820" y="2959"/>
                      </a:lnTo>
                      <a:lnTo>
                        <a:pt x="799" y="2827"/>
                      </a:lnTo>
                      <a:lnTo>
                        <a:pt x="789" y="2761"/>
                      </a:lnTo>
                      <a:lnTo>
                        <a:pt x="778" y="2697"/>
                      </a:lnTo>
                      <a:cubicBezTo>
                        <a:pt x="747" y="2523"/>
                        <a:pt x="717" y="2347"/>
                        <a:pt x="681" y="2173"/>
                      </a:cubicBezTo>
                      <a:lnTo>
                        <a:pt x="654" y="2043"/>
                      </a:lnTo>
                      <a:lnTo>
                        <a:pt x="641" y="1977"/>
                      </a:lnTo>
                      <a:cubicBezTo>
                        <a:pt x="635" y="1956"/>
                        <a:pt x="632" y="1934"/>
                        <a:pt x="627" y="1912"/>
                      </a:cubicBezTo>
                      <a:cubicBezTo>
                        <a:pt x="617" y="1869"/>
                        <a:pt x="608" y="1824"/>
                        <a:pt x="597" y="1781"/>
                      </a:cubicBezTo>
                      <a:lnTo>
                        <a:pt x="562" y="1650"/>
                      </a:lnTo>
                      <a:cubicBezTo>
                        <a:pt x="514" y="1476"/>
                        <a:pt x="462" y="1307"/>
                        <a:pt x="414" y="1138"/>
                      </a:cubicBezTo>
                      <a:cubicBezTo>
                        <a:pt x="367" y="970"/>
                        <a:pt x="323" y="802"/>
                        <a:pt x="295" y="635"/>
                      </a:cubicBezTo>
                      <a:cubicBezTo>
                        <a:pt x="264" y="467"/>
                        <a:pt x="249" y="299"/>
                        <a:pt x="256" y="135"/>
                      </a:cubicBezTo>
                      <a:cubicBezTo>
                        <a:pt x="256" y="132"/>
                        <a:pt x="256" y="131"/>
                        <a:pt x="257" y="130"/>
                      </a:cubicBezTo>
                      <a:cubicBezTo>
                        <a:pt x="259" y="59"/>
                        <a:pt x="203" y="2"/>
                        <a:pt x="132" y="1"/>
                      </a:cubicBezTo>
                      <a:cubicBezTo>
                        <a:pt x="131" y="1"/>
                        <a:pt x="130" y="1"/>
                        <a:pt x="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3" name="Google Shape;5803;p43"/>
                <p:cNvSpPr/>
                <p:nvPr/>
              </p:nvSpPr>
              <p:spPr>
                <a:xfrm>
                  <a:off x="5666975" y="3035175"/>
                  <a:ext cx="18025" cy="230675"/>
                </a:xfrm>
                <a:custGeom>
                  <a:avLst/>
                  <a:gdLst/>
                  <a:ahLst/>
                  <a:cxnLst/>
                  <a:rect l="l" t="t" r="r" b="b"/>
                  <a:pathLst>
                    <a:path w="721" h="9227" extrusionOk="0">
                      <a:moveTo>
                        <a:pt x="137" y="1"/>
                      </a:moveTo>
                      <a:cubicBezTo>
                        <a:pt x="133" y="1"/>
                        <a:pt x="128" y="1"/>
                        <a:pt x="123" y="2"/>
                      </a:cubicBezTo>
                      <a:cubicBezTo>
                        <a:pt x="52" y="9"/>
                        <a:pt x="1" y="71"/>
                        <a:pt x="9" y="142"/>
                      </a:cubicBezTo>
                      <a:cubicBezTo>
                        <a:pt x="171" y="1650"/>
                        <a:pt x="276" y="3165"/>
                        <a:pt x="377" y="4681"/>
                      </a:cubicBezTo>
                      <a:cubicBezTo>
                        <a:pt x="478" y="6197"/>
                        <a:pt x="574" y="7713"/>
                        <a:pt x="720" y="9227"/>
                      </a:cubicBezTo>
                      <a:cubicBezTo>
                        <a:pt x="618" y="7711"/>
                        <a:pt x="564" y="6193"/>
                        <a:pt x="505" y="4675"/>
                      </a:cubicBezTo>
                      <a:cubicBezTo>
                        <a:pt x="446" y="3156"/>
                        <a:pt x="384" y="1637"/>
                        <a:pt x="264" y="119"/>
                      </a:cubicBezTo>
                      <a:lnTo>
                        <a:pt x="264" y="115"/>
                      </a:lnTo>
                      <a:cubicBezTo>
                        <a:pt x="256" y="50"/>
                        <a:pt x="202" y="1"/>
                        <a:pt x="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4" name="Google Shape;5804;p43"/>
                <p:cNvSpPr/>
                <p:nvPr/>
              </p:nvSpPr>
              <p:spPr>
                <a:xfrm>
                  <a:off x="5647225" y="3036025"/>
                  <a:ext cx="20850" cy="255375"/>
                </a:xfrm>
                <a:custGeom>
                  <a:avLst/>
                  <a:gdLst/>
                  <a:ahLst/>
                  <a:cxnLst/>
                  <a:rect l="l" t="t" r="r" b="b"/>
                  <a:pathLst>
                    <a:path w="834" h="10215" extrusionOk="0">
                      <a:moveTo>
                        <a:pt x="702" y="0"/>
                      </a:moveTo>
                      <a:cubicBezTo>
                        <a:pt x="700" y="0"/>
                        <a:pt x="699" y="0"/>
                        <a:pt x="698" y="0"/>
                      </a:cubicBezTo>
                      <a:cubicBezTo>
                        <a:pt x="627" y="3"/>
                        <a:pt x="573" y="63"/>
                        <a:pt x="575" y="133"/>
                      </a:cubicBezTo>
                      <a:lnTo>
                        <a:pt x="575" y="134"/>
                      </a:lnTo>
                      <a:cubicBezTo>
                        <a:pt x="590" y="549"/>
                        <a:pt x="573" y="966"/>
                        <a:pt x="535" y="1383"/>
                      </a:cubicBezTo>
                      <a:cubicBezTo>
                        <a:pt x="498" y="1800"/>
                        <a:pt x="443" y="2217"/>
                        <a:pt x="387" y="2635"/>
                      </a:cubicBezTo>
                      <a:cubicBezTo>
                        <a:pt x="330" y="3054"/>
                        <a:pt x="274" y="3473"/>
                        <a:pt x="233" y="3895"/>
                      </a:cubicBezTo>
                      <a:cubicBezTo>
                        <a:pt x="227" y="3948"/>
                        <a:pt x="225" y="4001"/>
                        <a:pt x="220" y="4053"/>
                      </a:cubicBezTo>
                      <a:lnTo>
                        <a:pt x="207" y="4212"/>
                      </a:lnTo>
                      <a:lnTo>
                        <a:pt x="182" y="4528"/>
                      </a:lnTo>
                      <a:lnTo>
                        <a:pt x="134" y="5158"/>
                      </a:lnTo>
                      <a:cubicBezTo>
                        <a:pt x="102" y="5580"/>
                        <a:pt x="73" y="6000"/>
                        <a:pt x="48" y="6422"/>
                      </a:cubicBezTo>
                      <a:cubicBezTo>
                        <a:pt x="26" y="6844"/>
                        <a:pt x="8" y="7266"/>
                        <a:pt x="3" y="7689"/>
                      </a:cubicBezTo>
                      <a:cubicBezTo>
                        <a:pt x="2" y="7795"/>
                        <a:pt x="1" y="7899"/>
                        <a:pt x="1" y="8006"/>
                      </a:cubicBezTo>
                      <a:lnTo>
                        <a:pt x="5" y="8323"/>
                      </a:lnTo>
                      <a:cubicBezTo>
                        <a:pt x="10" y="8534"/>
                        <a:pt x="15" y="8745"/>
                        <a:pt x="29" y="8956"/>
                      </a:cubicBezTo>
                      <a:cubicBezTo>
                        <a:pt x="53" y="9377"/>
                        <a:pt x="94" y="9797"/>
                        <a:pt x="161" y="10215"/>
                      </a:cubicBezTo>
                      <a:cubicBezTo>
                        <a:pt x="104" y="9796"/>
                        <a:pt x="74" y="9376"/>
                        <a:pt x="59" y="8954"/>
                      </a:cubicBezTo>
                      <a:cubicBezTo>
                        <a:pt x="51" y="8743"/>
                        <a:pt x="51" y="8534"/>
                        <a:pt x="51" y="8323"/>
                      </a:cubicBezTo>
                      <a:lnTo>
                        <a:pt x="56" y="8007"/>
                      </a:lnTo>
                      <a:cubicBezTo>
                        <a:pt x="58" y="7902"/>
                        <a:pt x="62" y="7796"/>
                        <a:pt x="66" y="7691"/>
                      </a:cubicBezTo>
                      <a:cubicBezTo>
                        <a:pt x="82" y="7270"/>
                        <a:pt x="109" y="6850"/>
                        <a:pt x="143" y="6430"/>
                      </a:cubicBezTo>
                      <a:cubicBezTo>
                        <a:pt x="177" y="6011"/>
                        <a:pt x="218" y="5591"/>
                        <a:pt x="261" y="5172"/>
                      </a:cubicBezTo>
                      <a:lnTo>
                        <a:pt x="324" y="4542"/>
                      </a:lnTo>
                      <a:lnTo>
                        <a:pt x="356" y="4227"/>
                      </a:lnTo>
                      <a:lnTo>
                        <a:pt x="373" y="4072"/>
                      </a:lnTo>
                      <a:cubicBezTo>
                        <a:pt x="380" y="4019"/>
                        <a:pt x="385" y="3968"/>
                        <a:pt x="391" y="3915"/>
                      </a:cubicBezTo>
                      <a:cubicBezTo>
                        <a:pt x="442" y="3499"/>
                        <a:pt x="508" y="3084"/>
                        <a:pt x="575" y="2667"/>
                      </a:cubicBezTo>
                      <a:cubicBezTo>
                        <a:pt x="641" y="2250"/>
                        <a:pt x="708" y="1832"/>
                        <a:pt x="757" y="1410"/>
                      </a:cubicBezTo>
                      <a:cubicBezTo>
                        <a:pt x="804" y="988"/>
                        <a:pt x="834" y="562"/>
                        <a:pt x="829" y="132"/>
                      </a:cubicBezTo>
                      <a:cubicBezTo>
                        <a:pt x="829" y="132"/>
                        <a:pt x="829" y="131"/>
                        <a:pt x="831" y="123"/>
                      </a:cubicBezTo>
                      <a:cubicBezTo>
                        <a:pt x="829" y="54"/>
                        <a:pt x="771"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5" name="Google Shape;5805;p43"/>
                <p:cNvSpPr/>
                <p:nvPr/>
              </p:nvSpPr>
              <p:spPr>
                <a:xfrm>
                  <a:off x="5642625" y="3023600"/>
                  <a:ext cx="27125" cy="261025"/>
                </a:xfrm>
                <a:custGeom>
                  <a:avLst/>
                  <a:gdLst/>
                  <a:ahLst/>
                  <a:cxnLst/>
                  <a:rect l="l" t="t" r="r" b="b"/>
                  <a:pathLst>
                    <a:path w="1085" h="10441" extrusionOk="0">
                      <a:moveTo>
                        <a:pt x="951" y="1"/>
                      </a:moveTo>
                      <a:cubicBezTo>
                        <a:pt x="885" y="1"/>
                        <a:pt x="829" y="50"/>
                        <a:pt x="823" y="117"/>
                      </a:cubicBezTo>
                      <a:cubicBezTo>
                        <a:pt x="740" y="972"/>
                        <a:pt x="612" y="1826"/>
                        <a:pt x="488" y="2682"/>
                      </a:cubicBezTo>
                      <a:cubicBezTo>
                        <a:pt x="365" y="3537"/>
                        <a:pt x="243" y="4396"/>
                        <a:pt x="174" y="5260"/>
                      </a:cubicBezTo>
                      <a:lnTo>
                        <a:pt x="149" y="5586"/>
                      </a:lnTo>
                      <a:lnTo>
                        <a:pt x="128" y="5909"/>
                      </a:lnTo>
                      <a:lnTo>
                        <a:pt x="83" y="6556"/>
                      </a:lnTo>
                      <a:cubicBezTo>
                        <a:pt x="53" y="6988"/>
                        <a:pt x="27" y="7420"/>
                        <a:pt x="15" y="7853"/>
                      </a:cubicBezTo>
                      <a:cubicBezTo>
                        <a:pt x="2" y="8285"/>
                        <a:pt x="1" y="8719"/>
                        <a:pt x="21" y="9151"/>
                      </a:cubicBezTo>
                      <a:cubicBezTo>
                        <a:pt x="43" y="9583"/>
                        <a:pt x="87" y="10016"/>
                        <a:pt x="166" y="10441"/>
                      </a:cubicBezTo>
                      <a:cubicBezTo>
                        <a:pt x="97" y="10013"/>
                        <a:pt x="63" y="9581"/>
                        <a:pt x="53" y="9149"/>
                      </a:cubicBezTo>
                      <a:cubicBezTo>
                        <a:pt x="43" y="8719"/>
                        <a:pt x="54" y="8287"/>
                        <a:pt x="79" y="7855"/>
                      </a:cubicBezTo>
                      <a:cubicBezTo>
                        <a:pt x="103" y="7424"/>
                        <a:pt x="139" y="6994"/>
                        <a:pt x="179" y="6564"/>
                      </a:cubicBezTo>
                      <a:lnTo>
                        <a:pt x="238" y="5918"/>
                      </a:lnTo>
                      <a:lnTo>
                        <a:pt x="268" y="5594"/>
                      </a:lnTo>
                      <a:lnTo>
                        <a:pt x="300" y="5272"/>
                      </a:lnTo>
                      <a:cubicBezTo>
                        <a:pt x="391" y="4415"/>
                        <a:pt x="533" y="3563"/>
                        <a:pt x="677" y="2712"/>
                      </a:cubicBezTo>
                      <a:cubicBezTo>
                        <a:pt x="823" y="1859"/>
                        <a:pt x="972" y="1005"/>
                        <a:pt x="1077" y="143"/>
                      </a:cubicBezTo>
                      <a:lnTo>
                        <a:pt x="1077" y="140"/>
                      </a:lnTo>
                      <a:cubicBezTo>
                        <a:pt x="1084" y="71"/>
                        <a:pt x="1033" y="7"/>
                        <a:pt x="963" y="1"/>
                      </a:cubicBezTo>
                      <a:cubicBezTo>
                        <a:pt x="959" y="1"/>
                        <a:pt x="955" y="1"/>
                        <a:pt x="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6" name="Google Shape;5806;p43"/>
                <p:cNvSpPr/>
                <p:nvPr/>
              </p:nvSpPr>
              <p:spPr>
                <a:xfrm>
                  <a:off x="5666300" y="3024150"/>
                  <a:ext cx="53550" cy="261350"/>
                </a:xfrm>
                <a:custGeom>
                  <a:avLst/>
                  <a:gdLst/>
                  <a:ahLst/>
                  <a:cxnLst/>
                  <a:rect l="l" t="t" r="r" b="b"/>
                  <a:pathLst>
                    <a:path w="2142" h="10454" extrusionOk="0">
                      <a:moveTo>
                        <a:pt x="141" y="1"/>
                      </a:moveTo>
                      <a:cubicBezTo>
                        <a:pt x="132" y="1"/>
                        <a:pt x="122" y="2"/>
                        <a:pt x="113" y="4"/>
                      </a:cubicBezTo>
                      <a:cubicBezTo>
                        <a:pt x="43" y="19"/>
                        <a:pt x="0" y="87"/>
                        <a:pt x="16" y="156"/>
                      </a:cubicBezTo>
                      <a:cubicBezTo>
                        <a:pt x="206" y="1013"/>
                        <a:pt x="405" y="1867"/>
                        <a:pt x="604" y="2721"/>
                      </a:cubicBezTo>
                      <a:cubicBezTo>
                        <a:pt x="802" y="3576"/>
                        <a:pt x="1000" y="4430"/>
                        <a:pt x="1191" y="5285"/>
                      </a:cubicBezTo>
                      <a:cubicBezTo>
                        <a:pt x="1382" y="6142"/>
                        <a:pt x="1568" y="6998"/>
                        <a:pt x="1731" y="7859"/>
                      </a:cubicBezTo>
                      <a:lnTo>
                        <a:pt x="1762" y="8020"/>
                      </a:lnTo>
                      <a:lnTo>
                        <a:pt x="1778" y="8101"/>
                      </a:lnTo>
                      <a:lnTo>
                        <a:pt x="1792" y="8181"/>
                      </a:lnTo>
                      <a:lnTo>
                        <a:pt x="1849" y="8504"/>
                      </a:lnTo>
                      <a:cubicBezTo>
                        <a:pt x="1886" y="8719"/>
                        <a:pt x="1914" y="8937"/>
                        <a:pt x="1939" y="9154"/>
                      </a:cubicBezTo>
                      <a:cubicBezTo>
                        <a:pt x="1990" y="9589"/>
                        <a:pt x="2033" y="10028"/>
                        <a:pt x="2142" y="10453"/>
                      </a:cubicBezTo>
                      <a:cubicBezTo>
                        <a:pt x="2047" y="10026"/>
                        <a:pt x="2016" y="9587"/>
                        <a:pt x="1979" y="9151"/>
                      </a:cubicBezTo>
                      <a:cubicBezTo>
                        <a:pt x="1960" y="8933"/>
                        <a:pt x="1939" y="8713"/>
                        <a:pt x="1907" y="8496"/>
                      </a:cubicBezTo>
                      <a:lnTo>
                        <a:pt x="1857" y="8171"/>
                      </a:lnTo>
                      <a:lnTo>
                        <a:pt x="1844" y="8089"/>
                      </a:lnTo>
                      <a:lnTo>
                        <a:pt x="1831" y="8009"/>
                      </a:lnTo>
                      <a:lnTo>
                        <a:pt x="1803" y="7846"/>
                      </a:lnTo>
                      <a:cubicBezTo>
                        <a:pt x="1659" y="6981"/>
                        <a:pt x="1492" y="6118"/>
                        <a:pt x="1321" y="5258"/>
                      </a:cubicBezTo>
                      <a:cubicBezTo>
                        <a:pt x="1148" y="4396"/>
                        <a:pt x="970" y="3537"/>
                        <a:pt x="793" y="2679"/>
                      </a:cubicBezTo>
                      <a:cubicBezTo>
                        <a:pt x="615" y="1821"/>
                        <a:pt x="435" y="962"/>
                        <a:pt x="265" y="103"/>
                      </a:cubicBezTo>
                      <a:lnTo>
                        <a:pt x="265" y="101"/>
                      </a:lnTo>
                      <a:cubicBezTo>
                        <a:pt x="252" y="41"/>
                        <a:pt x="199"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7" name="Google Shape;5807;p43"/>
                <p:cNvSpPr/>
                <p:nvPr/>
              </p:nvSpPr>
              <p:spPr>
                <a:xfrm>
                  <a:off x="5667975" y="3040175"/>
                  <a:ext cx="35025" cy="216825"/>
                </a:xfrm>
                <a:custGeom>
                  <a:avLst/>
                  <a:gdLst/>
                  <a:ahLst/>
                  <a:cxnLst/>
                  <a:rect l="l" t="t" r="r" b="b"/>
                  <a:pathLst>
                    <a:path w="1401" h="8673" extrusionOk="0">
                      <a:moveTo>
                        <a:pt x="141" y="0"/>
                      </a:moveTo>
                      <a:cubicBezTo>
                        <a:pt x="131" y="0"/>
                        <a:pt x="122" y="1"/>
                        <a:pt x="112" y="3"/>
                      </a:cubicBezTo>
                      <a:cubicBezTo>
                        <a:pt x="43" y="20"/>
                        <a:pt x="1" y="88"/>
                        <a:pt x="16" y="157"/>
                      </a:cubicBezTo>
                      <a:cubicBezTo>
                        <a:pt x="178" y="858"/>
                        <a:pt x="331" y="1559"/>
                        <a:pt x="470" y="2265"/>
                      </a:cubicBezTo>
                      <a:cubicBezTo>
                        <a:pt x="610" y="2971"/>
                        <a:pt x="735" y="3681"/>
                        <a:pt x="843" y="4392"/>
                      </a:cubicBezTo>
                      <a:cubicBezTo>
                        <a:pt x="869" y="4570"/>
                        <a:pt x="895" y="4749"/>
                        <a:pt x="920" y="4926"/>
                      </a:cubicBezTo>
                      <a:lnTo>
                        <a:pt x="937" y="5059"/>
                      </a:lnTo>
                      <a:lnTo>
                        <a:pt x="953" y="5192"/>
                      </a:lnTo>
                      <a:cubicBezTo>
                        <a:pt x="966" y="5280"/>
                        <a:pt x="974" y="5370"/>
                        <a:pt x="984" y="5459"/>
                      </a:cubicBezTo>
                      <a:cubicBezTo>
                        <a:pt x="1023" y="5817"/>
                        <a:pt x="1052" y="6175"/>
                        <a:pt x="1084" y="6535"/>
                      </a:cubicBezTo>
                      <a:cubicBezTo>
                        <a:pt x="1116" y="6894"/>
                        <a:pt x="1150" y="7253"/>
                        <a:pt x="1199" y="7611"/>
                      </a:cubicBezTo>
                      <a:cubicBezTo>
                        <a:pt x="1248" y="7968"/>
                        <a:pt x="1311" y="8323"/>
                        <a:pt x="1401" y="8673"/>
                      </a:cubicBezTo>
                      <a:cubicBezTo>
                        <a:pt x="1321" y="8321"/>
                        <a:pt x="1269" y="7965"/>
                        <a:pt x="1230" y="7606"/>
                      </a:cubicBezTo>
                      <a:cubicBezTo>
                        <a:pt x="1192" y="7248"/>
                        <a:pt x="1168" y="6889"/>
                        <a:pt x="1147" y="6530"/>
                      </a:cubicBezTo>
                      <a:cubicBezTo>
                        <a:pt x="1125" y="6170"/>
                        <a:pt x="1107" y="5811"/>
                        <a:pt x="1079" y="5451"/>
                      </a:cubicBezTo>
                      <a:cubicBezTo>
                        <a:pt x="1071" y="5361"/>
                        <a:pt x="1065" y="5271"/>
                        <a:pt x="1056" y="5181"/>
                      </a:cubicBezTo>
                      <a:lnTo>
                        <a:pt x="1043" y="5044"/>
                      </a:lnTo>
                      <a:lnTo>
                        <a:pt x="1029" y="4910"/>
                      </a:lnTo>
                      <a:cubicBezTo>
                        <a:pt x="1010" y="4731"/>
                        <a:pt x="989" y="4552"/>
                        <a:pt x="968" y="4373"/>
                      </a:cubicBezTo>
                      <a:cubicBezTo>
                        <a:pt x="882" y="3657"/>
                        <a:pt x="777" y="2944"/>
                        <a:pt x="659" y="2231"/>
                      </a:cubicBezTo>
                      <a:cubicBezTo>
                        <a:pt x="541" y="1519"/>
                        <a:pt x="408" y="808"/>
                        <a:pt x="266" y="101"/>
                      </a:cubicBezTo>
                      <a:lnTo>
                        <a:pt x="266" y="99"/>
                      </a:lnTo>
                      <a:cubicBezTo>
                        <a:pt x="252" y="39"/>
                        <a:pt x="199"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8" name="Google Shape;5808;p43"/>
                <p:cNvSpPr/>
                <p:nvPr/>
              </p:nvSpPr>
              <p:spPr>
                <a:xfrm>
                  <a:off x="5659175" y="3051875"/>
                  <a:ext cx="7700" cy="202125"/>
                </a:xfrm>
                <a:custGeom>
                  <a:avLst/>
                  <a:gdLst/>
                  <a:ahLst/>
                  <a:cxnLst/>
                  <a:rect l="l" t="t" r="r" b="b"/>
                  <a:pathLst>
                    <a:path w="308" h="8085" extrusionOk="0">
                      <a:moveTo>
                        <a:pt x="180" y="1"/>
                      </a:moveTo>
                      <a:cubicBezTo>
                        <a:pt x="110" y="1"/>
                        <a:pt x="52" y="57"/>
                        <a:pt x="51" y="126"/>
                      </a:cubicBezTo>
                      <a:cubicBezTo>
                        <a:pt x="23" y="1453"/>
                        <a:pt x="1" y="2779"/>
                        <a:pt x="3" y="4107"/>
                      </a:cubicBezTo>
                      <a:cubicBezTo>
                        <a:pt x="3" y="5434"/>
                        <a:pt x="26" y="6760"/>
                        <a:pt x="88" y="8085"/>
                      </a:cubicBezTo>
                      <a:cubicBezTo>
                        <a:pt x="67" y="6759"/>
                        <a:pt x="87" y="5434"/>
                        <a:pt x="129" y="4109"/>
                      </a:cubicBezTo>
                      <a:cubicBezTo>
                        <a:pt x="172" y="2784"/>
                        <a:pt x="235" y="1460"/>
                        <a:pt x="306" y="137"/>
                      </a:cubicBezTo>
                      <a:cubicBezTo>
                        <a:pt x="306" y="137"/>
                        <a:pt x="306" y="134"/>
                        <a:pt x="307" y="132"/>
                      </a:cubicBezTo>
                      <a:cubicBezTo>
                        <a:pt x="308" y="61"/>
                        <a:pt x="251" y="2"/>
                        <a:pt x="182" y="1"/>
                      </a:cubicBezTo>
                      <a:cubicBezTo>
                        <a:pt x="181" y="1"/>
                        <a:pt x="181" y="1"/>
                        <a:pt x="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9" name="Google Shape;5809;p43"/>
                <p:cNvSpPr/>
                <p:nvPr/>
              </p:nvSpPr>
              <p:spPr>
                <a:xfrm>
                  <a:off x="5645325" y="2986375"/>
                  <a:ext cx="39375" cy="67025"/>
                </a:xfrm>
                <a:custGeom>
                  <a:avLst/>
                  <a:gdLst/>
                  <a:ahLst/>
                  <a:cxnLst/>
                  <a:rect l="l" t="t" r="r" b="b"/>
                  <a:pathLst>
                    <a:path w="1575" h="2681" extrusionOk="0">
                      <a:moveTo>
                        <a:pt x="691" y="0"/>
                      </a:moveTo>
                      <a:cubicBezTo>
                        <a:pt x="567" y="0"/>
                        <a:pt x="453" y="5"/>
                        <a:pt x="408" y="15"/>
                      </a:cubicBezTo>
                      <a:cubicBezTo>
                        <a:pt x="76" y="83"/>
                        <a:pt x="23" y="375"/>
                        <a:pt x="5" y="606"/>
                      </a:cubicBezTo>
                      <a:cubicBezTo>
                        <a:pt x="0" y="661"/>
                        <a:pt x="2" y="712"/>
                        <a:pt x="9" y="759"/>
                      </a:cubicBezTo>
                      <a:cubicBezTo>
                        <a:pt x="40" y="960"/>
                        <a:pt x="160" y="1091"/>
                        <a:pt x="212" y="1306"/>
                      </a:cubicBezTo>
                      <a:cubicBezTo>
                        <a:pt x="117" y="1315"/>
                        <a:pt x="102" y="1362"/>
                        <a:pt x="119" y="1435"/>
                      </a:cubicBezTo>
                      <a:cubicBezTo>
                        <a:pt x="209" y="1787"/>
                        <a:pt x="299" y="2137"/>
                        <a:pt x="389" y="2489"/>
                      </a:cubicBezTo>
                      <a:cubicBezTo>
                        <a:pt x="398" y="2525"/>
                        <a:pt x="408" y="2563"/>
                        <a:pt x="435" y="2594"/>
                      </a:cubicBezTo>
                      <a:cubicBezTo>
                        <a:pt x="488" y="2657"/>
                        <a:pt x="594" y="2673"/>
                        <a:pt x="688" y="2678"/>
                      </a:cubicBezTo>
                      <a:cubicBezTo>
                        <a:pt x="720" y="2680"/>
                        <a:pt x="752" y="2681"/>
                        <a:pt x="783" y="2681"/>
                      </a:cubicBezTo>
                      <a:cubicBezTo>
                        <a:pt x="929" y="2681"/>
                        <a:pt x="1073" y="2663"/>
                        <a:pt x="1212" y="2629"/>
                      </a:cubicBezTo>
                      <a:cubicBezTo>
                        <a:pt x="1273" y="2614"/>
                        <a:pt x="1338" y="2591"/>
                        <a:pt x="1373" y="2549"/>
                      </a:cubicBezTo>
                      <a:cubicBezTo>
                        <a:pt x="1403" y="2514"/>
                        <a:pt x="1409" y="2471"/>
                        <a:pt x="1413" y="2429"/>
                      </a:cubicBezTo>
                      <a:cubicBezTo>
                        <a:pt x="1440" y="2112"/>
                        <a:pt x="1367" y="1790"/>
                        <a:pt x="1202" y="1500"/>
                      </a:cubicBezTo>
                      <a:cubicBezTo>
                        <a:pt x="1187" y="1474"/>
                        <a:pt x="1171" y="1445"/>
                        <a:pt x="1168" y="1414"/>
                      </a:cubicBezTo>
                      <a:cubicBezTo>
                        <a:pt x="1158" y="1292"/>
                        <a:pt x="1413" y="1132"/>
                        <a:pt x="1453" y="994"/>
                      </a:cubicBezTo>
                      <a:cubicBezTo>
                        <a:pt x="1537" y="693"/>
                        <a:pt x="1575" y="139"/>
                        <a:pt x="1104" y="25"/>
                      </a:cubicBezTo>
                      <a:cubicBezTo>
                        <a:pt x="1038" y="9"/>
                        <a:pt x="855" y="0"/>
                        <a:pt x="6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0" name="Google Shape;5810;p43"/>
                <p:cNvSpPr/>
                <p:nvPr/>
              </p:nvSpPr>
              <p:spPr>
                <a:xfrm>
                  <a:off x="5652875" y="3017475"/>
                  <a:ext cx="19950" cy="6800"/>
                </a:xfrm>
                <a:custGeom>
                  <a:avLst/>
                  <a:gdLst/>
                  <a:ahLst/>
                  <a:cxnLst/>
                  <a:rect l="l" t="t" r="r" b="b"/>
                  <a:pathLst>
                    <a:path w="798" h="272" extrusionOk="0">
                      <a:moveTo>
                        <a:pt x="0" y="1"/>
                      </a:moveTo>
                      <a:cubicBezTo>
                        <a:pt x="1" y="11"/>
                        <a:pt x="4" y="22"/>
                        <a:pt x="6" y="32"/>
                      </a:cubicBezTo>
                      <a:lnTo>
                        <a:pt x="17" y="63"/>
                      </a:lnTo>
                      <a:cubicBezTo>
                        <a:pt x="23" y="72"/>
                        <a:pt x="28" y="82"/>
                        <a:pt x="33" y="92"/>
                      </a:cubicBezTo>
                      <a:cubicBezTo>
                        <a:pt x="38" y="101"/>
                        <a:pt x="45" y="109"/>
                        <a:pt x="51" y="118"/>
                      </a:cubicBezTo>
                      <a:cubicBezTo>
                        <a:pt x="77" y="152"/>
                        <a:pt x="110" y="180"/>
                        <a:pt x="145" y="201"/>
                      </a:cubicBezTo>
                      <a:cubicBezTo>
                        <a:pt x="217" y="245"/>
                        <a:pt x="298" y="265"/>
                        <a:pt x="374" y="270"/>
                      </a:cubicBezTo>
                      <a:cubicBezTo>
                        <a:pt x="387" y="271"/>
                        <a:pt x="401" y="271"/>
                        <a:pt x="414" y="271"/>
                      </a:cubicBezTo>
                      <a:cubicBezTo>
                        <a:pt x="476" y="271"/>
                        <a:pt x="536" y="262"/>
                        <a:pt x="593" y="244"/>
                      </a:cubicBezTo>
                      <a:cubicBezTo>
                        <a:pt x="626" y="234"/>
                        <a:pt x="661" y="219"/>
                        <a:pt x="695" y="203"/>
                      </a:cubicBezTo>
                      <a:cubicBezTo>
                        <a:pt x="712" y="194"/>
                        <a:pt x="729" y="185"/>
                        <a:pt x="746" y="174"/>
                      </a:cubicBezTo>
                      <a:cubicBezTo>
                        <a:pt x="762" y="164"/>
                        <a:pt x="779" y="153"/>
                        <a:pt x="797" y="139"/>
                      </a:cubicBezTo>
                      <a:cubicBezTo>
                        <a:pt x="779" y="124"/>
                        <a:pt x="761" y="114"/>
                        <a:pt x="746" y="103"/>
                      </a:cubicBezTo>
                      <a:cubicBezTo>
                        <a:pt x="728" y="93"/>
                        <a:pt x="710" y="85"/>
                        <a:pt x="692" y="77"/>
                      </a:cubicBezTo>
                      <a:cubicBezTo>
                        <a:pt x="656" y="62"/>
                        <a:pt x="621" y="52"/>
                        <a:pt x="587" y="42"/>
                      </a:cubicBezTo>
                      <a:cubicBezTo>
                        <a:pt x="518" y="26"/>
                        <a:pt x="452" y="19"/>
                        <a:pt x="390" y="15"/>
                      </a:cubicBezTo>
                      <a:cubicBezTo>
                        <a:pt x="327" y="11"/>
                        <a:pt x="270" y="11"/>
                        <a:pt x="210" y="11"/>
                      </a:cubicBezTo>
                      <a:cubicBezTo>
                        <a:pt x="179" y="11"/>
                        <a:pt x="148" y="11"/>
                        <a:pt x="115" y="10"/>
                      </a:cubicBezTo>
                      <a:cubicBezTo>
                        <a:pt x="97" y="10"/>
                        <a:pt x="81" y="9"/>
                        <a:pt x="61" y="7"/>
                      </a:cubicBezTo>
                      <a:lnTo>
                        <a:pt x="32" y="5"/>
                      </a:lnTo>
                      <a:cubicBezTo>
                        <a:pt x="22" y="4"/>
                        <a:pt x="11" y="2"/>
                        <a:pt x="0" y="1"/>
                      </a:cubicBez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1" name="Google Shape;5811;p43"/>
                <p:cNvSpPr/>
                <p:nvPr/>
              </p:nvSpPr>
              <p:spPr>
                <a:xfrm>
                  <a:off x="5657825" y="2993125"/>
                  <a:ext cx="20875" cy="26325"/>
                </a:xfrm>
                <a:custGeom>
                  <a:avLst/>
                  <a:gdLst/>
                  <a:ahLst/>
                  <a:cxnLst/>
                  <a:rect l="l" t="t" r="r" b="b"/>
                  <a:pathLst>
                    <a:path w="835" h="1053" extrusionOk="0">
                      <a:moveTo>
                        <a:pt x="769" y="0"/>
                      </a:moveTo>
                      <a:cubicBezTo>
                        <a:pt x="755" y="29"/>
                        <a:pt x="744" y="59"/>
                        <a:pt x="731" y="85"/>
                      </a:cubicBezTo>
                      <a:cubicBezTo>
                        <a:pt x="725" y="100"/>
                        <a:pt x="720" y="114"/>
                        <a:pt x="715" y="127"/>
                      </a:cubicBezTo>
                      <a:cubicBezTo>
                        <a:pt x="710" y="142"/>
                        <a:pt x="706" y="156"/>
                        <a:pt x="699" y="168"/>
                      </a:cubicBezTo>
                      <a:cubicBezTo>
                        <a:pt x="693" y="182"/>
                        <a:pt x="688" y="196"/>
                        <a:pt x="683" y="208"/>
                      </a:cubicBezTo>
                      <a:cubicBezTo>
                        <a:pt x="677" y="221"/>
                        <a:pt x="673" y="234"/>
                        <a:pt x="667" y="247"/>
                      </a:cubicBezTo>
                      <a:cubicBezTo>
                        <a:pt x="662" y="259"/>
                        <a:pt x="655" y="273"/>
                        <a:pt x="650" y="285"/>
                      </a:cubicBezTo>
                      <a:lnTo>
                        <a:pt x="642" y="304"/>
                      </a:lnTo>
                      <a:cubicBezTo>
                        <a:pt x="639" y="310"/>
                        <a:pt x="636" y="316"/>
                        <a:pt x="633" y="322"/>
                      </a:cubicBezTo>
                      <a:cubicBezTo>
                        <a:pt x="587" y="419"/>
                        <a:pt x="536" y="508"/>
                        <a:pt x="476" y="588"/>
                      </a:cubicBezTo>
                      <a:cubicBezTo>
                        <a:pt x="416" y="670"/>
                        <a:pt x="346" y="744"/>
                        <a:pt x="268" y="817"/>
                      </a:cubicBezTo>
                      <a:cubicBezTo>
                        <a:pt x="257" y="826"/>
                        <a:pt x="248" y="836"/>
                        <a:pt x="238" y="846"/>
                      </a:cubicBezTo>
                      <a:cubicBezTo>
                        <a:pt x="228" y="854"/>
                        <a:pt x="216" y="863"/>
                        <a:pt x="206" y="872"/>
                      </a:cubicBezTo>
                      <a:cubicBezTo>
                        <a:pt x="196" y="881"/>
                        <a:pt x="185" y="890"/>
                        <a:pt x="175" y="900"/>
                      </a:cubicBezTo>
                      <a:cubicBezTo>
                        <a:pt x="164" y="910"/>
                        <a:pt x="152" y="918"/>
                        <a:pt x="141" y="927"/>
                      </a:cubicBezTo>
                      <a:cubicBezTo>
                        <a:pt x="129" y="936"/>
                        <a:pt x="118" y="945"/>
                        <a:pt x="106" y="955"/>
                      </a:cubicBezTo>
                      <a:lnTo>
                        <a:pt x="90" y="970"/>
                      </a:lnTo>
                      <a:lnTo>
                        <a:pt x="72" y="985"/>
                      </a:lnTo>
                      <a:cubicBezTo>
                        <a:pt x="48" y="1004"/>
                        <a:pt x="24" y="1023"/>
                        <a:pt x="1" y="1046"/>
                      </a:cubicBezTo>
                      <a:cubicBezTo>
                        <a:pt x="32" y="1051"/>
                        <a:pt x="64" y="1052"/>
                        <a:pt x="96" y="1052"/>
                      </a:cubicBezTo>
                      <a:lnTo>
                        <a:pt x="120" y="1052"/>
                      </a:lnTo>
                      <a:lnTo>
                        <a:pt x="144" y="1050"/>
                      </a:lnTo>
                      <a:cubicBezTo>
                        <a:pt x="159" y="1047"/>
                        <a:pt x="176" y="1046"/>
                        <a:pt x="191" y="1043"/>
                      </a:cubicBezTo>
                      <a:cubicBezTo>
                        <a:pt x="200" y="1042"/>
                        <a:pt x="207" y="1041"/>
                        <a:pt x="215" y="1040"/>
                      </a:cubicBezTo>
                      <a:cubicBezTo>
                        <a:pt x="223" y="1038"/>
                        <a:pt x="230" y="1037"/>
                        <a:pt x="238" y="1035"/>
                      </a:cubicBezTo>
                      <a:cubicBezTo>
                        <a:pt x="253" y="1031"/>
                        <a:pt x="269" y="1027"/>
                        <a:pt x="284" y="1022"/>
                      </a:cubicBezTo>
                      <a:cubicBezTo>
                        <a:pt x="299" y="1018"/>
                        <a:pt x="315" y="1012"/>
                        <a:pt x="330" y="1007"/>
                      </a:cubicBezTo>
                      <a:cubicBezTo>
                        <a:pt x="345" y="1001"/>
                        <a:pt x="360" y="995"/>
                        <a:pt x="375" y="989"/>
                      </a:cubicBezTo>
                      <a:cubicBezTo>
                        <a:pt x="494" y="937"/>
                        <a:pt x="602" y="851"/>
                        <a:pt x="682" y="741"/>
                      </a:cubicBezTo>
                      <a:cubicBezTo>
                        <a:pt x="763" y="634"/>
                        <a:pt x="812" y="505"/>
                        <a:pt x="827" y="376"/>
                      </a:cubicBezTo>
                      <a:cubicBezTo>
                        <a:pt x="827" y="368"/>
                        <a:pt x="830" y="360"/>
                        <a:pt x="830" y="351"/>
                      </a:cubicBezTo>
                      <a:lnTo>
                        <a:pt x="831" y="327"/>
                      </a:lnTo>
                      <a:cubicBezTo>
                        <a:pt x="832" y="310"/>
                        <a:pt x="832" y="295"/>
                        <a:pt x="832" y="279"/>
                      </a:cubicBezTo>
                      <a:cubicBezTo>
                        <a:pt x="834" y="262"/>
                        <a:pt x="831" y="247"/>
                        <a:pt x="830" y="231"/>
                      </a:cubicBezTo>
                      <a:cubicBezTo>
                        <a:pt x="829" y="215"/>
                        <a:pt x="827" y="198"/>
                        <a:pt x="825" y="183"/>
                      </a:cubicBezTo>
                      <a:cubicBezTo>
                        <a:pt x="820" y="151"/>
                        <a:pt x="812" y="120"/>
                        <a:pt x="805" y="89"/>
                      </a:cubicBezTo>
                      <a:cubicBezTo>
                        <a:pt x="795" y="59"/>
                        <a:pt x="783" y="29"/>
                        <a:pt x="7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2" name="Google Shape;5812;p43"/>
                <p:cNvSpPr/>
                <p:nvPr/>
              </p:nvSpPr>
              <p:spPr>
                <a:xfrm>
                  <a:off x="5654175" y="3028850"/>
                  <a:ext cx="16500" cy="21150"/>
                </a:xfrm>
                <a:custGeom>
                  <a:avLst/>
                  <a:gdLst/>
                  <a:ahLst/>
                  <a:cxnLst/>
                  <a:rect l="l" t="t" r="r" b="b"/>
                  <a:pathLst>
                    <a:path w="660" h="846" extrusionOk="0">
                      <a:moveTo>
                        <a:pt x="4" y="1"/>
                      </a:moveTo>
                      <a:cubicBezTo>
                        <a:pt x="0" y="27"/>
                        <a:pt x="0" y="53"/>
                        <a:pt x="0" y="78"/>
                      </a:cubicBezTo>
                      <a:cubicBezTo>
                        <a:pt x="0" y="103"/>
                        <a:pt x="1" y="128"/>
                        <a:pt x="4" y="151"/>
                      </a:cubicBezTo>
                      <a:cubicBezTo>
                        <a:pt x="9" y="200"/>
                        <a:pt x="17" y="247"/>
                        <a:pt x="30" y="293"/>
                      </a:cubicBezTo>
                      <a:cubicBezTo>
                        <a:pt x="54" y="386"/>
                        <a:pt x="92" y="476"/>
                        <a:pt x="148" y="558"/>
                      </a:cubicBezTo>
                      <a:cubicBezTo>
                        <a:pt x="203" y="640"/>
                        <a:pt x="274" y="717"/>
                        <a:pt x="362" y="771"/>
                      </a:cubicBezTo>
                      <a:cubicBezTo>
                        <a:pt x="385" y="784"/>
                        <a:pt x="407" y="797"/>
                        <a:pt x="431" y="807"/>
                      </a:cubicBezTo>
                      <a:cubicBezTo>
                        <a:pt x="456" y="816"/>
                        <a:pt x="479" y="826"/>
                        <a:pt x="505" y="833"/>
                      </a:cubicBezTo>
                      <a:cubicBezTo>
                        <a:pt x="530" y="838"/>
                        <a:pt x="556" y="842"/>
                        <a:pt x="581" y="845"/>
                      </a:cubicBezTo>
                      <a:cubicBezTo>
                        <a:pt x="590" y="845"/>
                        <a:pt x="599" y="846"/>
                        <a:pt x="607" y="846"/>
                      </a:cubicBezTo>
                      <a:cubicBezTo>
                        <a:pt x="625" y="846"/>
                        <a:pt x="642" y="845"/>
                        <a:pt x="659" y="842"/>
                      </a:cubicBezTo>
                      <a:cubicBezTo>
                        <a:pt x="644" y="819"/>
                        <a:pt x="628" y="800"/>
                        <a:pt x="613" y="782"/>
                      </a:cubicBezTo>
                      <a:cubicBezTo>
                        <a:pt x="599" y="762"/>
                        <a:pt x="584" y="743"/>
                        <a:pt x="571" y="726"/>
                      </a:cubicBezTo>
                      <a:cubicBezTo>
                        <a:pt x="564" y="718"/>
                        <a:pt x="558" y="708"/>
                        <a:pt x="552" y="700"/>
                      </a:cubicBezTo>
                      <a:cubicBezTo>
                        <a:pt x="546" y="690"/>
                        <a:pt x="538" y="682"/>
                        <a:pt x="532" y="674"/>
                      </a:cubicBezTo>
                      <a:cubicBezTo>
                        <a:pt x="526" y="666"/>
                        <a:pt x="521" y="657"/>
                        <a:pt x="515" y="649"/>
                      </a:cubicBezTo>
                      <a:cubicBezTo>
                        <a:pt x="508" y="639"/>
                        <a:pt x="503" y="630"/>
                        <a:pt x="497" y="623"/>
                      </a:cubicBezTo>
                      <a:cubicBezTo>
                        <a:pt x="449" y="554"/>
                        <a:pt x="405" y="487"/>
                        <a:pt x="359" y="418"/>
                      </a:cubicBezTo>
                      <a:cubicBezTo>
                        <a:pt x="313" y="348"/>
                        <a:pt x="266" y="277"/>
                        <a:pt x="210" y="205"/>
                      </a:cubicBezTo>
                      <a:cubicBezTo>
                        <a:pt x="182" y="170"/>
                        <a:pt x="152" y="134"/>
                        <a:pt x="118" y="99"/>
                      </a:cubicBezTo>
                      <a:cubicBezTo>
                        <a:pt x="102" y="82"/>
                        <a:pt x="85" y="65"/>
                        <a:pt x="66" y="48"/>
                      </a:cubicBezTo>
                      <a:cubicBezTo>
                        <a:pt x="46" y="32"/>
                        <a:pt x="27" y="15"/>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3" name="Google Shape;5813;p43"/>
                <p:cNvSpPr/>
                <p:nvPr/>
              </p:nvSpPr>
              <p:spPr>
                <a:xfrm>
                  <a:off x="5636250" y="2166250"/>
                  <a:ext cx="72675" cy="61425"/>
                </a:xfrm>
                <a:custGeom>
                  <a:avLst/>
                  <a:gdLst/>
                  <a:ahLst/>
                  <a:cxnLst/>
                  <a:rect l="l" t="t" r="r" b="b"/>
                  <a:pathLst>
                    <a:path w="2907" h="2457" extrusionOk="0">
                      <a:moveTo>
                        <a:pt x="1453" y="1"/>
                      </a:moveTo>
                      <a:lnTo>
                        <a:pt x="1345" y="166"/>
                      </a:lnTo>
                      <a:lnTo>
                        <a:pt x="1165" y="444"/>
                      </a:lnTo>
                      <a:cubicBezTo>
                        <a:pt x="1106" y="537"/>
                        <a:pt x="1046" y="631"/>
                        <a:pt x="987" y="724"/>
                      </a:cubicBezTo>
                      <a:cubicBezTo>
                        <a:pt x="930" y="819"/>
                        <a:pt x="871" y="913"/>
                        <a:pt x="813" y="1007"/>
                      </a:cubicBezTo>
                      <a:lnTo>
                        <a:pt x="727" y="1149"/>
                      </a:lnTo>
                      <a:lnTo>
                        <a:pt x="642" y="1291"/>
                      </a:lnTo>
                      <a:cubicBezTo>
                        <a:pt x="529" y="1481"/>
                        <a:pt x="418" y="1672"/>
                        <a:pt x="311" y="1866"/>
                      </a:cubicBezTo>
                      <a:cubicBezTo>
                        <a:pt x="257" y="1963"/>
                        <a:pt x="205" y="2061"/>
                        <a:pt x="152" y="2160"/>
                      </a:cubicBezTo>
                      <a:cubicBezTo>
                        <a:pt x="99" y="2257"/>
                        <a:pt x="48" y="2356"/>
                        <a:pt x="0" y="2457"/>
                      </a:cubicBezTo>
                      <a:cubicBezTo>
                        <a:pt x="72" y="2371"/>
                        <a:pt x="142" y="2285"/>
                        <a:pt x="211" y="2198"/>
                      </a:cubicBezTo>
                      <a:cubicBezTo>
                        <a:pt x="280" y="2111"/>
                        <a:pt x="348" y="2024"/>
                        <a:pt x="415" y="1936"/>
                      </a:cubicBezTo>
                      <a:cubicBezTo>
                        <a:pt x="549" y="1759"/>
                        <a:pt x="681" y="1582"/>
                        <a:pt x="810" y="1401"/>
                      </a:cubicBezTo>
                      <a:lnTo>
                        <a:pt x="907" y="1266"/>
                      </a:lnTo>
                      <a:lnTo>
                        <a:pt x="1003" y="1129"/>
                      </a:lnTo>
                      <a:cubicBezTo>
                        <a:pt x="1066" y="1040"/>
                        <a:pt x="1130" y="948"/>
                        <a:pt x="1192" y="857"/>
                      </a:cubicBezTo>
                      <a:cubicBezTo>
                        <a:pt x="1254" y="766"/>
                        <a:pt x="1316" y="674"/>
                        <a:pt x="1377" y="582"/>
                      </a:cubicBezTo>
                      <a:lnTo>
                        <a:pt x="1453" y="467"/>
                      </a:lnTo>
                      <a:lnTo>
                        <a:pt x="1530" y="582"/>
                      </a:lnTo>
                      <a:cubicBezTo>
                        <a:pt x="1591" y="674"/>
                        <a:pt x="1652" y="766"/>
                        <a:pt x="1715" y="857"/>
                      </a:cubicBezTo>
                      <a:cubicBezTo>
                        <a:pt x="1777" y="948"/>
                        <a:pt x="1841" y="1038"/>
                        <a:pt x="1904" y="1129"/>
                      </a:cubicBezTo>
                      <a:lnTo>
                        <a:pt x="2000" y="1266"/>
                      </a:lnTo>
                      <a:lnTo>
                        <a:pt x="2097" y="1401"/>
                      </a:lnTo>
                      <a:cubicBezTo>
                        <a:pt x="2225" y="1582"/>
                        <a:pt x="2357" y="1759"/>
                        <a:pt x="2491" y="1936"/>
                      </a:cubicBezTo>
                      <a:cubicBezTo>
                        <a:pt x="2559" y="2023"/>
                        <a:pt x="2627" y="2111"/>
                        <a:pt x="2696" y="2198"/>
                      </a:cubicBezTo>
                      <a:cubicBezTo>
                        <a:pt x="2765" y="2285"/>
                        <a:pt x="2835" y="2372"/>
                        <a:pt x="2907" y="2457"/>
                      </a:cubicBezTo>
                      <a:cubicBezTo>
                        <a:pt x="2857" y="2355"/>
                        <a:pt x="2808" y="2257"/>
                        <a:pt x="2753" y="2160"/>
                      </a:cubicBezTo>
                      <a:cubicBezTo>
                        <a:pt x="2702" y="2061"/>
                        <a:pt x="2649" y="1963"/>
                        <a:pt x="2595" y="1866"/>
                      </a:cubicBezTo>
                      <a:cubicBezTo>
                        <a:pt x="2487" y="1674"/>
                        <a:pt x="2376" y="1481"/>
                        <a:pt x="2263" y="1291"/>
                      </a:cubicBezTo>
                      <a:lnTo>
                        <a:pt x="2178" y="1149"/>
                      </a:lnTo>
                      <a:lnTo>
                        <a:pt x="2092" y="1007"/>
                      </a:lnTo>
                      <a:cubicBezTo>
                        <a:pt x="2036" y="913"/>
                        <a:pt x="1977" y="817"/>
                        <a:pt x="1918" y="724"/>
                      </a:cubicBezTo>
                      <a:cubicBezTo>
                        <a:pt x="1859" y="631"/>
                        <a:pt x="1800" y="538"/>
                        <a:pt x="1740" y="444"/>
                      </a:cubicBezTo>
                      <a:lnTo>
                        <a:pt x="1560" y="166"/>
                      </a:lnTo>
                      <a:lnTo>
                        <a:pt x="1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4" name="Google Shape;5814;p43"/>
                <p:cNvSpPr/>
                <p:nvPr/>
              </p:nvSpPr>
              <p:spPr>
                <a:xfrm>
                  <a:off x="5669375" y="1579275"/>
                  <a:ext cx="6400" cy="592900"/>
                </a:xfrm>
                <a:custGeom>
                  <a:avLst/>
                  <a:gdLst/>
                  <a:ahLst/>
                  <a:cxnLst/>
                  <a:rect l="l" t="t" r="r" b="b"/>
                  <a:pathLst>
                    <a:path w="256" h="23716" extrusionOk="0">
                      <a:moveTo>
                        <a:pt x="128" y="1"/>
                      </a:moveTo>
                      <a:lnTo>
                        <a:pt x="0" y="23715"/>
                      </a:lnTo>
                      <a:lnTo>
                        <a:pt x="256" y="23715"/>
                      </a:lnTo>
                      <a:lnTo>
                        <a:pt x="1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5" name="Google Shape;5815;p43"/>
                <p:cNvSpPr/>
                <p:nvPr/>
              </p:nvSpPr>
              <p:spPr>
                <a:xfrm>
                  <a:off x="5579625" y="2221275"/>
                  <a:ext cx="181475" cy="41550"/>
                </a:xfrm>
                <a:custGeom>
                  <a:avLst/>
                  <a:gdLst/>
                  <a:ahLst/>
                  <a:cxnLst/>
                  <a:rect l="l" t="t" r="r" b="b"/>
                  <a:pathLst>
                    <a:path w="7259" h="1662" extrusionOk="0">
                      <a:moveTo>
                        <a:pt x="1" y="1"/>
                      </a:moveTo>
                      <a:lnTo>
                        <a:pt x="1" y="1661"/>
                      </a:lnTo>
                      <a:lnTo>
                        <a:pt x="7258" y="1661"/>
                      </a:lnTo>
                      <a:lnTo>
                        <a:pt x="72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6" name="Google Shape;5816;p43"/>
                <p:cNvSpPr/>
                <p:nvPr/>
              </p:nvSpPr>
              <p:spPr>
                <a:xfrm>
                  <a:off x="5416425" y="2735950"/>
                  <a:ext cx="507350" cy="40750"/>
                </a:xfrm>
                <a:custGeom>
                  <a:avLst/>
                  <a:gdLst/>
                  <a:ahLst/>
                  <a:cxnLst/>
                  <a:rect l="l" t="t" r="r" b="b"/>
                  <a:pathLst>
                    <a:path w="20294" h="1630" extrusionOk="0">
                      <a:moveTo>
                        <a:pt x="1702" y="0"/>
                      </a:moveTo>
                      <a:lnTo>
                        <a:pt x="1" y="1629"/>
                      </a:lnTo>
                      <a:lnTo>
                        <a:pt x="20294" y="1629"/>
                      </a:lnTo>
                      <a:lnTo>
                        <a:pt x="186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7" name="Google Shape;5817;p43"/>
                <p:cNvSpPr/>
                <p:nvPr/>
              </p:nvSpPr>
              <p:spPr>
                <a:xfrm>
                  <a:off x="5414900" y="2776675"/>
                  <a:ext cx="510425" cy="58975"/>
                </a:xfrm>
                <a:custGeom>
                  <a:avLst/>
                  <a:gdLst/>
                  <a:ahLst/>
                  <a:cxnLst/>
                  <a:rect l="l" t="t" r="r" b="b"/>
                  <a:pathLst>
                    <a:path w="20417" h="2359" extrusionOk="0">
                      <a:moveTo>
                        <a:pt x="62" y="0"/>
                      </a:moveTo>
                      <a:lnTo>
                        <a:pt x="0" y="65"/>
                      </a:lnTo>
                      <a:lnTo>
                        <a:pt x="6551" y="2359"/>
                      </a:lnTo>
                      <a:lnTo>
                        <a:pt x="13868" y="2359"/>
                      </a:lnTo>
                      <a:lnTo>
                        <a:pt x="20416" y="65"/>
                      </a:lnTo>
                      <a:lnTo>
                        <a:pt x="203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8" name="Google Shape;5818;p43"/>
                <p:cNvSpPr/>
                <p:nvPr/>
              </p:nvSpPr>
              <p:spPr>
                <a:xfrm>
                  <a:off x="5415925" y="2661225"/>
                  <a:ext cx="510400" cy="37375"/>
                </a:xfrm>
                <a:custGeom>
                  <a:avLst/>
                  <a:gdLst/>
                  <a:ahLst/>
                  <a:cxnLst/>
                  <a:rect l="l" t="t" r="r" b="b"/>
                  <a:pathLst>
                    <a:path w="20416" h="1495" extrusionOk="0">
                      <a:moveTo>
                        <a:pt x="1714" y="1"/>
                      </a:moveTo>
                      <a:lnTo>
                        <a:pt x="0" y="1494"/>
                      </a:lnTo>
                      <a:lnTo>
                        <a:pt x="20416" y="1494"/>
                      </a:lnTo>
                      <a:lnTo>
                        <a:pt x="18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9" name="Google Shape;5819;p43"/>
                <p:cNvSpPr/>
                <p:nvPr/>
              </p:nvSpPr>
              <p:spPr>
                <a:xfrm>
                  <a:off x="5415925" y="2698575"/>
                  <a:ext cx="510400" cy="37375"/>
                </a:xfrm>
                <a:custGeom>
                  <a:avLst/>
                  <a:gdLst/>
                  <a:ahLst/>
                  <a:cxnLst/>
                  <a:rect l="l" t="t" r="r" b="b"/>
                  <a:pathLst>
                    <a:path w="20416" h="1495" extrusionOk="0">
                      <a:moveTo>
                        <a:pt x="0" y="0"/>
                      </a:moveTo>
                      <a:lnTo>
                        <a:pt x="1748" y="1494"/>
                      </a:lnTo>
                      <a:lnTo>
                        <a:pt x="18667" y="14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0" name="Google Shape;5820;p43"/>
                <p:cNvSpPr/>
                <p:nvPr/>
              </p:nvSpPr>
              <p:spPr>
                <a:xfrm>
                  <a:off x="5415475" y="2586550"/>
                  <a:ext cx="510400" cy="37350"/>
                </a:xfrm>
                <a:custGeom>
                  <a:avLst/>
                  <a:gdLst/>
                  <a:ahLst/>
                  <a:cxnLst/>
                  <a:rect l="l" t="t" r="r" b="b"/>
                  <a:pathLst>
                    <a:path w="20416" h="1494" extrusionOk="0">
                      <a:moveTo>
                        <a:pt x="1765" y="1"/>
                      </a:moveTo>
                      <a:lnTo>
                        <a:pt x="1" y="1494"/>
                      </a:lnTo>
                      <a:lnTo>
                        <a:pt x="20416" y="1494"/>
                      </a:lnTo>
                      <a:lnTo>
                        <a:pt x="187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1" name="Google Shape;5821;p43"/>
                <p:cNvSpPr/>
                <p:nvPr/>
              </p:nvSpPr>
              <p:spPr>
                <a:xfrm>
                  <a:off x="5415475" y="2623875"/>
                  <a:ext cx="510400" cy="37375"/>
                </a:xfrm>
                <a:custGeom>
                  <a:avLst/>
                  <a:gdLst/>
                  <a:ahLst/>
                  <a:cxnLst/>
                  <a:rect l="l" t="t" r="r" b="b"/>
                  <a:pathLst>
                    <a:path w="20416" h="1495" extrusionOk="0">
                      <a:moveTo>
                        <a:pt x="1" y="1"/>
                      </a:moveTo>
                      <a:lnTo>
                        <a:pt x="1747" y="1495"/>
                      </a:lnTo>
                      <a:lnTo>
                        <a:pt x="18669" y="1495"/>
                      </a:lnTo>
                      <a:lnTo>
                        <a:pt x="204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2" name="Google Shape;5822;p43"/>
                <p:cNvSpPr/>
                <p:nvPr/>
              </p:nvSpPr>
              <p:spPr>
                <a:xfrm>
                  <a:off x="5415925" y="2549225"/>
                  <a:ext cx="510400" cy="37350"/>
                </a:xfrm>
                <a:custGeom>
                  <a:avLst/>
                  <a:gdLst/>
                  <a:ahLst/>
                  <a:cxnLst/>
                  <a:rect l="l" t="t" r="r" b="b"/>
                  <a:pathLst>
                    <a:path w="20416" h="1494" extrusionOk="0">
                      <a:moveTo>
                        <a:pt x="0" y="0"/>
                      </a:moveTo>
                      <a:lnTo>
                        <a:pt x="1748" y="1494"/>
                      </a:lnTo>
                      <a:lnTo>
                        <a:pt x="18667" y="14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3" name="Google Shape;5823;p43"/>
                <p:cNvSpPr/>
                <p:nvPr/>
              </p:nvSpPr>
              <p:spPr>
                <a:xfrm>
                  <a:off x="5415925" y="2511875"/>
                  <a:ext cx="510400" cy="37375"/>
                </a:xfrm>
                <a:custGeom>
                  <a:avLst/>
                  <a:gdLst/>
                  <a:ahLst/>
                  <a:cxnLst/>
                  <a:rect l="l" t="t" r="r" b="b"/>
                  <a:pathLst>
                    <a:path w="20416" h="1495" extrusionOk="0">
                      <a:moveTo>
                        <a:pt x="1729" y="0"/>
                      </a:moveTo>
                      <a:lnTo>
                        <a:pt x="0" y="1494"/>
                      </a:lnTo>
                      <a:lnTo>
                        <a:pt x="20416" y="1494"/>
                      </a:lnTo>
                      <a:lnTo>
                        <a:pt x="18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4" name="Google Shape;5824;p43"/>
                <p:cNvSpPr/>
                <p:nvPr/>
              </p:nvSpPr>
              <p:spPr>
                <a:xfrm>
                  <a:off x="5415925" y="2437175"/>
                  <a:ext cx="510400" cy="37375"/>
                </a:xfrm>
                <a:custGeom>
                  <a:avLst/>
                  <a:gdLst/>
                  <a:ahLst/>
                  <a:cxnLst/>
                  <a:rect l="l" t="t" r="r" b="b"/>
                  <a:pathLst>
                    <a:path w="20416" h="1495" extrusionOk="0">
                      <a:moveTo>
                        <a:pt x="1729" y="0"/>
                      </a:moveTo>
                      <a:lnTo>
                        <a:pt x="0" y="1494"/>
                      </a:lnTo>
                      <a:lnTo>
                        <a:pt x="20416" y="1494"/>
                      </a:lnTo>
                      <a:lnTo>
                        <a:pt x="18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5" name="Google Shape;5825;p43"/>
                <p:cNvSpPr/>
                <p:nvPr/>
              </p:nvSpPr>
              <p:spPr>
                <a:xfrm>
                  <a:off x="5415925" y="2474525"/>
                  <a:ext cx="510400" cy="37375"/>
                </a:xfrm>
                <a:custGeom>
                  <a:avLst/>
                  <a:gdLst/>
                  <a:ahLst/>
                  <a:cxnLst/>
                  <a:rect l="l" t="t" r="r" b="b"/>
                  <a:pathLst>
                    <a:path w="20416" h="1495" extrusionOk="0">
                      <a:moveTo>
                        <a:pt x="0" y="0"/>
                      </a:moveTo>
                      <a:lnTo>
                        <a:pt x="1748" y="1494"/>
                      </a:lnTo>
                      <a:lnTo>
                        <a:pt x="18667" y="14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6" name="Google Shape;5826;p43"/>
                <p:cNvSpPr/>
                <p:nvPr/>
              </p:nvSpPr>
              <p:spPr>
                <a:xfrm>
                  <a:off x="5415475" y="2362475"/>
                  <a:ext cx="510400" cy="37375"/>
                </a:xfrm>
                <a:custGeom>
                  <a:avLst/>
                  <a:gdLst/>
                  <a:ahLst/>
                  <a:cxnLst/>
                  <a:rect l="l" t="t" r="r" b="b"/>
                  <a:pathLst>
                    <a:path w="20416" h="1495" extrusionOk="0">
                      <a:moveTo>
                        <a:pt x="1596" y="1"/>
                      </a:moveTo>
                      <a:lnTo>
                        <a:pt x="1" y="1495"/>
                      </a:lnTo>
                      <a:lnTo>
                        <a:pt x="20416" y="1495"/>
                      </a:lnTo>
                      <a:lnTo>
                        <a:pt x="188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7" name="Google Shape;5827;p43"/>
                <p:cNvSpPr/>
                <p:nvPr/>
              </p:nvSpPr>
              <p:spPr>
                <a:xfrm>
                  <a:off x="5415475" y="2399825"/>
                  <a:ext cx="510400" cy="37375"/>
                </a:xfrm>
                <a:custGeom>
                  <a:avLst/>
                  <a:gdLst/>
                  <a:ahLst/>
                  <a:cxnLst/>
                  <a:rect l="l" t="t" r="r" b="b"/>
                  <a:pathLst>
                    <a:path w="20416" h="1495" extrusionOk="0">
                      <a:moveTo>
                        <a:pt x="1" y="1"/>
                      </a:moveTo>
                      <a:lnTo>
                        <a:pt x="1747" y="1494"/>
                      </a:lnTo>
                      <a:lnTo>
                        <a:pt x="18669" y="1494"/>
                      </a:lnTo>
                      <a:lnTo>
                        <a:pt x="204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8" name="Google Shape;5828;p43"/>
                <p:cNvSpPr/>
                <p:nvPr/>
              </p:nvSpPr>
              <p:spPr>
                <a:xfrm>
                  <a:off x="5415925" y="2262825"/>
                  <a:ext cx="510400" cy="57350"/>
                </a:xfrm>
                <a:custGeom>
                  <a:avLst/>
                  <a:gdLst/>
                  <a:ahLst/>
                  <a:cxnLst/>
                  <a:rect l="l" t="t" r="r" b="b"/>
                  <a:pathLst>
                    <a:path w="20416" h="2294" extrusionOk="0">
                      <a:moveTo>
                        <a:pt x="6549" y="0"/>
                      </a:moveTo>
                      <a:lnTo>
                        <a:pt x="0" y="2293"/>
                      </a:lnTo>
                      <a:lnTo>
                        <a:pt x="20416" y="2293"/>
                      </a:lnTo>
                      <a:lnTo>
                        <a:pt x="138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9" name="Google Shape;5829;p43"/>
                <p:cNvSpPr/>
                <p:nvPr/>
              </p:nvSpPr>
              <p:spPr>
                <a:xfrm>
                  <a:off x="5415925" y="2320150"/>
                  <a:ext cx="510400" cy="42350"/>
                </a:xfrm>
                <a:custGeom>
                  <a:avLst/>
                  <a:gdLst/>
                  <a:ahLst/>
                  <a:cxnLst/>
                  <a:rect l="l" t="t" r="r" b="b"/>
                  <a:pathLst>
                    <a:path w="20416" h="1694" extrusionOk="0">
                      <a:moveTo>
                        <a:pt x="0" y="0"/>
                      </a:moveTo>
                      <a:lnTo>
                        <a:pt x="1595" y="1694"/>
                      </a:lnTo>
                      <a:lnTo>
                        <a:pt x="18820" y="16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0" name="Google Shape;5830;p43"/>
                <p:cNvSpPr/>
                <p:nvPr/>
              </p:nvSpPr>
              <p:spPr>
                <a:xfrm>
                  <a:off x="5420750" y="2773475"/>
                  <a:ext cx="504575" cy="6425"/>
                </a:xfrm>
                <a:custGeom>
                  <a:avLst/>
                  <a:gdLst/>
                  <a:ahLst/>
                  <a:cxnLst/>
                  <a:rect l="l" t="t" r="r" b="b"/>
                  <a:pathLst>
                    <a:path w="20183" h="257" extrusionOk="0">
                      <a:moveTo>
                        <a:pt x="10062" y="0"/>
                      </a:moveTo>
                      <a:cubicBezTo>
                        <a:pt x="8385" y="2"/>
                        <a:pt x="6708" y="10"/>
                        <a:pt x="5031" y="29"/>
                      </a:cubicBezTo>
                      <a:cubicBezTo>
                        <a:pt x="3355" y="48"/>
                        <a:pt x="1678" y="76"/>
                        <a:pt x="1" y="128"/>
                      </a:cubicBezTo>
                      <a:cubicBezTo>
                        <a:pt x="1678" y="181"/>
                        <a:pt x="3355" y="209"/>
                        <a:pt x="5031" y="229"/>
                      </a:cubicBezTo>
                      <a:cubicBezTo>
                        <a:pt x="6708" y="248"/>
                        <a:pt x="8385" y="256"/>
                        <a:pt x="10062" y="256"/>
                      </a:cubicBezTo>
                      <a:cubicBezTo>
                        <a:pt x="11738" y="256"/>
                        <a:pt x="13415" y="248"/>
                        <a:pt x="15092" y="230"/>
                      </a:cubicBezTo>
                      <a:cubicBezTo>
                        <a:pt x="16768" y="210"/>
                        <a:pt x="18444" y="182"/>
                        <a:pt x="20121" y="131"/>
                      </a:cubicBezTo>
                      <a:lnTo>
                        <a:pt x="20121" y="131"/>
                      </a:lnTo>
                      <a:lnTo>
                        <a:pt x="20182" y="193"/>
                      </a:lnTo>
                      <a:lnTo>
                        <a:pt x="20125" y="127"/>
                      </a:lnTo>
                      <a:lnTo>
                        <a:pt x="20123" y="126"/>
                      </a:lnTo>
                      <a:lnTo>
                        <a:pt x="20122" y="126"/>
                      </a:lnTo>
                      <a:cubicBezTo>
                        <a:pt x="18445" y="74"/>
                        <a:pt x="16769" y="46"/>
                        <a:pt x="15092" y="28"/>
                      </a:cubicBezTo>
                      <a:cubicBezTo>
                        <a:pt x="13415" y="10"/>
                        <a:pt x="11738" y="0"/>
                        <a:pt x="10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1" name="Google Shape;5831;p43"/>
                <p:cNvSpPr/>
                <p:nvPr/>
              </p:nvSpPr>
              <p:spPr>
                <a:xfrm>
                  <a:off x="5459600" y="2732725"/>
                  <a:ext cx="423025" cy="6425"/>
                </a:xfrm>
                <a:custGeom>
                  <a:avLst/>
                  <a:gdLst/>
                  <a:ahLst/>
                  <a:cxnLst/>
                  <a:rect l="l" t="t" r="r" b="b"/>
                  <a:pathLst>
                    <a:path w="16921" h="257" extrusionOk="0">
                      <a:moveTo>
                        <a:pt x="8462" y="0"/>
                      </a:moveTo>
                      <a:cubicBezTo>
                        <a:pt x="7052" y="1"/>
                        <a:pt x="5641" y="9"/>
                        <a:pt x="4232" y="28"/>
                      </a:cubicBezTo>
                      <a:cubicBezTo>
                        <a:pt x="3526" y="37"/>
                        <a:pt x="2821" y="48"/>
                        <a:pt x="2116" y="65"/>
                      </a:cubicBezTo>
                      <a:cubicBezTo>
                        <a:pt x="1410" y="83"/>
                        <a:pt x="706" y="100"/>
                        <a:pt x="1" y="128"/>
                      </a:cubicBezTo>
                      <a:cubicBezTo>
                        <a:pt x="706" y="156"/>
                        <a:pt x="1412" y="172"/>
                        <a:pt x="2116" y="191"/>
                      </a:cubicBezTo>
                      <a:cubicBezTo>
                        <a:pt x="2822" y="206"/>
                        <a:pt x="3527" y="217"/>
                        <a:pt x="4232" y="228"/>
                      </a:cubicBezTo>
                      <a:cubicBezTo>
                        <a:pt x="5641" y="247"/>
                        <a:pt x="7052" y="256"/>
                        <a:pt x="8462" y="256"/>
                      </a:cubicBezTo>
                      <a:cubicBezTo>
                        <a:pt x="9871" y="256"/>
                        <a:pt x="11282" y="248"/>
                        <a:pt x="12690" y="229"/>
                      </a:cubicBezTo>
                      <a:cubicBezTo>
                        <a:pt x="14100" y="208"/>
                        <a:pt x="15511" y="182"/>
                        <a:pt x="16920" y="128"/>
                      </a:cubicBezTo>
                      <a:cubicBezTo>
                        <a:pt x="15511" y="74"/>
                        <a:pt x="14100" y="46"/>
                        <a:pt x="12690" y="27"/>
                      </a:cubicBezTo>
                      <a:cubicBezTo>
                        <a:pt x="11282" y="9"/>
                        <a:pt x="9871" y="0"/>
                        <a:pt x="8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2" name="Google Shape;5832;p43"/>
                <p:cNvSpPr/>
                <p:nvPr/>
              </p:nvSpPr>
              <p:spPr>
                <a:xfrm>
                  <a:off x="5415900" y="2695350"/>
                  <a:ext cx="510425" cy="6425"/>
                </a:xfrm>
                <a:custGeom>
                  <a:avLst/>
                  <a:gdLst/>
                  <a:ahLst/>
                  <a:cxnLst/>
                  <a:rect l="l" t="t" r="r" b="b"/>
                  <a:pathLst>
                    <a:path w="20417" h="257" extrusionOk="0">
                      <a:moveTo>
                        <a:pt x="10210" y="1"/>
                      </a:moveTo>
                      <a:cubicBezTo>
                        <a:pt x="8507" y="1"/>
                        <a:pt x="6805" y="9"/>
                        <a:pt x="5105" y="28"/>
                      </a:cubicBezTo>
                      <a:cubicBezTo>
                        <a:pt x="3402" y="49"/>
                        <a:pt x="1701" y="75"/>
                        <a:pt x="0" y="128"/>
                      </a:cubicBezTo>
                      <a:cubicBezTo>
                        <a:pt x="1703" y="183"/>
                        <a:pt x="3403" y="210"/>
                        <a:pt x="5105" y="230"/>
                      </a:cubicBezTo>
                      <a:cubicBezTo>
                        <a:pt x="6808" y="248"/>
                        <a:pt x="8508" y="256"/>
                        <a:pt x="10210" y="256"/>
                      </a:cubicBezTo>
                      <a:cubicBezTo>
                        <a:pt x="11911" y="255"/>
                        <a:pt x="13613" y="248"/>
                        <a:pt x="15313" y="229"/>
                      </a:cubicBezTo>
                      <a:cubicBezTo>
                        <a:pt x="16165" y="219"/>
                        <a:pt x="17015" y="208"/>
                        <a:pt x="17865" y="192"/>
                      </a:cubicBezTo>
                      <a:cubicBezTo>
                        <a:pt x="18715" y="173"/>
                        <a:pt x="19567" y="157"/>
                        <a:pt x="20417" y="129"/>
                      </a:cubicBezTo>
                      <a:cubicBezTo>
                        <a:pt x="19567" y="101"/>
                        <a:pt x="18715" y="84"/>
                        <a:pt x="17865" y="66"/>
                      </a:cubicBezTo>
                      <a:cubicBezTo>
                        <a:pt x="17015" y="51"/>
                        <a:pt x="16165" y="39"/>
                        <a:pt x="15313" y="29"/>
                      </a:cubicBezTo>
                      <a:cubicBezTo>
                        <a:pt x="13612" y="10"/>
                        <a:pt x="11910" y="1"/>
                        <a:pt x="10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3" name="Google Shape;5833;p43"/>
                <p:cNvSpPr/>
                <p:nvPr/>
              </p:nvSpPr>
              <p:spPr>
                <a:xfrm>
                  <a:off x="5415525" y="2620650"/>
                  <a:ext cx="510350" cy="6425"/>
                </a:xfrm>
                <a:custGeom>
                  <a:avLst/>
                  <a:gdLst/>
                  <a:ahLst/>
                  <a:cxnLst/>
                  <a:rect l="l" t="t" r="r" b="b"/>
                  <a:pathLst>
                    <a:path w="20414" h="257" extrusionOk="0">
                      <a:moveTo>
                        <a:pt x="10207" y="1"/>
                      </a:moveTo>
                      <a:cubicBezTo>
                        <a:pt x="8507" y="1"/>
                        <a:pt x="6805" y="9"/>
                        <a:pt x="5105" y="28"/>
                      </a:cubicBezTo>
                      <a:cubicBezTo>
                        <a:pt x="3403" y="49"/>
                        <a:pt x="1703" y="76"/>
                        <a:pt x="1" y="129"/>
                      </a:cubicBezTo>
                      <a:cubicBezTo>
                        <a:pt x="1703" y="183"/>
                        <a:pt x="3403" y="211"/>
                        <a:pt x="5105" y="230"/>
                      </a:cubicBezTo>
                      <a:cubicBezTo>
                        <a:pt x="6805" y="248"/>
                        <a:pt x="8507" y="257"/>
                        <a:pt x="10207" y="257"/>
                      </a:cubicBezTo>
                      <a:cubicBezTo>
                        <a:pt x="11909" y="256"/>
                        <a:pt x="13609" y="248"/>
                        <a:pt x="15311" y="229"/>
                      </a:cubicBezTo>
                      <a:cubicBezTo>
                        <a:pt x="16161" y="220"/>
                        <a:pt x="17011" y="209"/>
                        <a:pt x="17863" y="192"/>
                      </a:cubicBezTo>
                      <a:cubicBezTo>
                        <a:pt x="18713" y="174"/>
                        <a:pt x="19563" y="157"/>
                        <a:pt x="20414" y="130"/>
                      </a:cubicBezTo>
                      <a:cubicBezTo>
                        <a:pt x="19562" y="101"/>
                        <a:pt x="18712" y="85"/>
                        <a:pt x="17863" y="66"/>
                      </a:cubicBezTo>
                      <a:cubicBezTo>
                        <a:pt x="17011" y="51"/>
                        <a:pt x="16161" y="40"/>
                        <a:pt x="15311" y="29"/>
                      </a:cubicBezTo>
                      <a:cubicBezTo>
                        <a:pt x="13609" y="10"/>
                        <a:pt x="11909" y="1"/>
                        <a:pt x="10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4" name="Google Shape;5834;p43"/>
                <p:cNvSpPr/>
                <p:nvPr/>
              </p:nvSpPr>
              <p:spPr>
                <a:xfrm>
                  <a:off x="5459150" y="2658025"/>
                  <a:ext cx="423025" cy="6425"/>
                </a:xfrm>
                <a:custGeom>
                  <a:avLst/>
                  <a:gdLst/>
                  <a:ahLst/>
                  <a:cxnLst/>
                  <a:rect l="l" t="t" r="r" b="b"/>
                  <a:pathLst>
                    <a:path w="16921" h="257" extrusionOk="0">
                      <a:moveTo>
                        <a:pt x="8461" y="1"/>
                      </a:moveTo>
                      <a:cubicBezTo>
                        <a:pt x="7051" y="2"/>
                        <a:pt x="5641" y="9"/>
                        <a:pt x="4231" y="28"/>
                      </a:cubicBezTo>
                      <a:cubicBezTo>
                        <a:pt x="3525" y="38"/>
                        <a:pt x="2821" y="49"/>
                        <a:pt x="2116" y="65"/>
                      </a:cubicBezTo>
                      <a:cubicBezTo>
                        <a:pt x="1410" y="84"/>
                        <a:pt x="705" y="100"/>
                        <a:pt x="0" y="129"/>
                      </a:cubicBezTo>
                      <a:cubicBezTo>
                        <a:pt x="705" y="156"/>
                        <a:pt x="1411" y="173"/>
                        <a:pt x="2116" y="191"/>
                      </a:cubicBezTo>
                      <a:cubicBezTo>
                        <a:pt x="2822" y="206"/>
                        <a:pt x="3526" y="218"/>
                        <a:pt x="4231" y="228"/>
                      </a:cubicBezTo>
                      <a:cubicBezTo>
                        <a:pt x="5641" y="247"/>
                        <a:pt x="7051" y="256"/>
                        <a:pt x="8461" y="256"/>
                      </a:cubicBezTo>
                      <a:cubicBezTo>
                        <a:pt x="9871" y="256"/>
                        <a:pt x="11281" y="248"/>
                        <a:pt x="12691" y="229"/>
                      </a:cubicBezTo>
                      <a:cubicBezTo>
                        <a:pt x="14100" y="208"/>
                        <a:pt x="15511" y="182"/>
                        <a:pt x="16921" y="129"/>
                      </a:cubicBezTo>
                      <a:cubicBezTo>
                        <a:pt x="15511" y="74"/>
                        <a:pt x="14100" y="47"/>
                        <a:pt x="12691" y="27"/>
                      </a:cubicBezTo>
                      <a:cubicBezTo>
                        <a:pt x="11281" y="9"/>
                        <a:pt x="9871" y="1"/>
                        <a:pt x="8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5" name="Google Shape;5835;p43"/>
                <p:cNvSpPr/>
                <p:nvPr/>
              </p:nvSpPr>
              <p:spPr>
                <a:xfrm>
                  <a:off x="5459600" y="2583375"/>
                  <a:ext cx="423025" cy="6400"/>
                </a:xfrm>
                <a:custGeom>
                  <a:avLst/>
                  <a:gdLst/>
                  <a:ahLst/>
                  <a:cxnLst/>
                  <a:rect l="l" t="t" r="r" b="b"/>
                  <a:pathLst>
                    <a:path w="16921" h="256" extrusionOk="0">
                      <a:moveTo>
                        <a:pt x="8462" y="0"/>
                      </a:moveTo>
                      <a:cubicBezTo>
                        <a:pt x="7052" y="1"/>
                        <a:pt x="5641" y="9"/>
                        <a:pt x="4232" y="28"/>
                      </a:cubicBezTo>
                      <a:cubicBezTo>
                        <a:pt x="3526" y="37"/>
                        <a:pt x="2821" y="48"/>
                        <a:pt x="2116" y="65"/>
                      </a:cubicBezTo>
                      <a:cubicBezTo>
                        <a:pt x="1410" y="83"/>
                        <a:pt x="706" y="99"/>
                        <a:pt x="1" y="128"/>
                      </a:cubicBezTo>
                      <a:cubicBezTo>
                        <a:pt x="706" y="156"/>
                        <a:pt x="1412" y="173"/>
                        <a:pt x="2116" y="190"/>
                      </a:cubicBezTo>
                      <a:cubicBezTo>
                        <a:pt x="2822" y="206"/>
                        <a:pt x="3527" y="217"/>
                        <a:pt x="4232" y="227"/>
                      </a:cubicBezTo>
                      <a:cubicBezTo>
                        <a:pt x="5641" y="247"/>
                        <a:pt x="7052" y="256"/>
                        <a:pt x="8462" y="256"/>
                      </a:cubicBezTo>
                      <a:cubicBezTo>
                        <a:pt x="9871" y="256"/>
                        <a:pt x="11282" y="248"/>
                        <a:pt x="12690" y="229"/>
                      </a:cubicBezTo>
                      <a:cubicBezTo>
                        <a:pt x="14100" y="209"/>
                        <a:pt x="15511" y="181"/>
                        <a:pt x="16920" y="128"/>
                      </a:cubicBezTo>
                      <a:cubicBezTo>
                        <a:pt x="15511" y="74"/>
                        <a:pt x="14100" y="46"/>
                        <a:pt x="12690" y="27"/>
                      </a:cubicBezTo>
                      <a:cubicBezTo>
                        <a:pt x="11282" y="9"/>
                        <a:pt x="9871" y="0"/>
                        <a:pt x="8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6" name="Google Shape;5836;p43"/>
                <p:cNvSpPr/>
                <p:nvPr/>
              </p:nvSpPr>
              <p:spPr>
                <a:xfrm>
                  <a:off x="5415900" y="2546025"/>
                  <a:ext cx="510425" cy="6400"/>
                </a:xfrm>
                <a:custGeom>
                  <a:avLst/>
                  <a:gdLst/>
                  <a:ahLst/>
                  <a:cxnLst/>
                  <a:rect l="l" t="t" r="r" b="b"/>
                  <a:pathLst>
                    <a:path w="20417" h="256" extrusionOk="0">
                      <a:moveTo>
                        <a:pt x="10210" y="0"/>
                      </a:moveTo>
                      <a:cubicBezTo>
                        <a:pt x="8507" y="0"/>
                        <a:pt x="6805" y="7"/>
                        <a:pt x="5105" y="27"/>
                      </a:cubicBezTo>
                      <a:cubicBezTo>
                        <a:pt x="3402" y="47"/>
                        <a:pt x="1701" y="74"/>
                        <a:pt x="0" y="128"/>
                      </a:cubicBezTo>
                      <a:cubicBezTo>
                        <a:pt x="1703" y="181"/>
                        <a:pt x="3403" y="210"/>
                        <a:pt x="5105" y="228"/>
                      </a:cubicBezTo>
                      <a:cubicBezTo>
                        <a:pt x="6808" y="247"/>
                        <a:pt x="8508" y="256"/>
                        <a:pt x="10210" y="256"/>
                      </a:cubicBezTo>
                      <a:cubicBezTo>
                        <a:pt x="11911" y="254"/>
                        <a:pt x="13613" y="247"/>
                        <a:pt x="15313" y="227"/>
                      </a:cubicBezTo>
                      <a:cubicBezTo>
                        <a:pt x="16165" y="218"/>
                        <a:pt x="17015" y="207"/>
                        <a:pt x="17865" y="190"/>
                      </a:cubicBezTo>
                      <a:cubicBezTo>
                        <a:pt x="18715" y="173"/>
                        <a:pt x="19567" y="156"/>
                        <a:pt x="20417" y="128"/>
                      </a:cubicBezTo>
                      <a:cubicBezTo>
                        <a:pt x="19567" y="98"/>
                        <a:pt x="18715" y="82"/>
                        <a:pt x="17865" y="65"/>
                      </a:cubicBezTo>
                      <a:cubicBezTo>
                        <a:pt x="17015" y="49"/>
                        <a:pt x="16165" y="38"/>
                        <a:pt x="15313" y="28"/>
                      </a:cubicBezTo>
                      <a:cubicBezTo>
                        <a:pt x="13612" y="8"/>
                        <a:pt x="11910" y="0"/>
                        <a:pt x="10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7" name="Google Shape;5837;p43"/>
                <p:cNvSpPr/>
                <p:nvPr/>
              </p:nvSpPr>
              <p:spPr>
                <a:xfrm>
                  <a:off x="5459600" y="2508675"/>
                  <a:ext cx="193600" cy="6350"/>
                </a:xfrm>
                <a:custGeom>
                  <a:avLst/>
                  <a:gdLst/>
                  <a:ahLst/>
                  <a:cxnLst/>
                  <a:rect l="l" t="t" r="r" b="b"/>
                  <a:pathLst>
                    <a:path w="7744" h="254" extrusionOk="0">
                      <a:moveTo>
                        <a:pt x="3873" y="0"/>
                      </a:moveTo>
                      <a:cubicBezTo>
                        <a:pt x="3226" y="1"/>
                        <a:pt x="2581" y="10"/>
                        <a:pt x="1936" y="28"/>
                      </a:cubicBezTo>
                      <a:cubicBezTo>
                        <a:pt x="1613" y="37"/>
                        <a:pt x="1290" y="50"/>
                        <a:pt x="968" y="66"/>
                      </a:cubicBezTo>
                      <a:cubicBezTo>
                        <a:pt x="806" y="73"/>
                        <a:pt x="646" y="82"/>
                        <a:pt x="484" y="92"/>
                      </a:cubicBezTo>
                      <a:cubicBezTo>
                        <a:pt x="323" y="103"/>
                        <a:pt x="162" y="114"/>
                        <a:pt x="1" y="128"/>
                      </a:cubicBezTo>
                      <a:cubicBezTo>
                        <a:pt x="162" y="143"/>
                        <a:pt x="323" y="154"/>
                        <a:pt x="484" y="161"/>
                      </a:cubicBezTo>
                      <a:cubicBezTo>
                        <a:pt x="646" y="171"/>
                        <a:pt x="806" y="180"/>
                        <a:pt x="968" y="189"/>
                      </a:cubicBezTo>
                      <a:cubicBezTo>
                        <a:pt x="1290" y="204"/>
                        <a:pt x="1613" y="215"/>
                        <a:pt x="1936" y="225"/>
                      </a:cubicBezTo>
                      <a:cubicBezTo>
                        <a:pt x="2581" y="245"/>
                        <a:pt x="3226" y="253"/>
                        <a:pt x="3873" y="253"/>
                      </a:cubicBezTo>
                      <a:cubicBezTo>
                        <a:pt x="4518" y="253"/>
                        <a:pt x="5163" y="246"/>
                        <a:pt x="5809" y="226"/>
                      </a:cubicBezTo>
                      <a:cubicBezTo>
                        <a:pt x="6131" y="217"/>
                        <a:pt x="6454" y="205"/>
                        <a:pt x="6776" y="190"/>
                      </a:cubicBezTo>
                      <a:cubicBezTo>
                        <a:pt x="6938" y="181"/>
                        <a:pt x="7099" y="173"/>
                        <a:pt x="7260" y="163"/>
                      </a:cubicBezTo>
                      <a:cubicBezTo>
                        <a:pt x="7421" y="153"/>
                        <a:pt x="7583" y="140"/>
                        <a:pt x="7743" y="127"/>
                      </a:cubicBezTo>
                      <a:cubicBezTo>
                        <a:pt x="7583" y="113"/>
                        <a:pt x="7421" y="102"/>
                        <a:pt x="7260" y="91"/>
                      </a:cubicBezTo>
                      <a:cubicBezTo>
                        <a:pt x="7099" y="81"/>
                        <a:pt x="6938" y="72"/>
                        <a:pt x="6776" y="64"/>
                      </a:cubicBezTo>
                      <a:cubicBezTo>
                        <a:pt x="6454" y="48"/>
                        <a:pt x="6131" y="37"/>
                        <a:pt x="5809" y="27"/>
                      </a:cubicBezTo>
                      <a:cubicBezTo>
                        <a:pt x="5163" y="10"/>
                        <a:pt x="4518" y="0"/>
                        <a:pt x="3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8" name="Google Shape;5838;p43"/>
                <p:cNvSpPr/>
                <p:nvPr/>
              </p:nvSpPr>
              <p:spPr>
                <a:xfrm>
                  <a:off x="5415900" y="2471325"/>
                  <a:ext cx="510425" cy="6425"/>
                </a:xfrm>
                <a:custGeom>
                  <a:avLst/>
                  <a:gdLst/>
                  <a:ahLst/>
                  <a:cxnLst/>
                  <a:rect l="l" t="t" r="r" b="b"/>
                  <a:pathLst>
                    <a:path w="20417" h="257" extrusionOk="0">
                      <a:moveTo>
                        <a:pt x="10210" y="0"/>
                      </a:moveTo>
                      <a:cubicBezTo>
                        <a:pt x="8507" y="0"/>
                        <a:pt x="6805" y="8"/>
                        <a:pt x="5105" y="27"/>
                      </a:cubicBezTo>
                      <a:cubicBezTo>
                        <a:pt x="3402" y="48"/>
                        <a:pt x="1701" y="74"/>
                        <a:pt x="0" y="128"/>
                      </a:cubicBezTo>
                      <a:cubicBezTo>
                        <a:pt x="1703" y="182"/>
                        <a:pt x="3403" y="210"/>
                        <a:pt x="5105" y="229"/>
                      </a:cubicBezTo>
                      <a:cubicBezTo>
                        <a:pt x="6808" y="247"/>
                        <a:pt x="8508" y="256"/>
                        <a:pt x="10210" y="256"/>
                      </a:cubicBezTo>
                      <a:cubicBezTo>
                        <a:pt x="11911" y="255"/>
                        <a:pt x="13613" y="247"/>
                        <a:pt x="15313" y="228"/>
                      </a:cubicBezTo>
                      <a:cubicBezTo>
                        <a:pt x="16165" y="219"/>
                        <a:pt x="17015" y="207"/>
                        <a:pt x="17865" y="191"/>
                      </a:cubicBezTo>
                      <a:cubicBezTo>
                        <a:pt x="18715" y="173"/>
                        <a:pt x="19567" y="156"/>
                        <a:pt x="20417" y="128"/>
                      </a:cubicBezTo>
                      <a:cubicBezTo>
                        <a:pt x="19567" y="100"/>
                        <a:pt x="18715" y="83"/>
                        <a:pt x="17865" y="65"/>
                      </a:cubicBezTo>
                      <a:cubicBezTo>
                        <a:pt x="17015" y="50"/>
                        <a:pt x="16165" y="38"/>
                        <a:pt x="15313" y="28"/>
                      </a:cubicBezTo>
                      <a:cubicBezTo>
                        <a:pt x="13612" y="9"/>
                        <a:pt x="11910" y="0"/>
                        <a:pt x="10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9" name="Google Shape;5839;p43"/>
                <p:cNvSpPr/>
                <p:nvPr/>
              </p:nvSpPr>
              <p:spPr>
                <a:xfrm>
                  <a:off x="5653225" y="2508700"/>
                  <a:ext cx="232750" cy="6350"/>
                </a:xfrm>
                <a:custGeom>
                  <a:avLst/>
                  <a:gdLst/>
                  <a:ahLst/>
                  <a:cxnLst/>
                  <a:rect l="l" t="t" r="r" b="b"/>
                  <a:pathLst>
                    <a:path w="9310" h="254" extrusionOk="0">
                      <a:moveTo>
                        <a:pt x="4731" y="0"/>
                      </a:moveTo>
                      <a:cubicBezTo>
                        <a:pt x="4684" y="0"/>
                        <a:pt x="4637" y="0"/>
                        <a:pt x="4589" y="0"/>
                      </a:cubicBezTo>
                      <a:cubicBezTo>
                        <a:pt x="3824" y="0"/>
                        <a:pt x="3060" y="10"/>
                        <a:pt x="2294" y="29"/>
                      </a:cubicBezTo>
                      <a:cubicBezTo>
                        <a:pt x="1530" y="47"/>
                        <a:pt x="765" y="75"/>
                        <a:pt x="0" y="127"/>
                      </a:cubicBezTo>
                      <a:cubicBezTo>
                        <a:pt x="765" y="178"/>
                        <a:pt x="1530" y="206"/>
                        <a:pt x="2294" y="225"/>
                      </a:cubicBezTo>
                      <a:cubicBezTo>
                        <a:pt x="3060" y="243"/>
                        <a:pt x="3824" y="252"/>
                        <a:pt x="4589" y="253"/>
                      </a:cubicBezTo>
                      <a:cubicBezTo>
                        <a:pt x="5354" y="253"/>
                        <a:pt x="6119" y="247"/>
                        <a:pt x="6883" y="230"/>
                      </a:cubicBezTo>
                      <a:cubicBezTo>
                        <a:pt x="7266" y="221"/>
                        <a:pt x="7649" y="209"/>
                        <a:pt x="8030" y="195"/>
                      </a:cubicBezTo>
                      <a:cubicBezTo>
                        <a:pt x="8127" y="191"/>
                        <a:pt x="8222" y="187"/>
                        <a:pt x="8317" y="183"/>
                      </a:cubicBezTo>
                      <a:lnTo>
                        <a:pt x="8603" y="170"/>
                      </a:lnTo>
                      <a:cubicBezTo>
                        <a:pt x="8700" y="166"/>
                        <a:pt x="8795" y="160"/>
                        <a:pt x="8890" y="155"/>
                      </a:cubicBezTo>
                      <a:lnTo>
                        <a:pt x="9033" y="148"/>
                      </a:lnTo>
                      <a:lnTo>
                        <a:pt x="9176" y="138"/>
                      </a:lnTo>
                      <a:lnTo>
                        <a:pt x="9181" y="138"/>
                      </a:lnTo>
                      <a:lnTo>
                        <a:pt x="9185" y="135"/>
                      </a:lnTo>
                      <a:lnTo>
                        <a:pt x="9247" y="74"/>
                      </a:lnTo>
                      <a:lnTo>
                        <a:pt x="9309" y="13"/>
                      </a:lnTo>
                      <a:lnTo>
                        <a:pt x="9240" y="66"/>
                      </a:lnTo>
                      <a:lnTo>
                        <a:pt x="9172" y="116"/>
                      </a:lnTo>
                      <a:lnTo>
                        <a:pt x="9172" y="116"/>
                      </a:lnTo>
                      <a:lnTo>
                        <a:pt x="9033" y="107"/>
                      </a:lnTo>
                      <a:lnTo>
                        <a:pt x="8890" y="99"/>
                      </a:lnTo>
                      <a:cubicBezTo>
                        <a:pt x="8795" y="93"/>
                        <a:pt x="8700" y="87"/>
                        <a:pt x="8603" y="83"/>
                      </a:cubicBezTo>
                      <a:lnTo>
                        <a:pt x="8317" y="71"/>
                      </a:lnTo>
                      <a:cubicBezTo>
                        <a:pt x="8222" y="67"/>
                        <a:pt x="8127" y="63"/>
                        <a:pt x="8030" y="60"/>
                      </a:cubicBezTo>
                      <a:cubicBezTo>
                        <a:pt x="7649" y="45"/>
                        <a:pt x="7266" y="34"/>
                        <a:pt x="6883" y="25"/>
                      </a:cubicBezTo>
                      <a:cubicBezTo>
                        <a:pt x="6166" y="8"/>
                        <a:pt x="544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0" name="Google Shape;5840;p43"/>
                <p:cNvSpPr/>
                <p:nvPr/>
              </p:nvSpPr>
              <p:spPr>
                <a:xfrm>
                  <a:off x="5415525" y="2396625"/>
                  <a:ext cx="510350" cy="6425"/>
                </a:xfrm>
                <a:custGeom>
                  <a:avLst/>
                  <a:gdLst/>
                  <a:ahLst/>
                  <a:cxnLst/>
                  <a:rect l="l" t="t" r="r" b="b"/>
                  <a:pathLst>
                    <a:path w="20414" h="257" extrusionOk="0">
                      <a:moveTo>
                        <a:pt x="10207" y="1"/>
                      </a:moveTo>
                      <a:cubicBezTo>
                        <a:pt x="8507" y="1"/>
                        <a:pt x="6805" y="8"/>
                        <a:pt x="5105" y="27"/>
                      </a:cubicBezTo>
                      <a:cubicBezTo>
                        <a:pt x="3403" y="48"/>
                        <a:pt x="1703" y="74"/>
                        <a:pt x="1" y="129"/>
                      </a:cubicBezTo>
                      <a:cubicBezTo>
                        <a:pt x="1703" y="182"/>
                        <a:pt x="3403" y="210"/>
                        <a:pt x="5105" y="229"/>
                      </a:cubicBezTo>
                      <a:cubicBezTo>
                        <a:pt x="6805" y="247"/>
                        <a:pt x="8507" y="257"/>
                        <a:pt x="10207" y="257"/>
                      </a:cubicBezTo>
                      <a:cubicBezTo>
                        <a:pt x="11909" y="256"/>
                        <a:pt x="13609" y="247"/>
                        <a:pt x="15311" y="228"/>
                      </a:cubicBezTo>
                      <a:cubicBezTo>
                        <a:pt x="16161" y="219"/>
                        <a:pt x="17011" y="207"/>
                        <a:pt x="17863" y="191"/>
                      </a:cubicBezTo>
                      <a:cubicBezTo>
                        <a:pt x="18713" y="174"/>
                        <a:pt x="19563" y="156"/>
                        <a:pt x="20414" y="129"/>
                      </a:cubicBezTo>
                      <a:cubicBezTo>
                        <a:pt x="19562" y="100"/>
                        <a:pt x="18712" y="84"/>
                        <a:pt x="17863" y="65"/>
                      </a:cubicBezTo>
                      <a:cubicBezTo>
                        <a:pt x="17011" y="50"/>
                        <a:pt x="16161" y="39"/>
                        <a:pt x="15311" y="28"/>
                      </a:cubicBezTo>
                      <a:cubicBezTo>
                        <a:pt x="13609" y="9"/>
                        <a:pt x="11909" y="1"/>
                        <a:pt x="10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1" name="Google Shape;5841;p43"/>
                <p:cNvSpPr/>
                <p:nvPr/>
              </p:nvSpPr>
              <p:spPr>
                <a:xfrm>
                  <a:off x="5459150" y="2433975"/>
                  <a:ext cx="423025" cy="6425"/>
                </a:xfrm>
                <a:custGeom>
                  <a:avLst/>
                  <a:gdLst/>
                  <a:ahLst/>
                  <a:cxnLst/>
                  <a:rect l="l" t="t" r="r" b="b"/>
                  <a:pathLst>
                    <a:path w="16921" h="257" extrusionOk="0">
                      <a:moveTo>
                        <a:pt x="8461" y="1"/>
                      </a:moveTo>
                      <a:cubicBezTo>
                        <a:pt x="7051" y="2"/>
                        <a:pt x="5641" y="10"/>
                        <a:pt x="4231" y="28"/>
                      </a:cubicBezTo>
                      <a:cubicBezTo>
                        <a:pt x="3525" y="37"/>
                        <a:pt x="2821" y="49"/>
                        <a:pt x="2116" y="66"/>
                      </a:cubicBezTo>
                      <a:cubicBezTo>
                        <a:pt x="1410" y="83"/>
                        <a:pt x="705" y="100"/>
                        <a:pt x="0" y="128"/>
                      </a:cubicBezTo>
                      <a:cubicBezTo>
                        <a:pt x="705" y="156"/>
                        <a:pt x="1411" y="174"/>
                        <a:pt x="2116" y="191"/>
                      </a:cubicBezTo>
                      <a:cubicBezTo>
                        <a:pt x="2822" y="206"/>
                        <a:pt x="3526" y="218"/>
                        <a:pt x="4231" y="228"/>
                      </a:cubicBezTo>
                      <a:cubicBezTo>
                        <a:pt x="5641" y="247"/>
                        <a:pt x="7051" y="256"/>
                        <a:pt x="8461" y="256"/>
                      </a:cubicBezTo>
                      <a:cubicBezTo>
                        <a:pt x="9871" y="256"/>
                        <a:pt x="11281" y="248"/>
                        <a:pt x="12691" y="230"/>
                      </a:cubicBezTo>
                      <a:cubicBezTo>
                        <a:pt x="14100" y="209"/>
                        <a:pt x="15511" y="182"/>
                        <a:pt x="16921" y="128"/>
                      </a:cubicBezTo>
                      <a:cubicBezTo>
                        <a:pt x="15511" y="74"/>
                        <a:pt x="14100" y="47"/>
                        <a:pt x="12691" y="27"/>
                      </a:cubicBezTo>
                      <a:cubicBezTo>
                        <a:pt x="11281" y="10"/>
                        <a:pt x="9871" y="1"/>
                        <a:pt x="8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2" name="Google Shape;5842;p43"/>
                <p:cNvSpPr/>
                <p:nvPr/>
              </p:nvSpPr>
              <p:spPr>
                <a:xfrm>
                  <a:off x="5455800" y="2359275"/>
                  <a:ext cx="430625" cy="6425"/>
                </a:xfrm>
                <a:custGeom>
                  <a:avLst/>
                  <a:gdLst/>
                  <a:ahLst/>
                  <a:cxnLst/>
                  <a:rect l="l" t="t" r="r" b="b"/>
                  <a:pathLst>
                    <a:path w="17225" h="257" extrusionOk="0">
                      <a:moveTo>
                        <a:pt x="8612" y="1"/>
                      </a:moveTo>
                      <a:cubicBezTo>
                        <a:pt x="7177" y="2"/>
                        <a:pt x="5741" y="10"/>
                        <a:pt x="4305" y="29"/>
                      </a:cubicBezTo>
                      <a:cubicBezTo>
                        <a:pt x="3588" y="38"/>
                        <a:pt x="2870" y="49"/>
                        <a:pt x="2153" y="66"/>
                      </a:cubicBezTo>
                      <a:cubicBezTo>
                        <a:pt x="1436" y="84"/>
                        <a:pt x="718" y="100"/>
                        <a:pt x="0" y="129"/>
                      </a:cubicBezTo>
                      <a:cubicBezTo>
                        <a:pt x="718" y="156"/>
                        <a:pt x="1436" y="174"/>
                        <a:pt x="2153" y="191"/>
                      </a:cubicBezTo>
                      <a:cubicBezTo>
                        <a:pt x="2870" y="207"/>
                        <a:pt x="3588" y="218"/>
                        <a:pt x="4305" y="228"/>
                      </a:cubicBezTo>
                      <a:cubicBezTo>
                        <a:pt x="5741" y="247"/>
                        <a:pt x="7177" y="257"/>
                        <a:pt x="8612" y="257"/>
                      </a:cubicBezTo>
                      <a:cubicBezTo>
                        <a:pt x="10047" y="257"/>
                        <a:pt x="11483" y="248"/>
                        <a:pt x="12918" y="230"/>
                      </a:cubicBezTo>
                      <a:cubicBezTo>
                        <a:pt x="14354" y="210"/>
                        <a:pt x="15789" y="182"/>
                        <a:pt x="17225" y="129"/>
                      </a:cubicBezTo>
                      <a:cubicBezTo>
                        <a:pt x="15789" y="75"/>
                        <a:pt x="14354" y="47"/>
                        <a:pt x="12918" y="27"/>
                      </a:cubicBezTo>
                      <a:cubicBezTo>
                        <a:pt x="11483" y="10"/>
                        <a:pt x="10047" y="1"/>
                        <a:pt x="8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3" name="Google Shape;5843;p43"/>
                <p:cNvSpPr/>
                <p:nvPr/>
              </p:nvSpPr>
              <p:spPr>
                <a:xfrm>
                  <a:off x="5415900" y="2316950"/>
                  <a:ext cx="510425" cy="6425"/>
                </a:xfrm>
                <a:custGeom>
                  <a:avLst/>
                  <a:gdLst/>
                  <a:ahLst/>
                  <a:cxnLst/>
                  <a:rect l="l" t="t" r="r" b="b"/>
                  <a:pathLst>
                    <a:path w="20417" h="257" extrusionOk="0">
                      <a:moveTo>
                        <a:pt x="10210" y="0"/>
                      </a:moveTo>
                      <a:cubicBezTo>
                        <a:pt x="8507" y="0"/>
                        <a:pt x="6805" y="8"/>
                        <a:pt x="5105" y="27"/>
                      </a:cubicBezTo>
                      <a:cubicBezTo>
                        <a:pt x="3402" y="48"/>
                        <a:pt x="1701" y="74"/>
                        <a:pt x="0" y="128"/>
                      </a:cubicBezTo>
                      <a:cubicBezTo>
                        <a:pt x="1703" y="182"/>
                        <a:pt x="3403" y="210"/>
                        <a:pt x="5105" y="229"/>
                      </a:cubicBezTo>
                      <a:cubicBezTo>
                        <a:pt x="6808" y="247"/>
                        <a:pt x="8508" y="256"/>
                        <a:pt x="10210" y="256"/>
                      </a:cubicBezTo>
                      <a:cubicBezTo>
                        <a:pt x="11911" y="255"/>
                        <a:pt x="13613" y="247"/>
                        <a:pt x="15313" y="228"/>
                      </a:cubicBezTo>
                      <a:cubicBezTo>
                        <a:pt x="16165" y="219"/>
                        <a:pt x="17015" y="207"/>
                        <a:pt x="17865" y="191"/>
                      </a:cubicBezTo>
                      <a:cubicBezTo>
                        <a:pt x="18715" y="173"/>
                        <a:pt x="19567" y="156"/>
                        <a:pt x="20417" y="128"/>
                      </a:cubicBezTo>
                      <a:cubicBezTo>
                        <a:pt x="19567" y="100"/>
                        <a:pt x="18715" y="83"/>
                        <a:pt x="17865" y="65"/>
                      </a:cubicBezTo>
                      <a:cubicBezTo>
                        <a:pt x="17015" y="50"/>
                        <a:pt x="16165" y="38"/>
                        <a:pt x="15313" y="28"/>
                      </a:cubicBezTo>
                      <a:cubicBezTo>
                        <a:pt x="13612" y="9"/>
                        <a:pt x="11910" y="0"/>
                        <a:pt x="10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4" name="Google Shape;5844;p43"/>
                <p:cNvSpPr/>
                <p:nvPr/>
              </p:nvSpPr>
              <p:spPr>
                <a:xfrm>
                  <a:off x="5579625" y="2835025"/>
                  <a:ext cx="181475" cy="41550"/>
                </a:xfrm>
                <a:custGeom>
                  <a:avLst/>
                  <a:gdLst/>
                  <a:ahLst/>
                  <a:cxnLst/>
                  <a:rect l="l" t="t" r="r" b="b"/>
                  <a:pathLst>
                    <a:path w="7259" h="1662" extrusionOk="0">
                      <a:moveTo>
                        <a:pt x="1" y="0"/>
                      </a:moveTo>
                      <a:lnTo>
                        <a:pt x="1" y="1662"/>
                      </a:lnTo>
                      <a:lnTo>
                        <a:pt x="7258" y="1662"/>
                      </a:lnTo>
                      <a:lnTo>
                        <a:pt x="72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5" name="Google Shape;5845;p43"/>
                <p:cNvSpPr/>
                <p:nvPr/>
              </p:nvSpPr>
              <p:spPr>
                <a:xfrm>
                  <a:off x="5523275" y="2395300"/>
                  <a:ext cx="306350" cy="306325"/>
                </a:xfrm>
                <a:custGeom>
                  <a:avLst/>
                  <a:gdLst/>
                  <a:ahLst/>
                  <a:cxnLst/>
                  <a:rect l="l" t="t" r="r" b="b"/>
                  <a:pathLst>
                    <a:path w="12254" h="12253" extrusionOk="0">
                      <a:moveTo>
                        <a:pt x="6126" y="1"/>
                      </a:moveTo>
                      <a:lnTo>
                        <a:pt x="1" y="6126"/>
                      </a:lnTo>
                      <a:lnTo>
                        <a:pt x="6126" y="12252"/>
                      </a:lnTo>
                      <a:lnTo>
                        <a:pt x="12253" y="6126"/>
                      </a:lnTo>
                      <a:lnTo>
                        <a:pt x="6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6" name="Google Shape;5846;p43"/>
                <p:cNvSpPr/>
                <p:nvPr/>
              </p:nvSpPr>
              <p:spPr>
                <a:xfrm>
                  <a:off x="5538125" y="2410075"/>
                  <a:ext cx="276675" cy="276725"/>
                </a:xfrm>
                <a:custGeom>
                  <a:avLst/>
                  <a:gdLst/>
                  <a:ahLst/>
                  <a:cxnLst/>
                  <a:rect l="l" t="t" r="r" b="b"/>
                  <a:pathLst>
                    <a:path w="11067" h="11069" fill="none" extrusionOk="0">
                      <a:moveTo>
                        <a:pt x="0" y="5535"/>
                      </a:moveTo>
                      <a:lnTo>
                        <a:pt x="5533" y="1"/>
                      </a:lnTo>
                      <a:lnTo>
                        <a:pt x="11067" y="5535"/>
                      </a:lnTo>
                      <a:lnTo>
                        <a:pt x="5533" y="11069"/>
                      </a:lnTo>
                      <a:close/>
                    </a:path>
                  </a:pathLst>
                </a:custGeom>
                <a:noFill/>
                <a:ln w="3200" cap="flat" cmpd="sng">
                  <a:solidFill>
                    <a:schemeClr val="accent5"/>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7" name="Google Shape;5847;p43"/>
                <p:cNvSpPr/>
                <p:nvPr/>
              </p:nvSpPr>
              <p:spPr>
                <a:xfrm>
                  <a:off x="5613500" y="2452925"/>
                  <a:ext cx="146425" cy="190000"/>
                </a:xfrm>
                <a:custGeom>
                  <a:avLst/>
                  <a:gdLst/>
                  <a:ahLst/>
                  <a:cxnLst/>
                  <a:rect l="l" t="t" r="r" b="b"/>
                  <a:pathLst>
                    <a:path w="5857" h="7600" extrusionOk="0">
                      <a:moveTo>
                        <a:pt x="4218" y="1985"/>
                      </a:moveTo>
                      <a:cubicBezTo>
                        <a:pt x="4561" y="1985"/>
                        <a:pt x="4614" y="2109"/>
                        <a:pt x="4590" y="2389"/>
                      </a:cubicBezTo>
                      <a:cubicBezTo>
                        <a:pt x="4565" y="2619"/>
                        <a:pt x="4549" y="2766"/>
                        <a:pt x="4442" y="3087"/>
                      </a:cubicBezTo>
                      <a:cubicBezTo>
                        <a:pt x="4327" y="3433"/>
                        <a:pt x="4145" y="3498"/>
                        <a:pt x="3908" y="3531"/>
                      </a:cubicBezTo>
                      <a:cubicBezTo>
                        <a:pt x="3719" y="3555"/>
                        <a:pt x="3505" y="3588"/>
                        <a:pt x="2905" y="3654"/>
                      </a:cubicBezTo>
                      <a:cubicBezTo>
                        <a:pt x="2912" y="3087"/>
                        <a:pt x="2912" y="2495"/>
                        <a:pt x="2922" y="2109"/>
                      </a:cubicBezTo>
                      <a:cubicBezTo>
                        <a:pt x="3505" y="2043"/>
                        <a:pt x="3991" y="1986"/>
                        <a:pt x="4188" y="1986"/>
                      </a:cubicBezTo>
                      <a:cubicBezTo>
                        <a:pt x="4198" y="1986"/>
                        <a:pt x="4208" y="1985"/>
                        <a:pt x="4218" y="1985"/>
                      </a:cubicBezTo>
                      <a:close/>
                      <a:moveTo>
                        <a:pt x="2437" y="2166"/>
                      </a:moveTo>
                      <a:cubicBezTo>
                        <a:pt x="2452" y="2758"/>
                        <a:pt x="2461" y="3252"/>
                        <a:pt x="2454" y="3714"/>
                      </a:cubicBezTo>
                      <a:cubicBezTo>
                        <a:pt x="2084" y="3755"/>
                        <a:pt x="1631" y="3812"/>
                        <a:pt x="1032" y="3878"/>
                      </a:cubicBezTo>
                      <a:cubicBezTo>
                        <a:pt x="1014" y="3375"/>
                        <a:pt x="933" y="2727"/>
                        <a:pt x="859" y="2389"/>
                      </a:cubicBezTo>
                      <a:cubicBezTo>
                        <a:pt x="1262" y="2332"/>
                        <a:pt x="1862" y="2241"/>
                        <a:pt x="2437" y="2166"/>
                      </a:cubicBezTo>
                      <a:close/>
                      <a:moveTo>
                        <a:pt x="2252" y="1"/>
                      </a:moveTo>
                      <a:cubicBezTo>
                        <a:pt x="2063" y="1"/>
                        <a:pt x="2053" y="95"/>
                        <a:pt x="2173" y="251"/>
                      </a:cubicBezTo>
                      <a:cubicBezTo>
                        <a:pt x="2395" y="532"/>
                        <a:pt x="2426" y="1040"/>
                        <a:pt x="2436" y="1920"/>
                      </a:cubicBezTo>
                      <a:cubicBezTo>
                        <a:pt x="1473" y="2043"/>
                        <a:pt x="1086" y="2092"/>
                        <a:pt x="643" y="2142"/>
                      </a:cubicBezTo>
                      <a:cubicBezTo>
                        <a:pt x="569" y="2109"/>
                        <a:pt x="479" y="2084"/>
                        <a:pt x="347" y="2051"/>
                      </a:cubicBezTo>
                      <a:cubicBezTo>
                        <a:pt x="274" y="2030"/>
                        <a:pt x="212" y="2021"/>
                        <a:pt x="163" y="2021"/>
                      </a:cubicBezTo>
                      <a:cubicBezTo>
                        <a:pt x="37" y="2021"/>
                        <a:pt x="1" y="2087"/>
                        <a:pt x="83" y="2200"/>
                      </a:cubicBezTo>
                      <a:cubicBezTo>
                        <a:pt x="167" y="2323"/>
                        <a:pt x="232" y="2414"/>
                        <a:pt x="364" y="2652"/>
                      </a:cubicBezTo>
                      <a:cubicBezTo>
                        <a:pt x="471" y="2841"/>
                        <a:pt x="561" y="3202"/>
                        <a:pt x="610" y="3827"/>
                      </a:cubicBezTo>
                      <a:cubicBezTo>
                        <a:pt x="651" y="4322"/>
                        <a:pt x="685" y="4379"/>
                        <a:pt x="808" y="4461"/>
                      </a:cubicBezTo>
                      <a:cubicBezTo>
                        <a:pt x="836" y="4483"/>
                        <a:pt x="862" y="4495"/>
                        <a:pt x="887" y="4495"/>
                      </a:cubicBezTo>
                      <a:cubicBezTo>
                        <a:pt x="962" y="4495"/>
                        <a:pt x="1017" y="4381"/>
                        <a:pt x="1030" y="4108"/>
                      </a:cubicBezTo>
                      <a:cubicBezTo>
                        <a:pt x="1426" y="4099"/>
                        <a:pt x="1934" y="4058"/>
                        <a:pt x="2452" y="3992"/>
                      </a:cubicBezTo>
                      <a:lnTo>
                        <a:pt x="2452" y="3992"/>
                      </a:lnTo>
                      <a:cubicBezTo>
                        <a:pt x="2452" y="4683"/>
                        <a:pt x="2436" y="5357"/>
                        <a:pt x="2411" y="6245"/>
                      </a:cubicBezTo>
                      <a:cubicBezTo>
                        <a:pt x="2404" y="6622"/>
                        <a:pt x="2419" y="7173"/>
                        <a:pt x="2445" y="7346"/>
                      </a:cubicBezTo>
                      <a:cubicBezTo>
                        <a:pt x="2466" y="7510"/>
                        <a:pt x="2515" y="7599"/>
                        <a:pt x="2569" y="7599"/>
                      </a:cubicBezTo>
                      <a:cubicBezTo>
                        <a:pt x="2617" y="7599"/>
                        <a:pt x="2669" y="7527"/>
                        <a:pt x="2708" y="7371"/>
                      </a:cubicBezTo>
                      <a:cubicBezTo>
                        <a:pt x="2782" y="7075"/>
                        <a:pt x="2890" y="5842"/>
                        <a:pt x="2897" y="5044"/>
                      </a:cubicBezTo>
                      <a:cubicBezTo>
                        <a:pt x="2897" y="4789"/>
                        <a:pt x="2905" y="4379"/>
                        <a:pt x="2905" y="3943"/>
                      </a:cubicBezTo>
                      <a:cubicBezTo>
                        <a:pt x="3536" y="3863"/>
                        <a:pt x="4116" y="3834"/>
                        <a:pt x="4509" y="3834"/>
                      </a:cubicBezTo>
                      <a:cubicBezTo>
                        <a:pt x="4561" y="3834"/>
                        <a:pt x="4610" y="3835"/>
                        <a:pt x="4656" y="3836"/>
                      </a:cubicBezTo>
                      <a:cubicBezTo>
                        <a:pt x="4665" y="3836"/>
                        <a:pt x="4673" y="3836"/>
                        <a:pt x="4681" y="3836"/>
                      </a:cubicBezTo>
                      <a:cubicBezTo>
                        <a:pt x="4914" y="3836"/>
                        <a:pt x="4939" y="3725"/>
                        <a:pt x="4821" y="3597"/>
                      </a:cubicBezTo>
                      <a:cubicBezTo>
                        <a:pt x="4706" y="3465"/>
                        <a:pt x="4754" y="3383"/>
                        <a:pt x="5092" y="2882"/>
                      </a:cubicBezTo>
                      <a:cubicBezTo>
                        <a:pt x="5258" y="2635"/>
                        <a:pt x="5470" y="2389"/>
                        <a:pt x="5577" y="2340"/>
                      </a:cubicBezTo>
                      <a:cubicBezTo>
                        <a:pt x="5856" y="2201"/>
                        <a:pt x="5815" y="2060"/>
                        <a:pt x="5215" y="1748"/>
                      </a:cubicBezTo>
                      <a:cubicBezTo>
                        <a:pt x="4977" y="1626"/>
                        <a:pt x="4866" y="1576"/>
                        <a:pt x="4748" y="1576"/>
                      </a:cubicBezTo>
                      <a:cubicBezTo>
                        <a:pt x="4666" y="1576"/>
                        <a:pt x="4582" y="1600"/>
                        <a:pt x="4450" y="1641"/>
                      </a:cubicBezTo>
                      <a:cubicBezTo>
                        <a:pt x="4393" y="1657"/>
                        <a:pt x="4072" y="1705"/>
                        <a:pt x="2921" y="1854"/>
                      </a:cubicBezTo>
                      <a:cubicBezTo>
                        <a:pt x="2928" y="1023"/>
                        <a:pt x="2952" y="761"/>
                        <a:pt x="3019" y="554"/>
                      </a:cubicBezTo>
                      <a:cubicBezTo>
                        <a:pt x="3101" y="301"/>
                        <a:pt x="3101" y="160"/>
                        <a:pt x="2485" y="29"/>
                      </a:cubicBezTo>
                      <a:cubicBezTo>
                        <a:pt x="2388" y="10"/>
                        <a:pt x="2311" y="1"/>
                        <a:pt x="22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848" name="Google Shape;5848;p43"/>
              <p:cNvCxnSpPr/>
              <p:nvPr/>
            </p:nvCxnSpPr>
            <p:spPr>
              <a:xfrm rot="10800000">
                <a:off x="8077000" y="550525"/>
                <a:ext cx="3900" cy="941700"/>
              </a:xfrm>
              <a:prstGeom prst="straightConnector1">
                <a:avLst/>
              </a:prstGeom>
              <a:noFill/>
              <a:ln w="19050" cap="flat" cmpd="sng">
                <a:solidFill>
                  <a:schemeClr val="accent3"/>
                </a:solidFill>
                <a:prstDash val="solid"/>
                <a:round/>
                <a:headEnd type="none" w="med" len="med"/>
                <a:tailEnd type="none" w="med" len="med"/>
              </a:ln>
            </p:spPr>
          </p:cxn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904" name="Shape 5904"/>
        <p:cNvGrpSpPr/>
        <p:nvPr/>
      </p:nvGrpSpPr>
      <p:grpSpPr>
        <a:xfrm>
          <a:off x="0" y="0"/>
          <a:ext cx="0" cy="0"/>
          <a:chOff x="0" y="0"/>
          <a:chExt cx="0" cy="0"/>
        </a:xfrm>
      </p:grpSpPr>
      <p:sp>
        <p:nvSpPr>
          <p:cNvPr id="5905" name="Google Shape;5905;p45"/>
          <p:cNvSpPr txBox="1"/>
          <p:nvPr>
            <p:ph type="title"/>
          </p:nvPr>
        </p:nvSpPr>
        <p:spPr>
          <a:xfrm>
            <a:off x="720000" y="5395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Project Pipeline</a:t>
            </a:r>
            <a:endParaRPr lang="en-US" altLang="en-GB"/>
          </a:p>
        </p:txBody>
      </p:sp>
      <p:sp>
        <p:nvSpPr>
          <p:cNvPr id="5906" name="Google Shape;5906;p45"/>
          <p:cNvSpPr txBox="1"/>
          <p:nvPr>
            <p:ph type="subTitle" idx="1"/>
          </p:nvPr>
        </p:nvSpPr>
        <p:spPr>
          <a:xfrm>
            <a:off x="755650" y="1604645"/>
            <a:ext cx="4538980" cy="2809240"/>
          </a:xfrm>
          <a:prstGeom prst="rect">
            <a:avLst/>
          </a:prstGeom>
        </p:spPr>
        <p:txBody>
          <a:bodyPr spcFirstLastPara="1" wrap="square" lIns="91425" tIns="91425" rIns="91425" bIns="91425" anchor="b" anchorCtr="0">
            <a:noAutofit/>
          </a:bodyPr>
          <a:lstStyle/>
          <a:p>
            <a:pPr marL="139700" lvl="0" indent="0" algn="l" rtl="0">
              <a:spcBef>
                <a:spcPts val="1000"/>
              </a:spcBef>
              <a:spcAft>
                <a:spcPts val="0"/>
              </a:spcAft>
              <a:buSzPts val="1400"/>
              <a:buNone/>
            </a:pPr>
            <a:r>
              <a:rPr lang="en-GB" sz="1800" dirty="0">
                <a:solidFill>
                  <a:schemeClr val="bg1"/>
                </a:solidFill>
                <a:ea typeface="+mj-lt"/>
                <a:cs typeface="+mj-lt"/>
                <a:sym typeface="+mn-ea"/>
              </a:rPr>
              <a:t>The various steps involved in the </a:t>
            </a:r>
            <a:r>
              <a:rPr lang="en-US" altLang="en-GB" sz="1800" dirty="0">
                <a:solidFill>
                  <a:schemeClr val="bg1"/>
                </a:solidFill>
                <a:ea typeface="+mj-lt"/>
                <a:cs typeface="+mj-lt"/>
                <a:sym typeface="+mn-ea"/>
              </a:rPr>
              <a:t>project</a:t>
            </a:r>
            <a:r>
              <a:rPr lang="en-GB" sz="1800" dirty="0">
                <a:solidFill>
                  <a:schemeClr val="bg1"/>
                </a:solidFill>
                <a:ea typeface="+mj-lt"/>
                <a:cs typeface="+mj-lt"/>
                <a:sym typeface="+mn-ea"/>
              </a:rPr>
              <a:t> </a:t>
            </a:r>
            <a:r>
              <a:rPr lang="en-US" altLang="en-GB" sz="1800" dirty="0">
                <a:solidFill>
                  <a:schemeClr val="bg1"/>
                </a:solidFill>
                <a:ea typeface="+mj-lt"/>
                <a:cs typeface="+mj-lt"/>
                <a:sym typeface="+mn-ea"/>
              </a:rPr>
              <a:t>p</a:t>
            </a:r>
            <a:r>
              <a:rPr lang="en-GB" sz="1800" dirty="0">
                <a:solidFill>
                  <a:schemeClr val="bg1"/>
                </a:solidFill>
                <a:ea typeface="+mj-lt"/>
                <a:cs typeface="+mj-lt"/>
                <a:sym typeface="+mn-ea"/>
              </a:rPr>
              <a:t>ipeline are:</a:t>
            </a:r>
            <a:endParaRPr lang="en-GB" sz="1800" dirty="0">
              <a:solidFill>
                <a:schemeClr val="bg1"/>
              </a:solidFill>
              <a:cs typeface="Calibri Light" panose="020F0302020204030204"/>
            </a:endParaRPr>
          </a:p>
          <a:p>
            <a:pPr marL="457200" lvl="0" indent="-317500" algn="l" rtl="0">
              <a:spcBef>
                <a:spcPts val="1000"/>
              </a:spcBef>
              <a:spcAft>
                <a:spcPts val="0"/>
              </a:spcAft>
              <a:buSzPts val="1400"/>
              <a:buChar char="■"/>
            </a:pPr>
            <a:r>
              <a:rPr lang="en-US" altLang="en-GB" sz="1800"/>
              <a:t>Import Necessary Dependencies</a:t>
            </a:r>
            <a:endParaRPr lang="en-GB" sz="1800"/>
          </a:p>
          <a:p>
            <a:pPr marL="457200" lvl="0" indent="-317500" algn="l" rtl="0">
              <a:spcBef>
                <a:spcPts val="0"/>
              </a:spcBef>
              <a:spcAft>
                <a:spcPts val="0"/>
              </a:spcAft>
              <a:buSzPts val="1400"/>
              <a:buChar char="■"/>
            </a:pPr>
            <a:r>
              <a:rPr lang="en-US" altLang="en-GB" sz="1800"/>
              <a:t>Read and load the dataset</a:t>
            </a:r>
            <a:endParaRPr lang="en-GB" sz="1800"/>
          </a:p>
          <a:p>
            <a:pPr marL="457200" lvl="0" indent="-317500" algn="l" rtl="0">
              <a:spcBef>
                <a:spcPts val="0"/>
              </a:spcBef>
              <a:spcAft>
                <a:spcPts val="0"/>
              </a:spcAft>
              <a:buSzPts val="1400"/>
              <a:buChar char="■"/>
            </a:pPr>
            <a:r>
              <a:rPr lang="en-US" altLang="en-GB" sz="1800"/>
              <a:t>Exploratory Data Analysis and data visualization</a:t>
            </a:r>
            <a:endParaRPr lang="en-US" altLang="en-GB" sz="1800"/>
          </a:p>
          <a:p>
            <a:pPr marL="457200" lvl="0" indent="-317500" algn="l" rtl="0">
              <a:spcBef>
                <a:spcPts val="0"/>
              </a:spcBef>
              <a:spcAft>
                <a:spcPts val="0"/>
              </a:spcAft>
              <a:buSzPts val="1400"/>
              <a:buChar char="■"/>
            </a:pPr>
            <a:r>
              <a:rPr lang="en-US" altLang="en-GB" sz="1800"/>
              <a:t>Sentiment Analsis using VADER</a:t>
            </a:r>
            <a:endParaRPr lang="en-US" altLang="en-GB" sz="1800"/>
          </a:p>
          <a:p>
            <a:pPr marL="457200" lvl="0" indent="-317500" algn="l" rtl="0">
              <a:spcBef>
                <a:spcPts val="0"/>
              </a:spcBef>
              <a:spcAft>
                <a:spcPts val="0"/>
              </a:spcAft>
              <a:buSzPts val="1400"/>
              <a:buChar char="■"/>
            </a:pPr>
            <a:r>
              <a:rPr lang="en-US" altLang="en-GB" sz="1800"/>
              <a:t>Conclusion</a:t>
            </a:r>
            <a:br>
              <a:rPr lang="en-GB" sz="1800" b="1" dirty="0">
                <a:latin typeface="Calibri" panose="020F0502020204030204"/>
                <a:cs typeface="+mj-lt"/>
                <a:sym typeface="+mn-ea"/>
              </a:rPr>
            </a:br>
            <a:endParaRPr lang="en-GB" sz="1800" b="1" dirty="0">
              <a:latin typeface="Calibri" panose="020F0502020204030204"/>
              <a:cs typeface="+mj-lt"/>
              <a:sym typeface="+mn-ea"/>
            </a:endParaRPr>
          </a:p>
        </p:txBody>
      </p:sp>
      <p:sp>
        <p:nvSpPr>
          <p:cNvPr id="5907" name="Google Shape;5907;p45"/>
          <p:cNvSpPr/>
          <p:nvPr/>
        </p:nvSpPr>
        <p:spPr>
          <a:xfrm>
            <a:off x="6791671" y="798461"/>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8" name="Google Shape;5908;p45"/>
          <p:cNvSpPr/>
          <p:nvPr/>
        </p:nvSpPr>
        <p:spPr>
          <a:xfrm>
            <a:off x="4607371" y="283313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9" name="Google Shape;5909;p45"/>
          <p:cNvSpPr/>
          <p:nvPr/>
        </p:nvSpPr>
        <p:spPr>
          <a:xfrm>
            <a:off x="1762046" y="1330261"/>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0" name="Google Shape;5910;p45"/>
          <p:cNvSpPr/>
          <p:nvPr/>
        </p:nvSpPr>
        <p:spPr>
          <a:xfrm>
            <a:off x="8273771" y="295718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11" name="Google Shape;5911;p45"/>
          <p:cNvGrpSpPr/>
          <p:nvPr/>
        </p:nvGrpSpPr>
        <p:grpSpPr>
          <a:xfrm>
            <a:off x="4991172" y="-13"/>
            <a:ext cx="3325611" cy="3801153"/>
            <a:chOff x="4991172" y="-13"/>
            <a:chExt cx="3325611" cy="3801153"/>
          </a:xfrm>
        </p:grpSpPr>
        <p:sp>
          <p:nvSpPr>
            <p:cNvPr id="5912" name="Google Shape;5912;p45"/>
            <p:cNvSpPr/>
            <p:nvPr/>
          </p:nvSpPr>
          <p:spPr>
            <a:xfrm>
              <a:off x="6028219" y="3619769"/>
              <a:ext cx="1914895" cy="181371"/>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13" name="Google Shape;5913;p45"/>
            <p:cNvGrpSpPr/>
            <p:nvPr/>
          </p:nvGrpSpPr>
          <p:grpSpPr>
            <a:xfrm>
              <a:off x="6134883" y="1818207"/>
              <a:ext cx="1664197" cy="1507086"/>
              <a:chOff x="3109500" y="1775775"/>
              <a:chExt cx="1429600" cy="1293525"/>
            </a:xfrm>
          </p:grpSpPr>
          <p:sp>
            <p:nvSpPr>
              <p:cNvPr id="5914" name="Google Shape;5914;p45"/>
              <p:cNvSpPr/>
              <p:nvPr/>
            </p:nvSpPr>
            <p:spPr>
              <a:xfrm>
                <a:off x="3109500" y="1775775"/>
                <a:ext cx="1429600" cy="1293525"/>
              </a:xfrm>
              <a:custGeom>
                <a:avLst/>
                <a:gdLst/>
                <a:ahLst/>
                <a:cxnLst/>
                <a:rect l="l" t="t" r="r" b="b"/>
                <a:pathLst>
                  <a:path w="57184" h="51741" extrusionOk="0">
                    <a:moveTo>
                      <a:pt x="28596" y="0"/>
                    </a:moveTo>
                    <a:cubicBezTo>
                      <a:pt x="21758" y="0"/>
                      <a:pt x="14933" y="2695"/>
                      <a:pt x="9848" y="8040"/>
                    </a:cubicBezTo>
                    <a:cubicBezTo>
                      <a:pt x="1" y="18394"/>
                      <a:pt x="410" y="34769"/>
                      <a:pt x="10762" y="44615"/>
                    </a:cubicBezTo>
                    <a:cubicBezTo>
                      <a:pt x="15769" y="49377"/>
                      <a:pt x="22184" y="51740"/>
                      <a:pt x="28587" y="51740"/>
                    </a:cubicBezTo>
                    <a:cubicBezTo>
                      <a:pt x="35426" y="51740"/>
                      <a:pt x="42252" y="49045"/>
                      <a:pt x="47337" y="43699"/>
                    </a:cubicBezTo>
                    <a:cubicBezTo>
                      <a:pt x="57183" y="33348"/>
                      <a:pt x="56774" y="16973"/>
                      <a:pt x="46422" y="7125"/>
                    </a:cubicBezTo>
                    <a:cubicBezTo>
                      <a:pt x="41415" y="2364"/>
                      <a:pt x="35000" y="0"/>
                      <a:pt x="28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5" name="Google Shape;5915;p45"/>
              <p:cNvSpPr/>
              <p:nvPr/>
            </p:nvSpPr>
            <p:spPr>
              <a:xfrm>
                <a:off x="4394450" y="2374525"/>
                <a:ext cx="53200" cy="76775"/>
              </a:xfrm>
              <a:custGeom>
                <a:avLst/>
                <a:gdLst/>
                <a:ahLst/>
                <a:cxnLst/>
                <a:rect l="l" t="t" r="r" b="b"/>
                <a:pathLst>
                  <a:path w="2128" h="3071" extrusionOk="0">
                    <a:moveTo>
                      <a:pt x="826" y="1"/>
                    </a:moveTo>
                    <a:cubicBezTo>
                      <a:pt x="749" y="1"/>
                      <a:pt x="672" y="12"/>
                      <a:pt x="598" y="35"/>
                    </a:cubicBezTo>
                    <a:cubicBezTo>
                      <a:pt x="0" y="225"/>
                      <a:pt x="125" y="866"/>
                      <a:pt x="109" y="1355"/>
                    </a:cubicBezTo>
                    <a:cubicBezTo>
                      <a:pt x="86" y="2011"/>
                      <a:pt x="236" y="3071"/>
                      <a:pt x="914" y="3071"/>
                    </a:cubicBezTo>
                    <a:cubicBezTo>
                      <a:pt x="1062" y="3071"/>
                      <a:pt x="1235" y="3020"/>
                      <a:pt x="1437" y="2905"/>
                    </a:cubicBezTo>
                    <a:cubicBezTo>
                      <a:pt x="2120" y="2511"/>
                      <a:pt x="2128" y="1356"/>
                      <a:pt x="1864" y="723"/>
                    </a:cubicBezTo>
                    <a:cubicBezTo>
                      <a:pt x="1707" y="348"/>
                      <a:pt x="1260"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6" name="Google Shape;5916;p45"/>
              <p:cNvSpPr/>
              <p:nvPr/>
            </p:nvSpPr>
            <p:spPr>
              <a:xfrm>
                <a:off x="4397275" y="2475975"/>
                <a:ext cx="39975" cy="42175"/>
              </a:xfrm>
              <a:custGeom>
                <a:avLst/>
                <a:gdLst/>
                <a:ahLst/>
                <a:cxnLst/>
                <a:rect l="l" t="t" r="r" b="b"/>
                <a:pathLst>
                  <a:path w="1599" h="1687" extrusionOk="0">
                    <a:moveTo>
                      <a:pt x="795" y="1"/>
                    </a:moveTo>
                    <a:cubicBezTo>
                      <a:pt x="742" y="1"/>
                      <a:pt x="693" y="11"/>
                      <a:pt x="647" y="31"/>
                    </a:cubicBezTo>
                    <a:cubicBezTo>
                      <a:pt x="110" y="261"/>
                      <a:pt x="0" y="1687"/>
                      <a:pt x="809" y="1687"/>
                    </a:cubicBezTo>
                    <a:cubicBezTo>
                      <a:pt x="839" y="1687"/>
                      <a:pt x="871" y="1685"/>
                      <a:pt x="904" y="1681"/>
                    </a:cubicBezTo>
                    <a:cubicBezTo>
                      <a:pt x="1598" y="1591"/>
                      <a:pt x="1578" y="402"/>
                      <a:pt x="1060" y="85"/>
                    </a:cubicBezTo>
                    <a:cubicBezTo>
                      <a:pt x="965" y="27"/>
                      <a:pt x="876"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7" name="Google Shape;5917;p45"/>
              <p:cNvSpPr/>
              <p:nvPr/>
            </p:nvSpPr>
            <p:spPr>
              <a:xfrm>
                <a:off x="4335075" y="2409200"/>
                <a:ext cx="60425" cy="88475"/>
              </a:xfrm>
              <a:custGeom>
                <a:avLst/>
                <a:gdLst/>
                <a:ahLst/>
                <a:cxnLst/>
                <a:rect l="l" t="t" r="r" b="b"/>
                <a:pathLst>
                  <a:path w="2417" h="3539" extrusionOk="0">
                    <a:moveTo>
                      <a:pt x="875" y="1"/>
                    </a:moveTo>
                    <a:cubicBezTo>
                      <a:pt x="235" y="1"/>
                      <a:pt x="0" y="1420"/>
                      <a:pt x="100" y="2014"/>
                    </a:cubicBezTo>
                    <a:cubicBezTo>
                      <a:pt x="228" y="2778"/>
                      <a:pt x="687" y="3539"/>
                      <a:pt x="1212" y="3539"/>
                    </a:cubicBezTo>
                    <a:cubicBezTo>
                      <a:pt x="1485" y="3539"/>
                      <a:pt x="1775" y="3334"/>
                      <a:pt x="2045" y="2818"/>
                    </a:cubicBezTo>
                    <a:cubicBezTo>
                      <a:pt x="2416" y="2113"/>
                      <a:pt x="1979" y="883"/>
                      <a:pt x="1473" y="344"/>
                    </a:cubicBezTo>
                    <a:cubicBezTo>
                      <a:pt x="1244" y="101"/>
                      <a:pt x="1045" y="1"/>
                      <a:pt x="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8" name="Google Shape;5918;p45"/>
              <p:cNvSpPr/>
              <p:nvPr/>
            </p:nvSpPr>
            <p:spPr>
              <a:xfrm>
                <a:off x="3385175" y="1964750"/>
                <a:ext cx="112750" cy="107725"/>
              </a:xfrm>
              <a:custGeom>
                <a:avLst/>
                <a:gdLst/>
                <a:ahLst/>
                <a:cxnLst/>
                <a:rect l="l" t="t" r="r" b="b"/>
                <a:pathLst>
                  <a:path w="4510" h="4309" extrusionOk="0">
                    <a:moveTo>
                      <a:pt x="2979" y="1"/>
                    </a:moveTo>
                    <a:cubicBezTo>
                      <a:pt x="2083" y="1"/>
                      <a:pt x="1014" y="1133"/>
                      <a:pt x="647" y="1868"/>
                    </a:cubicBezTo>
                    <a:cubicBezTo>
                      <a:pt x="0" y="3164"/>
                      <a:pt x="754" y="4308"/>
                      <a:pt x="1881" y="4308"/>
                    </a:cubicBezTo>
                    <a:cubicBezTo>
                      <a:pt x="2191" y="4308"/>
                      <a:pt x="2529" y="4222"/>
                      <a:pt x="2875" y="4027"/>
                    </a:cubicBezTo>
                    <a:cubicBezTo>
                      <a:pt x="3961" y="3418"/>
                      <a:pt x="4510" y="1899"/>
                      <a:pt x="3967" y="745"/>
                    </a:cubicBezTo>
                    <a:cubicBezTo>
                      <a:pt x="3716" y="209"/>
                      <a:pt x="3363" y="1"/>
                      <a:pt x="2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9" name="Google Shape;5919;p45"/>
              <p:cNvSpPr/>
              <p:nvPr/>
            </p:nvSpPr>
            <p:spPr>
              <a:xfrm>
                <a:off x="3497900" y="1942525"/>
                <a:ext cx="56125" cy="51800"/>
              </a:xfrm>
              <a:custGeom>
                <a:avLst/>
                <a:gdLst/>
                <a:ahLst/>
                <a:cxnLst/>
                <a:rect l="l" t="t" r="r" b="b"/>
                <a:pathLst>
                  <a:path w="2245" h="2072" extrusionOk="0">
                    <a:moveTo>
                      <a:pt x="1260" y="0"/>
                    </a:moveTo>
                    <a:cubicBezTo>
                      <a:pt x="959" y="0"/>
                      <a:pt x="612" y="210"/>
                      <a:pt x="450" y="408"/>
                    </a:cubicBezTo>
                    <a:cubicBezTo>
                      <a:pt x="63" y="879"/>
                      <a:pt x="1" y="1958"/>
                      <a:pt x="774" y="2067"/>
                    </a:cubicBezTo>
                    <a:cubicBezTo>
                      <a:pt x="798" y="2070"/>
                      <a:pt x="821" y="2072"/>
                      <a:pt x="845" y="2072"/>
                    </a:cubicBezTo>
                    <a:cubicBezTo>
                      <a:pt x="1606" y="2072"/>
                      <a:pt x="2245" y="368"/>
                      <a:pt x="1464" y="39"/>
                    </a:cubicBezTo>
                    <a:cubicBezTo>
                      <a:pt x="1401" y="12"/>
                      <a:pt x="1332" y="0"/>
                      <a:pt x="1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0" name="Google Shape;5920;p45"/>
              <p:cNvSpPr/>
              <p:nvPr/>
            </p:nvSpPr>
            <p:spPr>
              <a:xfrm>
                <a:off x="3503900" y="2019225"/>
                <a:ext cx="50450" cy="32125"/>
              </a:xfrm>
              <a:custGeom>
                <a:avLst/>
                <a:gdLst/>
                <a:ahLst/>
                <a:cxnLst/>
                <a:rect l="l" t="t" r="r" b="b"/>
                <a:pathLst>
                  <a:path w="2018" h="1285" extrusionOk="0">
                    <a:moveTo>
                      <a:pt x="1000" y="0"/>
                    </a:moveTo>
                    <a:cubicBezTo>
                      <a:pt x="771" y="0"/>
                      <a:pt x="544" y="76"/>
                      <a:pt x="394" y="245"/>
                    </a:cubicBezTo>
                    <a:cubicBezTo>
                      <a:pt x="374" y="270"/>
                      <a:pt x="353" y="295"/>
                      <a:pt x="335" y="322"/>
                    </a:cubicBezTo>
                    <a:cubicBezTo>
                      <a:pt x="0" y="831"/>
                      <a:pt x="594" y="1284"/>
                      <a:pt x="1133" y="1284"/>
                    </a:cubicBezTo>
                    <a:cubicBezTo>
                      <a:pt x="1398" y="1284"/>
                      <a:pt x="1649" y="1175"/>
                      <a:pt x="1770" y="910"/>
                    </a:cubicBezTo>
                    <a:cubicBezTo>
                      <a:pt x="2018" y="365"/>
                      <a:pt x="1502"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1" name="Google Shape;5921;p45"/>
              <p:cNvSpPr/>
              <p:nvPr/>
            </p:nvSpPr>
            <p:spPr>
              <a:xfrm>
                <a:off x="4163325" y="1954150"/>
                <a:ext cx="112100" cy="51900"/>
              </a:xfrm>
              <a:custGeom>
                <a:avLst/>
                <a:gdLst/>
                <a:ahLst/>
                <a:cxnLst/>
                <a:rect l="l" t="t" r="r" b="b"/>
                <a:pathLst>
                  <a:path w="4484" h="2076" extrusionOk="0">
                    <a:moveTo>
                      <a:pt x="1607" y="0"/>
                    </a:moveTo>
                    <a:cubicBezTo>
                      <a:pt x="0" y="0"/>
                      <a:pt x="1129" y="2075"/>
                      <a:pt x="2369" y="2075"/>
                    </a:cubicBezTo>
                    <a:cubicBezTo>
                      <a:pt x="2379" y="2075"/>
                      <a:pt x="2390" y="2075"/>
                      <a:pt x="2400" y="2075"/>
                    </a:cubicBezTo>
                    <a:cubicBezTo>
                      <a:pt x="4483" y="2015"/>
                      <a:pt x="3108" y="121"/>
                      <a:pt x="1792" y="9"/>
                    </a:cubicBezTo>
                    <a:cubicBezTo>
                      <a:pt x="1727" y="3"/>
                      <a:pt x="1665"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2" name="Google Shape;5922;p45"/>
              <p:cNvSpPr/>
              <p:nvPr/>
            </p:nvSpPr>
            <p:spPr>
              <a:xfrm>
                <a:off x="4123350" y="2766175"/>
                <a:ext cx="71575" cy="55975"/>
              </a:xfrm>
              <a:custGeom>
                <a:avLst/>
                <a:gdLst/>
                <a:ahLst/>
                <a:cxnLst/>
                <a:rect l="l" t="t" r="r" b="b"/>
                <a:pathLst>
                  <a:path w="2863" h="2239" extrusionOk="0">
                    <a:moveTo>
                      <a:pt x="1793" y="0"/>
                    </a:moveTo>
                    <a:cubicBezTo>
                      <a:pt x="1744" y="0"/>
                      <a:pt x="1692" y="5"/>
                      <a:pt x="1636" y="15"/>
                    </a:cubicBezTo>
                    <a:cubicBezTo>
                      <a:pt x="815" y="162"/>
                      <a:pt x="1" y="1606"/>
                      <a:pt x="916" y="2126"/>
                    </a:cubicBezTo>
                    <a:cubicBezTo>
                      <a:pt x="1053" y="2204"/>
                      <a:pt x="1185" y="2238"/>
                      <a:pt x="1310" y="2238"/>
                    </a:cubicBezTo>
                    <a:cubicBezTo>
                      <a:pt x="2316" y="2238"/>
                      <a:pt x="2862" y="0"/>
                      <a:pt x="1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3" name="Google Shape;5923;p45"/>
              <p:cNvSpPr/>
              <p:nvPr/>
            </p:nvSpPr>
            <p:spPr>
              <a:xfrm>
                <a:off x="3251450" y="2483050"/>
                <a:ext cx="51950" cy="65550"/>
              </a:xfrm>
              <a:custGeom>
                <a:avLst/>
                <a:gdLst/>
                <a:ahLst/>
                <a:cxnLst/>
                <a:rect l="l" t="t" r="r" b="b"/>
                <a:pathLst>
                  <a:path w="2078" h="2622" extrusionOk="0">
                    <a:moveTo>
                      <a:pt x="902" y="0"/>
                    </a:moveTo>
                    <a:cubicBezTo>
                      <a:pt x="54" y="0"/>
                      <a:pt x="0" y="2621"/>
                      <a:pt x="880" y="2621"/>
                    </a:cubicBezTo>
                    <a:cubicBezTo>
                      <a:pt x="1066" y="2621"/>
                      <a:pt x="1295" y="2503"/>
                      <a:pt x="1567" y="2217"/>
                    </a:cubicBezTo>
                    <a:cubicBezTo>
                      <a:pt x="2077" y="1680"/>
                      <a:pt x="1918" y="733"/>
                      <a:pt x="1399" y="250"/>
                    </a:cubicBezTo>
                    <a:cubicBezTo>
                      <a:pt x="1211" y="75"/>
                      <a:pt x="1045"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24" name="Google Shape;5924;p45"/>
            <p:cNvSpPr/>
            <p:nvPr/>
          </p:nvSpPr>
          <p:spPr>
            <a:xfrm flipH="1">
              <a:off x="4991172" y="3141435"/>
              <a:ext cx="1914895" cy="181371"/>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25" name="Google Shape;5925;p45"/>
            <p:cNvGrpSpPr/>
            <p:nvPr/>
          </p:nvGrpSpPr>
          <p:grpSpPr>
            <a:xfrm>
              <a:off x="7696990" y="-13"/>
              <a:ext cx="619794" cy="2401601"/>
              <a:chOff x="778375" y="539500"/>
              <a:chExt cx="527125" cy="2042525"/>
            </a:xfrm>
          </p:grpSpPr>
          <p:sp>
            <p:nvSpPr>
              <p:cNvPr id="5926" name="Google Shape;5926;p45"/>
              <p:cNvSpPr/>
              <p:nvPr/>
            </p:nvSpPr>
            <p:spPr>
              <a:xfrm>
                <a:off x="796800" y="1674725"/>
                <a:ext cx="490300" cy="60525"/>
              </a:xfrm>
              <a:custGeom>
                <a:avLst/>
                <a:gdLst/>
                <a:ahLst/>
                <a:cxnLst/>
                <a:rect l="l" t="t" r="r" b="b"/>
                <a:pathLst>
                  <a:path w="19612" h="2421" extrusionOk="0">
                    <a:moveTo>
                      <a:pt x="0" y="0"/>
                    </a:moveTo>
                    <a:lnTo>
                      <a:pt x="1628" y="2420"/>
                    </a:lnTo>
                    <a:lnTo>
                      <a:pt x="17984" y="2420"/>
                    </a:lnTo>
                    <a:lnTo>
                      <a:pt x="19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7" name="Google Shape;5927;p45"/>
              <p:cNvSpPr/>
              <p:nvPr/>
            </p:nvSpPr>
            <p:spPr>
              <a:xfrm>
                <a:off x="796800" y="1608075"/>
                <a:ext cx="490300" cy="66675"/>
              </a:xfrm>
              <a:custGeom>
                <a:avLst/>
                <a:gdLst/>
                <a:ahLst/>
                <a:cxnLst/>
                <a:rect l="l" t="t" r="r" b="b"/>
                <a:pathLst>
                  <a:path w="19612" h="2667" extrusionOk="0">
                    <a:moveTo>
                      <a:pt x="529" y="1"/>
                    </a:moveTo>
                    <a:lnTo>
                      <a:pt x="0" y="2666"/>
                    </a:lnTo>
                    <a:lnTo>
                      <a:pt x="19612" y="2666"/>
                    </a:lnTo>
                    <a:lnTo>
                      <a:pt x="190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8" name="Google Shape;5928;p45"/>
              <p:cNvSpPr/>
              <p:nvPr/>
            </p:nvSpPr>
            <p:spPr>
              <a:xfrm>
                <a:off x="838675" y="1735225"/>
                <a:ext cx="406550" cy="76400"/>
              </a:xfrm>
              <a:custGeom>
                <a:avLst/>
                <a:gdLst/>
                <a:ahLst/>
                <a:cxnLst/>
                <a:rect l="l" t="t" r="r" b="b"/>
                <a:pathLst>
                  <a:path w="16262" h="3056" extrusionOk="0">
                    <a:moveTo>
                      <a:pt x="0" y="0"/>
                    </a:moveTo>
                    <a:lnTo>
                      <a:pt x="432" y="3055"/>
                    </a:lnTo>
                    <a:lnTo>
                      <a:pt x="15829" y="3055"/>
                    </a:lnTo>
                    <a:lnTo>
                      <a:pt x="16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9" name="Google Shape;5929;p45"/>
              <p:cNvSpPr/>
              <p:nvPr/>
            </p:nvSpPr>
            <p:spPr>
              <a:xfrm>
                <a:off x="849450" y="1811600"/>
                <a:ext cx="384950" cy="42925"/>
              </a:xfrm>
              <a:custGeom>
                <a:avLst/>
                <a:gdLst/>
                <a:ahLst/>
                <a:cxnLst/>
                <a:rect l="l" t="t" r="r" b="b"/>
                <a:pathLst>
                  <a:path w="15398" h="1717" extrusionOk="0">
                    <a:moveTo>
                      <a:pt x="1" y="0"/>
                    </a:moveTo>
                    <a:lnTo>
                      <a:pt x="2596" y="1617"/>
                    </a:lnTo>
                    <a:lnTo>
                      <a:pt x="12863" y="1716"/>
                    </a:lnTo>
                    <a:lnTo>
                      <a:pt x="153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0" name="Google Shape;5930;p45"/>
              <p:cNvSpPr/>
              <p:nvPr/>
            </p:nvSpPr>
            <p:spPr>
              <a:xfrm>
                <a:off x="778375" y="1542300"/>
                <a:ext cx="527125" cy="65800"/>
              </a:xfrm>
              <a:custGeom>
                <a:avLst/>
                <a:gdLst/>
                <a:ahLst/>
                <a:cxnLst/>
                <a:rect l="l" t="t" r="r" b="b"/>
                <a:pathLst>
                  <a:path w="21085" h="2632" extrusionOk="0">
                    <a:moveTo>
                      <a:pt x="0" y="0"/>
                    </a:moveTo>
                    <a:lnTo>
                      <a:pt x="1266" y="2632"/>
                    </a:lnTo>
                    <a:lnTo>
                      <a:pt x="19820" y="2632"/>
                    </a:lnTo>
                    <a:lnTo>
                      <a:pt x="21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1" name="Google Shape;5931;p45"/>
              <p:cNvSpPr/>
              <p:nvPr/>
            </p:nvSpPr>
            <p:spPr>
              <a:xfrm>
                <a:off x="778375" y="1476450"/>
                <a:ext cx="527125" cy="65875"/>
              </a:xfrm>
              <a:custGeom>
                <a:avLst/>
                <a:gdLst/>
                <a:ahLst/>
                <a:cxnLst/>
                <a:rect l="l" t="t" r="r" b="b"/>
                <a:pathLst>
                  <a:path w="21085" h="2635" extrusionOk="0">
                    <a:moveTo>
                      <a:pt x="1157" y="1"/>
                    </a:moveTo>
                    <a:lnTo>
                      <a:pt x="0" y="2634"/>
                    </a:lnTo>
                    <a:lnTo>
                      <a:pt x="21084" y="2634"/>
                    </a:lnTo>
                    <a:lnTo>
                      <a:pt x="19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2" name="Google Shape;5932;p45"/>
              <p:cNvSpPr/>
              <p:nvPr/>
            </p:nvSpPr>
            <p:spPr>
              <a:xfrm>
                <a:off x="796800" y="1409825"/>
                <a:ext cx="490300" cy="66650"/>
              </a:xfrm>
              <a:custGeom>
                <a:avLst/>
                <a:gdLst/>
                <a:ahLst/>
                <a:cxnLst/>
                <a:rect l="l" t="t" r="r" b="b"/>
                <a:pathLst>
                  <a:path w="19612" h="2666" extrusionOk="0">
                    <a:moveTo>
                      <a:pt x="0" y="0"/>
                    </a:moveTo>
                    <a:lnTo>
                      <a:pt x="420" y="2666"/>
                    </a:lnTo>
                    <a:lnTo>
                      <a:pt x="19192" y="2666"/>
                    </a:lnTo>
                    <a:lnTo>
                      <a:pt x="19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3" name="Google Shape;5933;p45"/>
              <p:cNvSpPr/>
              <p:nvPr/>
            </p:nvSpPr>
            <p:spPr>
              <a:xfrm>
                <a:off x="796800" y="1349350"/>
                <a:ext cx="490300" cy="60500"/>
              </a:xfrm>
              <a:custGeom>
                <a:avLst/>
                <a:gdLst/>
                <a:ahLst/>
                <a:cxnLst/>
                <a:rect l="l" t="t" r="r" b="b"/>
                <a:pathLst>
                  <a:path w="19612" h="2420" extrusionOk="0">
                    <a:moveTo>
                      <a:pt x="1628" y="0"/>
                    </a:moveTo>
                    <a:lnTo>
                      <a:pt x="0" y="2419"/>
                    </a:lnTo>
                    <a:lnTo>
                      <a:pt x="19612" y="2419"/>
                    </a:lnTo>
                    <a:lnTo>
                      <a:pt x="179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4" name="Google Shape;5934;p45"/>
              <p:cNvSpPr/>
              <p:nvPr/>
            </p:nvSpPr>
            <p:spPr>
              <a:xfrm>
                <a:off x="838675" y="1272950"/>
                <a:ext cx="406550" cy="76425"/>
              </a:xfrm>
              <a:custGeom>
                <a:avLst/>
                <a:gdLst/>
                <a:ahLst/>
                <a:cxnLst/>
                <a:rect l="l" t="t" r="r" b="b"/>
                <a:pathLst>
                  <a:path w="16262" h="3057" extrusionOk="0">
                    <a:moveTo>
                      <a:pt x="432" y="0"/>
                    </a:moveTo>
                    <a:lnTo>
                      <a:pt x="0" y="3056"/>
                    </a:lnTo>
                    <a:lnTo>
                      <a:pt x="16262" y="3056"/>
                    </a:lnTo>
                    <a:lnTo>
                      <a:pt x="15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5" name="Google Shape;5935;p45"/>
              <p:cNvSpPr/>
              <p:nvPr/>
            </p:nvSpPr>
            <p:spPr>
              <a:xfrm>
                <a:off x="849450" y="1230125"/>
                <a:ext cx="384950" cy="42850"/>
              </a:xfrm>
              <a:custGeom>
                <a:avLst/>
                <a:gdLst/>
                <a:ahLst/>
                <a:cxnLst/>
                <a:rect l="l" t="t" r="r" b="b"/>
                <a:pathLst>
                  <a:path w="15398" h="1714" extrusionOk="0">
                    <a:moveTo>
                      <a:pt x="2596" y="0"/>
                    </a:moveTo>
                    <a:lnTo>
                      <a:pt x="1" y="1713"/>
                    </a:lnTo>
                    <a:lnTo>
                      <a:pt x="15398" y="1713"/>
                    </a:lnTo>
                    <a:lnTo>
                      <a:pt x="12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6" name="Google Shape;5936;p45"/>
              <p:cNvSpPr/>
              <p:nvPr/>
            </p:nvSpPr>
            <p:spPr>
              <a:xfrm>
                <a:off x="810100" y="1604875"/>
                <a:ext cx="463775" cy="6425"/>
              </a:xfrm>
              <a:custGeom>
                <a:avLst/>
                <a:gdLst/>
                <a:ahLst/>
                <a:cxnLst/>
                <a:rect l="l" t="t" r="r" b="b"/>
                <a:pathLst>
                  <a:path w="18551" h="257" extrusionOk="0">
                    <a:moveTo>
                      <a:pt x="9275" y="1"/>
                    </a:moveTo>
                    <a:cubicBezTo>
                      <a:pt x="7730" y="1"/>
                      <a:pt x="6183" y="9"/>
                      <a:pt x="4637" y="28"/>
                    </a:cubicBezTo>
                    <a:cubicBezTo>
                      <a:pt x="3092" y="48"/>
                      <a:pt x="1546" y="76"/>
                      <a:pt x="0" y="129"/>
                    </a:cubicBezTo>
                    <a:cubicBezTo>
                      <a:pt x="1545" y="182"/>
                      <a:pt x="3091" y="211"/>
                      <a:pt x="4637" y="230"/>
                    </a:cubicBezTo>
                    <a:cubicBezTo>
                      <a:pt x="6182" y="248"/>
                      <a:pt x="7728" y="257"/>
                      <a:pt x="9275" y="257"/>
                    </a:cubicBezTo>
                    <a:cubicBezTo>
                      <a:pt x="10820" y="256"/>
                      <a:pt x="12366" y="248"/>
                      <a:pt x="13912" y="229"/>
                    </a:cubicBezTo>
                    <a:cubicBezTo>
                      <a:pt x="14685" y="220"/>
                      <a:pt x="15459" y="209"/>
                      <a:pt x="16231" y="191"/>
                    </a:cubicBezTo>
                    <a:cubicBezTo>
                      <a:pt x="17005" y="174"/>
                      <a:pt x="17778" y="157"/>
                      <a:pt x="18551" y="129"/>
                    </a:cubicBezTo>
                    <a:cubicBezTo>
                      <a:pt x="17777" y="101"/>
                      <a:pt x="17005" y="84"/>
                      <a:pt x="16231" y="66"/>
                    </a:cubicBezTo>
                    <a:cubicBezTo>
                      <a:pt x="15459" y="51"/>
                      <a:pt x="14685" y="40"/>
                      <a:pt x="13912" y="29"/>
                    </a:cubicBezTo>
                    <a:cubicBezTo>
                      <a:pt x="12367" y="10"/>
                      <a:pt x="10821" y="1"/>
                      <a:pt x="9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7" name="Google Shape;5937;p45"/>
              <p:cNvSpPr/>
              <p:nvPr/>
            </p:nvSpPr>
            <p:spPr>
              <a:xfrm>
                <a:off x="796800" y="1671525"/>
                <a:ext cx="490275" cy="6425"/>
              </a:xfrm>
              <a:custGeom>
                <a:avLst/>
                <a:gdLst/>
                <a:ahLst/>
                <a:cxnLst/>
                <a:rect l="l" t="t" r="r" b="b"/>
                <a:pathLst>
                  <a:path w="19611" h="257" extrusionOk="0">
                    <a:moveTo>
                      <a:pt x="9806" y="0"/>
                    </a:moveTo>
                    <a:cubicBezTo>
                      <a:pt x="8172" y="1"/>
                      <a:pt x="6538" y="10"/>
                      <a:pt x="4903" y="29"/>
                    </a:cubicBezTo>
                    <a:cubicBezTo>
                      <a:pt x="4087" y="37"/>
                      <a:pt x="3269" y="49"/>
                      <a:pt x="2452" y="66"/>
                    </a:cubicBezTo>
                    <a:cubicBezTo>
                      <a:pt x="1634" y="83"/>
                      <a:pt x="818" y="101"/>
                      <a:pt x="0" y="128"/>
                    </a:cubicBezTo>
                    <a:cubicBezTo>
                      <a:pt x="818" y="157"/>
                      <a:pt x="1634" y="173"/>
                      <a:pt x="2452" y="191"/>
                    </a:cubicBezTo>
                    <a:cubicBezTo>
                      <a:pt x="3269" y="206"/>
                      <a:pt x="4087" y="218"/>
                      <a:pt x="4903" y="229"/>
                    </a:cubicBezTo>
                    <a:cubicBezTo>
                      <a:pt x="6537" y="247"/>
                      <a:pt x="8171" y="256"/>
                      <a:pt x="9806" y="256"/>
                    </a:cubicBezTo>
                    <a:cubicBezTo>
                      <a:pt x="11439" y="256"/>
                      <a:pt x="13073" y="249"/>
                      <a:pt x="14708" y="230"/>
                    </a:cubicBezTo>
                    <a:cubicBezTo>
                      <a:pt x="16341" y="209"/>
                      <a:pt x="17977" y="182"/>
                      <a:pt x="19611" y="128"/>
                    </a:cubicBezTo>
                    <a:cubicBezTo>
                      <a:pt x="17978" y="75"/>
                      <a:pt x="16342" y="46"/>
                      <a:pt x="14708" y="27"/>
                    </a:cubicBezTo>
                    <a:cubicBezTo>
                      <a:pt x="13075" y="10"/>
                      <a:pt x="11440" y="0"/>
                      <a:pt x="9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8" name="Google Shape;5938;p45"/>
              <p:cNvSpPr/>
              <p:nvPr/>
            </p:nvSpPr>
            <p:spPr>
              <a:xfrm>
                <a:off x="838750" y="1732025"/>
                <a:ext cx="406475" cy="6400"/>
              </a:xfrm>
              <a:custGeom>
                <a:avLst/>
                <a:gdLst/>
                <a:ahLst/>
                <a:cxnLst/>
                <a:rect l="l" t="t" r="r" b="b"/>
                <a:pathLst>
                  <a:path w="16259" h="256" extrusionOk="0">
                    <a:moveTo>
                      <a:pt x="8129" y="0"/>
                    </a:moveTo>
                    <a:cubicBezTo>
                      <a:pt x="6775" y="0"/>
                      <a:pt x="5419" y="7"/>
                      <a:pt x="4064" y="27"/>
                    </a:cubicBezTo>
                    <a:cubicBezTo>
                      <a:pt x="2710" y="47"/>
                      <a:pt x="1354" y="74"/>
                      <a:pt x="0" y="128"/>
                    </a:cubicBezTo>
                    <a:cubicBezTo>
                      <a:pt x="1354" y="181"/>
                      <a:pt x="2710" y="210"/>
                      <a:pt x="4064" y="229"/>
                    </a:cubicBezTo>
                    <a:cubicBezTo>
                      <a:pt x="5419" y="247"/>
                      <a:pt x="6775" y="256"/>
                      <a:pt x="8129" y="256"/>
                    </a:cubicBezTo>
                    <a:cubicBezTo>
                      <a:pt x="9483" y="255"/>
                      <a:pt x="10839" y="247"/>
                      <a:pt x="12194" y="227"/>
                    </a:cubicBezTo>
                    <a:cubicBezTo>
                      <a:pt x="12872" y="219"/>
                      <a:pt x="13548" y="208"/>
                      <a:pt x="14227" y="191"/>
                    </a:cubicBezTo>
                    <a:cubicBezTo>
                      <a:pt x="14904" y="173"/>
                      <a:pt x="15580" y="157"/>
                      <a:pt x="16259" y="128"/>
                    </a:cubicBezTo>
                    <a:cubicBezTo>
                      <a:pt x="15580" y="98"/>
                      <a:pt x="14903" y="82"/>
                      <a:pt x="14227" y="66"/>
                    </a:cubicBezTo>
                    <a:cubicBezTo>
                      <a:pt x="13548" y="50"/>
                      <a:pt x="12872" y="38"/>
                      <a:pt x="12194" y="28"/>
                    </a:cubicBezTo>
                    <a:cubicBezTo>
                      <a:pt x="10839" y="9"/>
                      <a:pt x="9483" y="0"/>
                      <a:pt x="8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9" name="Google Shape;5939;p45"/>
              <p:cNvSpPr/>
              <p:nvPr/>
            </p:nvSpPr>
            <p:spPr>
              <a:xfrm>
                <a:off x="849450" y="1808400"/>
                <a:ext cx="385000" cy="6425"/>
              </a:xfrm>
              <a:custGeom>
                <a:avLst/>
                <a:gdLst/>
                <a:ahLst/>
                <a:cxnLst/>
                <a:rect l="l" t="t" r="r" b="b"/>
                <a:pathLst>
                  <a:path w="15400" h="257" extrusionOk="0">
                    <a:moveTo>
                      <a:pt x="7700" y="0"/>
                    </a:moveTo>
                    <a:cubicBezTo>
                      <a:pt x="6417" y="2"/>
                      <a:pt x="5133" y="10"/>
                      <a:pt x="3850" y="29"/>
                    </a:cubicBezTo>
                    <a:cubicBezTo>
                      <a:pt x="3209" y="38"/>
                      <a:pt x="2567" y="50"/>
                      <a:pt x="1926" y="66"/>
                    </a:cubicBezTo>
                    <a:cubicBezTo>
                      <a:pt x="1283" y="84"/>
                      <a:pt x="642" y="101"/>
                      <a:pt x="1" y="128"/>
                    </a:cubicBezTo>
                    <a:cubicBezTo>
                      <a:pt x="642" y="158"/>
                      <a:pt x="1285" y="174"/>
                      <a:pt x="1926" y="192"/>
                    </a:cubicBezTo>
                    <a:cubicBezTo>
                      <a:pt x="2567" y="207"/>
                      <a:pt x="3209" y="218"/>
                      <a:pt x="3850" y="229"/>
                    </a:cubicBezTo>
                    <a:cubicBezTo>
                      <a:pt x="5133" y="248"/>
                      <a:pt x="6417" y="256"/>
                      <a:pt x="7700" y="256"/>
                    </a:cubicBezTo>
                    <a:cubicBezTo>
                      <a:pt x="8982" y="256"/>
                      <a:pt x="10267" y="249"/>
                      <a:pt x="11550" y="230"/>
                    </a:cubicBezTo>
                    <a:cubicBezTo>
                      <a:pt x="12833" y="209"/>
                      <a:pt x="14117" y="183"/>
                      <a:pt x="15400" y="128"/>
                    </a:cubicBezTo>
                    <a:cubicBezTo>
                      <a:pt x="14117" y="75"/>
                      <a:pt x="12833" y="46"/>
                      <a:pt x="11550" y="28"/>
                    </a:cubicBezTo>
                    <a:cubicBezTo>
                      <a:pt x="10267" y="10"/>
                      <a:pt x="8982" y="0"/>
                      <a:pt x="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0" name="Google Shape;5940;p45"/>
              <p:cNvSpPr/>
              <p:nvPr/>
            </p:nvSpPr>
            <p:spPr>
              <a:xfrm>
                <a:off x="807300" y="1473250"/>
                <a:ext cx="469325" cy="6425"/>
              </a:xfrm>
              <a:custGeom>
                <a:avLst/>
                <a:gdLst/>
                <a:ahLst/>
                <a:cxnLst/>
                <a:rect l="l" t="t" r="r" b="b"/>
                <a:pathLst>
                  <a:path w="18773" h="257" extrusionOk="0">
                    <a:moveTo>
                      <a:pt x="9386" y="1"/>
                    </a:moveTo>
                    <a:cubicBezTo>
                      <a:pt x="7822" y="1"/>
                      <a:pt x="6257" y="8"/>
                      <a:pt x="4693" y="27"/>
                    </a:cubicBezTo>
                    <a:cubicBezTo>
                      <a:pt x="3129" y="48"/>
                      <a:pt x="1565" y="74"/>
                      <a:pt x="1" y="129"/>
                    </a:cubicBezTo>
                    <a:cubicBezTo>
                      <a:pt x="1565" y="182"/>
                      <a:pt x="3130" y="210"/>
                      <a:pt x="4693" y="229"/>
                    </a:cubicBezTo>
                    <a:cubicBezTo>
                      <a:pt x="6257" y="247"/>
                      <a:pt x="7822" y="256"/>
                      <a:pt x="9386" y="256"/>
                    </a:cubicBezTo>
                    <a:cubicBezTo>
                      <a:pt x="10950" y="254"/>
                      <a:pt x="12514" y="247"/>
                      <a:pt x="14079" y="228"/>
                    </a:cubicBezTo>
                    <a:cubicBezTo>
                      <a:pt x="14861" y="219"/>
                      <a:pt x="15643" y="207"/>
                      <a:pt x="16426" y="191"/>
                    </a:cubicBezTo>
                    <a:cubicBezTo>
                      <a:pt x="17209" y="174"/>
                      <a:pt x="17989" y="156"/>
                      <a:pt x="18772" y="129"/>
                    </a:cubicBezTo>
                    <a:cubicBezTo>
                      <a:pt x="17989" y="100"/>
                      <a:pt x="17209" y="83"/>
                      <a:pt x="16426" y="65"/>
                    </a:cubicBezTo>
                    <a:cubicBezTo>
                      <a:pt x="15643" y="50"/>
                      <a:pt x="14861" y="38"/>
                      <a:pt x="14079" y="28"/>
                    </a:cubicBezTo>
                    <a:cubicBezTo>
                      <a:pt x="12514" y="9"/>
                      <a:pt x="10950" y="1"/>
                      <a:pt x="9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1" name="Google Shape;5941;p45"/>
              <p:cNvSpPr/>
              <p:nvPr/>
            </p:nvSpPr>
            <p:spPr>
              <a:xfrm>
                <a:off x="778375" y="1539100"/>
                <a:ext cx="527125" cy="6425"/>
              </a:xfrm>
              <a:custGeom>
                <a:avLst/>
                <a:gdLst/>
                <a:ahLst/>
                <a:cxnLst/>
                <a:rect l="l" t="t" r="r" b="b"/>
                <a:pathLst>
                  <a:path w="21085" h="257" extrusionOk="0">
                    <a:moveTo>
                      <a:pt x="10542" y="0"/>
                    </a:moveTo>
                    <a:cubicBezTo>
                      <a:pt x="8787" y="1"/>
                      <a:pt x="7030" y="8"/>
                      <a:pt x="5272" y="28"/>
                    </a:cubicBezTo>
                    <a:cubicBezTo>
                      <a:pt x="4394" y="37"/>
                      <a:pt x="3515" y="48"/>
                      <a:pt x="2636" y="65"/>
                    </a:cubicBezTo>
                    <a:cubicBezTo>
                      <a:pt x="1757" y="83"/>
                      <a:pt x="879" y="100"/>
                      <a:pt x="0" y="128"/>
                    </a:cubicBezTo>
                    <a:cubicBezTo>
                      <a:pt x="879" y="156"/>
                      <a:pt x="1757" y="172"/>
                      <a:pt x="2636" y="191"/>
                    </a:cubicBezTo>
                    <a:cubicBezTo>
                      <a:pt x="3515" y="206"/>
                      <a:pt x="4393" y="217"/>
                      <a:pt x="5272" y="227"/>
                    </a:cubicBezTo>
                    <a:cubicBezTo>
                      <a:pt x="7028" y="247"/>
                      <a:pt x="8786" y="256"/>
                      <a:pt x="10542" y="256"/>
                    </a:cubicBezTo>
                    <a:cubicBezTo>
                      <a:pt x="12299" y="256"/>
                      <a:pt x="14056" y="248"/>
                      <a:pt x="15814" y="228"/>
                    </a:cubicBezTo>
                    <a:cubicBezTo>
                      <a:pt x="17570" y="208"/>
                      <a:pt x="19326" y="181"/>
                      <a:pt x="21084" y="128"/>
                    </a:cubicBezTo>
                    <a:cubicBezTo>
                      <a:pt x="19328" y="74"/>
                      <a:pt x="17571" y="46"/>
                      <a:pt x="15814" y="27"/>
                    </a:cubicBezTo>
                    <a:cubicBezTo>
                      <a:pt x="14058" y="8"/>
                      <a:pt x="12300" y="0"/>
                      <a:pt x="10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2" name="Google Shape;5942;p45"/>
              <p:cNvSpPr/>
              <p:nvPr/>
            </p:nvSpPr>
            <p:spPr>
              <a:xfrm>
                <a:off x="838650" y="1346150"/>
                <a:ext cx="407750" cy="6425"/>
              </a:xfrm>
              <a:custGeom>
                <a:avLst/>
                <a:gdLst/>
                <a:ahLst/>
                <a:cxnLst/>
                <a:rect l="l" t="t" r="r" b="b"/>
                <a:pathLst>
                  <a:path w="16310" h="257" extrusionOk="0">
                    <a:moveTo>
                      <a:pt x="8155" y="0"/>
                    </a:moveTo>
                    <a:cubicBezTo>
                      <a:pt x="6795" y="0"/>
                      <a:pt x="5437" y="8"/>
                      <a:pt x="4077" y="27"/>
                    </a:cubicBezTo>
                    <a:cubicBezTo>
                      <a:pt x="2718" y="47"/>
                      <a:pt x="1360" y="74"/>
                      <a:pt x="0" y="128"/>
                    </a:cubicBezTo>
                    <a:cubicBezTo>
                      <a:pt x="1360" y="181"/>
                      <a:pt x="2718" y="210"/>
                      <a:pt x="4077" y="230"/>
                    </a:cubicBezTo>
                    <a:cubicBezTo>
                      <a:pt x="5437" y="247"/>
                      <a:pt x="6795" y="256"/>
                      <a:pt x="8155" y="256"/>
                    </a:cubicBezTo>
                    <a:cubicBezTo>
                      <a:pt x="9515" y="255"/>
                      <a:pt x="10872" y="247"/>
                      <a:pt x="12232" y="228"/>
                    </a:cubicBezTo>
                    <a:cubicBezTo>
                      <a:pt x="12912" y="219"/>
                      <a:pt x="13592" y="208"/>
                      <a:pt x="14272" y="191"/>
                    </a:cubicBezTo>
                    <a:cubicBezTo>
                      <a:pt x="14950" y="173"/>
                      <a:pt x="15630" y="157"/>
                      <a:pt x="16310" y="128"/>
                    </a:cubicBezTo>
                    <a:cubicBezTo>
                      <a:pt x="15629" y="101"/>
                      <a:pt x="14950" y="83"/>
                      <a:pt x="14272" y="66"/>
                    </a:cubicBezTo>
                    <a:cubicBezTo>
                      <a:pt x="13592" y="51"/>
                      <a:pt x="12912" y="38"/>
                      <a:pt x="12232" y="28"/>
                    </a:cubicBezTo>
                    <a:cubicBezTo>
                      <a:pt x="10872" y="10"/>
                      <a:pt x="9515" y="0"/>
                      <a:pt x="8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3" name="Google Shape;5943;p45"/>
              <p:cNvSpPr/>
              <p:nvPr/>
            </p:nvSpPr>
            <p:spPr>
              <a:xfrm>
                <a:off x="796800" y="1406625"/>
                <a:ext cx="490275" cy="6400"/>
              </a:xfrm>
              <a:custGeom>
                <a:avLst/>
                <a:gdLst/>
                <a:ahLst/>
                <a:cxnLst/>
                <a:rect l="l" t="t" r="r" b="b"/>
                <a:pathLst>
                  <a:path w="19611" h="256" extrusionOk="0">
                    <a:moveTo>
                      <a:pt x="9806" y="0"/>
                    </a:moveTo>
                    <a:cubicBezTo>
                      <a:pt x="8172" y="1"/>
                      <a:pt x="6538" y="9"/>
                      <a:pt x="4903" y="28"/>
                    </a:cubicBezTo>
                    <a:cubicBezTo>
                      <a:pt x="4087" y="37"/>
                      <a:pt x="3269" y="48"/>
                      <a:pt x="2452" y="66"/>
                    </a:cubicBezTo>
                    <a:cubicBezTo>
                      <a:pt x="1634" y="83"/>
                      <a:pt x="818" y="99"/>
                      <a:pt x="0" y="128"/>
                    </a:cubicBezTo>
                    <a:cubicBezTo>
                      <a:pt x="818" y="156"/>
                      <a:pt x="1634" y="173"/>
                      <a:pt x="2452" y="191"/>
                    </a:cubicBezTo>
                    <a:cubicBezTo>
                      <a:pt x="3269" y="206"/>
                      <a:pt x="4087" y="217"/>
                      <a:pt x="4903" y="227"/>
                    </a:cubicBezTo>
                    <a:cubicBezTo>
                      <a:pt x="6537" y="247"/>
                      <a:pt x="8171" y="256"/>
                      <a:pt x="9806" y="256"/>
                    </a:cubicBezTo>
                    <a:cubicBezTo>
                      <a:pt x="11439" y="256"/>
                      <a:pt x="13073" y="248"/>
                      <a:pt x="14708" y="229"/>
                    </a:cubicBezTo>
                    <a:cubicBezTo>
                      <a:pt x="16341" y="209"/>
                      <a:pt x="17977" y="181"/>
                      <a:pt x="19611" y="128"/>
                    </a:cubicBezTo>
                    <a:cubicBezTo>
                      <a:pt x="17978" y="74"/>
                      <a:pt x="16342" y="46"/>
                      <a:pt x="14708" y="27"/>
                    </a:cubicBezTo>
                    <a:cubicBezTo>
                      <a:pt x="13075" y="9"/>
                      <a:pt x="11440" y="0"/>
                      <a:pt x="9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4" name="Google Shape;5944;p45"/>
              <p:cNvSpPr/>
              <p:nvPr/>
            </p:nvSpPr>
            <p:spPr>
              <a:xfrm>
                <a:off x="849450" y="1269750"/>
                <a:ext cx="385000" cy="6400"/>
              </a:xfrm>
              <a:custGeom>
                <a:avLst/>
                <a:gdLst/>
                <a:ahLst/>
                <a:cxnLst/>
                <a:rect l="l" t="t" r="r" b="b"/>
                <a:pathLst>
                  <a:path w="15400" h="256" extrusionOk="0">
                    <a:moveTo>
                      <a:pt x="7700" y="0"/>
                    </a:moveTo>
                    <a:cubicBezTo>
                      <a:pt x="6417" y="1"/>
                      <a:pt x="5133" y="8"/>
                      <a:pt x="3850" y="28"/>
                    </a:cubicBezTo>
                    <a:cubicBezTo>
                      <a:pt x="3209" y="37"/>
                      <a:pt x="2567" y="48"/>
                      <a:pt x="1926" y="65"/>
                    </a:cubicBezTo>
                    <a:cubicBezTo>
                      <a:pt x="1283" y="83"/>
                      <a:pt x="642" y="99"/>
                      <a:pt x="1" y="128"/>
                    </a:cubicBezTo>
                    <a:cubicBezTo>
                      <a:pt x="642" y="156"/>
                      <a:pt x="1285" y="172"/>
                      <a:pt x="1926" y="190"/>
                    </a:cubicBezTo>
                    <a:cubicBezTo>
                      <a:pt x="2567" y="206"/>
                      <a:pt x="3209" y="217"/>
                      <a:pt x="3850" y="227"/>
                    </a:cubicBezTo>
                    <a:cubicBezTo>
                      <a:pt x="5133" y="247"/>
                      <a:pt x="6417" y="256"/>
                      <a:pt x="7700" y="256"/>
                    </a:cubicBezTo>
                    <a:cubicBezTo>
                      <a:pt x="8982" y="256"/>
                      <a:pt x="10267" y="248"/>
                      <a:pt x="11550" y="228"/>
                    </a:cubicBezTo>
                    <a:cubicBezTo>
                      <a:pt x="12833" y="208"/>
                      <a:pt x="14117" y="181"/>
                      <a:pt x="15400" y="128"/>
                    </a:cubicBezTo>
                    <a:cubicBezTo>
                      <a:pt x="14117" y="74"/>
                      <a:pt x="12833" y="46"/>
                      <a:pt x="11550" y="27"/>
                    </a:cubicBezTo>
                    <a:cubicBezTo>
                      <a:pt x="10267" y="8"/>
                      <a:pt x="8982" y="0"/>
                      <a:pt x="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5" name="Google Shape;5945;p45"/>
              <p:cNvSpPr/>
              <p:nvPr/>
            </p:nvSpPr>
            <p:spPr>
              <a:xfrm>
                <a:off x="918500" y="1150525"/>
                <a:ext cx="261075" cy="84450"/>
              </a:xfrm>
              <a:custGeom>
                <a:avLst/>
                <a:gdLst/>
                <a:ahLst/>
                <a:cxnLst/>
                <a:rect l="l" t="t" r="r" b="b"/>
                <a:pathLst>
                  <a:path w="10443" h="3378" extrusionOk="0">
                    <a:moveTo>
                      <a:pt x="10392" y="0"/>
                    </a:moveTo>
                    <a:lnTo>
                      <a:pt x="0" y="162"/>
                    </a:lnTo>
                    <a:lnTo>
                      <a:pt x="51" y="3378"/>
                    </a:lnTo>
                    <a:lnTo>
                      <a:pt x="10442" y="3216"/>
                    </a:lnTo>
                    <a:lnTo>
                      <a:pt x="103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6" name="Google Shape;5946;p45"/>
              <p:cNvSpPr/>
              <p:nvPr/>
            </p:nvSpPr>
            <p:spPr>
              <a:xfrm>
                <a:off x="1043375" y="539500"/>
                <a:ext cx="12425" cy="593625"/>
              </a:xfrm>
              <a:custGeom>
                <a:avLst/>
                <a:gdLst/>
                <a:ahLst/>
                <a:cxnLst/>
                <a:rect l="l" t="t" r="r" b="b"/>
                <a:pathLst>
                  <a:path w="497" h="23745" extrusionOk="0">
                    <a:moveTo>
                      <a:pt x="1" y="0"/>
                    </a:moveTo>
                    <a:lnTo>
                      <a:pt x="240" y="23618"/>
                    </a:lnTo>
                    <a:lnTo>
                      <a:pt x="240" y="23619"/>
                    </a:lnTo>
                    <a:cubicBezTo>
                      <a:pt x="241" y="23689"/>
                      <a:pt x="297" y="23744"/>
                      <a:pt x="366" y="23744"/>
                    </a:cubicBezTo>
                    <a:cubicBezTo>
                      <a:pt x="368" y="23744"/>
                      <a:pt x="369" y="23744"/>
                      <a:pt x="370" y="23744"/>
                    </a:cubicBezTo>
                    <a:cubicBezTo>
                      <a:pt x="441" y="23743"/>
                      <a:pt x="497" y="23685"/>
                      <a:pt x="496" y="23614"/>
                    </a:cubicBezTo>
                    <a:lnTo>
                      <a:pt x="1" y="0"/>
                    </a:ln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7" name="Google Shape;5947;p45"/>
              <p:cNvSpPr/>
              <p:nvPr/>
            </p:nvSpPr>
            <p:spPr>
              <a:xfrm>
                <a:off x="1018350" y="1109300"/>
                <a:ext cx="62900" cy="41250"/>
              </a:xfrm>
              <a:custGeom>
                <a:avLst/>
                <a:gdLst/>
                <a:ahLst/>
                <a:cxnLst/>
                <a:rect l="l" t="t" r="r" b="b"/>
                <a:pathLst>
                  <a:path w="2516" h="1650" extrusionOk="0">
                    <a:moveTo>
                      <a:pt x="1472" y="1"/>
                    </a:moveTo>
                    <a:cubicBezTo>
                      <a:pt x="1399" y="1"/>
                      <a:pt x="1323" y="2"/>
                      <a:pt x="1246" y="3"/>
                    </a:cubicBezTo>
                    <a:cubicBezTo>
                      <a:pt x="559" y="13"/>
                      <a:pt x="1" y="49"/>
                      <a:pt x="7" y="430"/>
                    </a:cubicBezTo>
                    <a:lnTo>
                      <a:pt x="20" y="1258"/>
                    </a:lnTo>
                    <a:cubicBezTo>
                      <a:pt x="26" y="1599"/>
                      <a:pt x="466" y="1650"/>
                      <a:pt x="1046" y="1650"/>
                    </a:cubicBezTo>
                    <a:cubicBezTo>
                      <a:pt x="1119" y="1650"/>
                      <a:pt x="1195" y="1649"/>
                      <a:pt x="1272" y="1648"/>
                    </a:cubicBezTo>
                    <a:cubicBezTo>
                      <a:pt x="1958" y="1638"/>
                      <a:pt x="2516" y="1604"/>
                      <a:pt x="2510" y="1220"/>
                    </a:cubicBezTo>
                    <a:lnTo>
                      <a:pt x="2497" y="393"/>
                    </a:lnTo>
                    <a:cubicBezTo>
                      <a:pt x="2492" y="52"/>
                      <a:pt x="2052" y="1"/>
                      <a:pt x="1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8" name="Google Shape;5948;p45"/>
              <p:cNvSpPr/>
              <p:nvPr/>
            </p:nvSpPr>
            <p:spPr>
              <a:xfrm>
                <a:off x="1042800" y="1903550"/>
                <a:ext cx="6400" cy="273350"/>
              </a:xfrm>
              <a:custGeom>
                <a:avLst/>
                <a:gdLst/>
                <a:ahLst/>
                <a:cxnLst/>
                <a:rect l="l" t="t" r="r" b="b"/>
                <a:pathLst>
                  <a:path w="256" h="10934" extrusionOk="0">
                    <a:moveTo>
                      <a:pt x="128" y="1"/>
                    </a:moveTo>
                    <a:cubicBezTo>
                      <a:pt x="76" y="911"/>
                      <a:pt x="48" y="1822"/>
                      <a:pt x="29" y="2735"/>
                    </a:cubicBezTo>
                    <a:cubicBezTo>
                      <a:pt x="9" y="3645"/>
                      <a:pt x="0" y="4557"/>
                      <a:pt x="0" y="5468"/>
                    </a:cubicBezTo>
                    <a:cubicBezTo>
                      <a:pt x="0" y="6378"/>
                      <a:pt x="8" y="7290"/>
                      <a:pt x="27" y="8201"/>
                    </a:cubicBezTo>
                    <a:cubicBezTo>
                      <a:pt x="47" y="9111"/>
                      <a:pt x="75" y="10023"/>
                      <a:pt x="128" y="10933"/>
                    </a:cubicBezTo>
                    <a:cubicBezTo>
                      <a:pt x="182" y="10023"/>
                      <a:pt x="210" y="9111"/>
                      <a:pt x="229" y="8201"/>
                    </a:cubicBezTo>
                    <a:cubicBezTo>
                      <a:pt x="248" y="7290"/>
                      <a:pt x="256" y="6378"/>
                      <a:pt x="256" y="5468"/>
                    </a:cubicBezTo>
                    <a:cubicBezTo>
                      <a:pt x="255" y="4557"/>
                      <a:pt x="248" y="3645"/>
                      <a:pt x="228" y="2735"/>
                    </a:cubicBezTo>
                    <a:cubicBezTo>
                      <a:pt x="209" y="1824"/>
                      <a:pt x="180" y="911"/>
                      <a:pt x="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9" name="Google Shape;5949;p45"/>
              <p:cNvSpPr/>
              <p:nvPr/>
            </p:nvSpPr>
            <p:spPr>
              <a:xfrm>
                <a:off x="1080125" y="1909525"/>
                <a:ext cx="25" cy="164075"/>
              </a:xfrm>
              <a:custGeom>
                <a:avLst/>
                <a:gdLst/>
                <a:ahLst/>
                <a:cxnLst/>
                <a:rect l="l" t="t" r="r" b="b"/>
                <a:pathLst>
                  <a:path w="1" h="6563" fill="none" extrusionOk="0">
                    <a:moveTo>
                      <a:pt x="1" y="0"/>
                    </a:moveTo>
                    <a:lnTo>
                      <a:pt x="1"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0" name="Google Shape;5950;p45"/>
              <p:cNvSpPr/>
              <p:nvPr/>
            </p:nvSpPr>
            <p:spPr>
              <a:xfrm>
                <a:off x="1114275" y="1909525"/>
                <a:ext cx="25" cy="95200"/>
              </a:xfrm>
              <a:custGeom>
                <a:avLst/>
                <a:gdLst/>
                <a:ahLst/>
                <a:cxnLst/>
                <a:rect l="l" t="t" r="r" b="b"/>
                <a:pathLst>
                  <a:path w="1" h="3808" fill="none" extrusionOk="0">
                    <a:moveTo>
                      <a:pt x="1" y="0"/>
                    </a:moveTo>
                    <a:lnTo>
                      <a:pt x="1"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1" name="Google Shape;5951;p45"/>
              <p:cNvSpPr/>
              <p:nvPr/>
            </p:nvSpPr>
            <p:spPr>
              <a:xfrm>
                <a:off x="1011850"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2" name="Google Shape;5952;p45"/>
              <p:cNvSpPr/>
              <p:nvPr/>
            </p:nvSpPr>
            <p:spPr>
              <a:xfrm>
                <a:off x="943525"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3" name="Google Shape;5953;p45"/>
              <p:cNvSpPr/>
              <p:nvPr/>
            </p:nvSpPr>
            <p:spPr>
              <a:xfrm>
                <a:off x="977700" y="1909525"/>
                <a:ext cx="25" cy="95200"/>
              </a:xfrm>
              <a:custGeom>
                <a:avLst/>
                <a:gdLst/>
                <a:ahLst/>
                <a:cxnLst/>
                <a:rect l="l" t="t" r="r" b="b"/>
                <a:pathLst>
                  <a:path w="1" h="3808" fill="none" extrusionOk="0">
                    <a:moveTo>
                      <a:pt x="0" y="0"/>
                    </a:moveTo>
                    <a:lnTo>
                      <a:pt x="0"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4" name="Google Shape;5954;p45"/>
              <p:cNvSpPr/>
              <p:nvPr/>
            </p:nvSpPr>
            <p:spPr>
              <a:xfrm>
                <a:off x="914325" y="1852000"/>
                <a:ext cx="259850" cy="80450"/>
              </a:xfrm>
              <a:custGeom>
                <a:avLst/>
                <a:gdLst/>
                <a:ahLst/>
                <a:cxnLst/>
                <a:rect l="l" t="t" r="r" b="b"/>
                <a:pathLst>
                  <a:path w="10394" h="3218" extrusionOk="0">
                    <a:moveTo>
                      <a:pt x="1" y="1"/>
                    </a:moveTo>
                    <a:lnTo>
                      <a:pt x="1" y="3218"/>
                    </a:lnTo>
                    <a:lnTo>
                      <a:pt x="10393" y="3218"/>
                    </a:lnTo>
                    <a:lnTo>
                      <a:pt x="103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5" name="Google Shape;5955;p45"/>
              <p:cNvSpPr/>
              <p:nvPr/>
            </p:nvSpPr>
            <p:spPr>
              <a:xfrm>
                <a:off x="1014875" y="2085400"/>
                <a:ext cx="62275" cy="62275"/>
              </a:xfrm>
              <a:custGeom>
                <a:avLst/>
                <a:gdLst/>
                <a:ahLst/>
                <a:cxnLst/>
                <a:rect l="l" t="t" r="r" b="b"/>
                <a:pathLst>
                  <a:path w="2491" h="2491" extrusionOk="0">
                    <a:moveTo>
                      <a:pt x="1245" y="1"/>
                    </a:moveTo>
                    <a:cubicBezTo>
                      <a:pt x="557" y="1"/>
                      <a:pt x="1" y="558"/>
                      <a:pt x="1" y="1245"/>
                    </a:cubicBezTo>
                    <a:cubicBezTo>
                      <a:pt x="1" y="1933"/>
                      <a:pt x="558" y="2491"/>
                      <a:pt x="1245" y="2491"/>
                    </a:cubicBezTo>
                    <a:cubicBezTo>
                      <a:pt x="1934" y="2491"/>
                      <a:pt x="2490" y="1933"/>
                      <a:pt x="2490" y="1245"/>
                    </a:cubicBezTo>
                    <a:cubicBezTo>
                      <a:pt x="2490" y="558"/>
                      <a:pt x="1934" y="1"/>
                      <a:pt x="1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6" name="Google Shape;5956;p45"/>
              <p:cNvSpPr/>
              <p:nvPr/>
            </p:nvSpPr>
            <p:spPr>
              <a:xfrm>
                <a:off x="1031500" y="2187575"/>
                <a:ext cx="32375" cy="108100"/>
              </a:xfrm>
              <a:custGeom>
                <a:avLst/>
                <a:gdLst/>
                <a:ahLst/>
                <a:cxnLst/>
                <a:rect l="l" t="t" r="r" b="b"/>
                <a:pathLst>
                  <a:path w="1295" h="4324" extrusionOk="0">
                    <a:moveTo>
                      <a:pt x="1294" y="0"/>
                    </a:moveTo>
                    <a:lnTo>
                      <a:pt x="1294" y="0"/>
                    </a:lnTo>
                    <a:cubicBezTo>
                      <a:pt x="1258" y="160"/>
                      <a:pt x="1225" y="319"/>
                      <a:pt x="1194" y="480"/>
                    </a:cubicBezTo>
                    <a:cubicBezTo>
                      <a:pt x="1163" y="640"/>
                      <a:pt x="1133" y="800"/>
                      <a:pt x="1104" y="961"/>
                    </a:cubicBezTo>
                    <a:cubicBezTo>
                      <a:pt x="1045" y="1280"/>
                      <a:pt x="989" y="1602"/>
                      <a:pt x="937" y="1924"/>
                    </a:cubicBezTo>
                    <a:lnTo>
                      <a:pt x="899" y="2165"/>
                    </a:lnTo>
                    <a:lnTo>
                      <a:pt x="861" y="2407"/>
                    </a:lnTo>
                    <a:cubicBezTo>
                      <a:pt x="836" y="2568"/>
                      <a:pt x="813" y="2729"/>
                      <a:pt x="790" y="2891"/>
                    </a:cubicBezTo>
                    <a:cubicBezTo>
                      <a:pt x="770" y="3032"/>
                      <a:pt x="751" y="3175"/>
                      <a:pt x="731" y="3317"/>
                    </a:cubicBezTo>
                    <a:lnTo>
                      <a:pt x="731" y="3317"/>
                    </a:lnTo>
                    <a:cubicBezTo>
                      <a:pt x="696" y="3190"/>
                      <a:pt x="665" y="3060"/>
                      <a:pt x="634" y="2931"/>
                    </a:cubicBezTo>
                    <a:cubicBezTo>
                      <a:pt x="597" y="2775"/>
                      <a:pt x="564" y="2620"/>
                      <a:pt x="529" y="2463"/>
                    </a:cubicBezTo>
                    <a:lnTo>
                      <a:pt x="430" y="1994"/>
                    </a:lnTo>
                    <a:cubicBezTo>
                      <a:pt x="363" y="1680"/>
                      <a:pt x="298" y="1366"/>
                      <a:pt x="229" y="1053"/>
                    </a:cubicBezTo>
                    <a:cubicBezTo>
                      <a:pt x="194" y="896"/>
                      <a:pt x="158" y="739"/>
                      <a:pt x="122" y="583"/>
                    </a:cubicBezTo>
                    <a:cubicBezTo>
                      <a:pt x="84" y="427"/>
                      <a:pt x="45" y="271"/>
                      <a:pt x="1" y="117"/>
                    </a:cubicBezTo>
                    <a:lnTo>
                      <a:pt x="1" y="117"/>
                    </a:lnTo>
                    <a:cubicBezTo>
                      <a:pt x="35" y="436"/>
                      <a:pt x="68" y="756"/>
                      <a:pt x="109" y="1070"/>
                    </a:cubicBezTo>
                    <a:cubicBezTo>
                      <a:pt x="148" y="1389"/>
                      <a:pt x="189" y="1708"/>
                      <a:pt x="236" y="2026"/>
                    </a:cubicBezTo>
                    <a:cubicBezTo>
                      <a:pt x="260" y="2186"/>
                      <a:pt x="285" y="2344"/>
                      <a:pt x="312" y="2503"/>
                    </a:cubicBezTo>
                    <a:cubicBezTo>
                      <a:pt x="339" y="2661"/>
                      <a:pt x="368" y="2820"/>
                      <a:pt x="400" y="2979"/>
                    </a:cubicBezTo>
                    <a:lnTo>
                      <a:pt x="425" y="3097"/>
                    </a:lnTo>
                    <a:lnTo>
                      <a:pt x="451" y="3217"/>
                    </a:lnTo>
                    <a:lnTo>
                      <a:pt x="480" y="3336"/>
                    </a:lnTo>
                    <a:lnTo>
                      <a:pt x="510" y="3454"/>
                    </a:lnTo>
                    <a:cubicBezTo>
                      <a:pt x="521" y="3494"/>
                      <a:pt x="531" y="3534"/>
                      <a:pt x="543" y="3573"/>
                    </a:cubicBezTo>
                    <a:lnTo>
                      <a:pt x="562" y="3632"/>
                    </a:lnTo>
                    <a:lnTo>
                      <a:pt x="580" y="3691"/>
                    </a:lnTo>
                    <a:cubicBezTo>
                      <a:pt x="608" y="3771"/>
                      <a:pt x="636" y="3849"/>
                      <a:pt x="675" y="3930"/>
                    </a:cubicBezTo>
                    <a:lnTo>
                      <a:pt x="864" y="4323"/>
                    </a:lnTo>
                    <a:lnTo>
                      <a:pt x="917" y="3889"/>
                    </a:lnTo>
                    <a:lnTo>
                      <a:pt x="976" y="3404"/>
                    </a:lnTo>
                    <a:lnTo>
                      <a:pt x="1032" y="2920"/>
                    </a:lnTo>
                    <a:cubicBezTo>
                      <a:pt x="1050" y="2759"/>
                      <a:pt x="1069" y="2598"/>
                      <a:pt x="1085" y="2435"/>
                    </a:cubicBezTo>
                    <a:lnTo>
                      <a:pt x="1112" y="2192"/>
                    </a:lnTo>
                    <a:lnTo>
                      <a:pt x="1138" y="1949"/>
                    </a:lnTo>
                    <a:cubicBezTo>
                      <a:pt x="1171" y="1626"/>
                      <a:pt x="1202" y="1301"/>
                      <a:pt x="1229" y="976"/>
                    </a:cubicBezTo>
                    <a:cubicBezTo>
                      <a:pt x="1242" y="814"/>
                      <a:pt x="1254" y="651"/>
                      <a:pt x="1266" y="488"/>
                    </a:cubicBezTo>
                    <a:cubicBezTo>
                      <a:pt x="1278" y="327"/>
                      <a:pt x="1286" y="164"/>
                      <a:pt x="1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7" name="Google Shape;5957;p45"/>
              <p:cNvSpPr/>
              <p:nvPr/>
            </p:nvSpPr>
            <p:spPr>
              <a:xfrm>
                <a:off x="1046825" y="2316900"/>
                <a:ext cx="7325" cy="265125"/>
              </a:xfrm>
              <a:custGeom>
                <a:avLst/>
                <a:gdLst/>
                <a:ahLst/>
                <a:cxnLst/>
                <a:rect l="l" t="t" r="r" b="b"/>
                <a:pathLst>
                  <a:path w="293" h="10605" extrusionOk="0">
                    <a:moveTo>
                      <a:pt x="131" y="0"/>
                    </a:moveTo>
                    <a:cubicBezTo>
                      <a:pt x="130" y="0"/>
                      <a:pt x="129" y="0"/>
                      <a:pt x="129" y="0"/>
                    </a:cubicBezTo>
                    <a:cubicBezTo>
                      <a:pt x="57" y="1"/>
                      <a:pt x="1" y="60"/>
                      <a:pt x="2" y="129"/>
                    </a:cubicBezTo>
                    <a:cubicBezTo>
                      <a:pt x="25" y="1881"/>
                      <a:pt x="117" y="3625"/>
                      <a:pt x="163" y="5371"/>
                    </a:cubicBezTo>
                    <a:cubicBezTo>
                      <a:pt x="185" y="6243"/>
                      <a:pt x="196" y="7117"/>
                      <a:pt x="181" y="7989"/>
                    </a:cubicBezTo>
                    <a:cubicBezTo>
                      <a:pt x="166" y="8862"/>
                      <a:pt x="124" y="9735"/>
                      <a:pt x="39" y="10605"/>
                    </a:cubicBezTo>
                    <a:cubicBezTo>
                      <a:pt x="145" y="9737"/>
                      <a:pt x="207" y="8865"/>
                      <a:pt x="245" y="7991"/>
                    </a:cubicBezTo>
                    <a:cubicBezTo>
                      <a:pt x="282" y="7118"/>
                      <a:pt x="292" y="6243"/>
                      <a:pt x="291" y="5370"/>
                    </a:cubicBezTo>
                    <a:cubicBezTo>
                      <a:pt x="287" y="3621"/>
                      <a:pt x="237" y="1874"/>
                      <a:pt x="258" y="131"/>
                    </a:cubicBezTo>
                    <a:lnTo>
                      <a:pt x="258" y="127"/>
                    </a:lnTo>
                    <a:cubicBezTo>
                      <a:pt x="257" y="56"/>
                      <a:pt x="200" y="0"/>
                      <a:pt x="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8" name="Google Shape;5958;p45"/>
              <p:cNvSpPr/>
              <p:nvPr/>
            </p:nvSpPr>
            <p:spPr>
              <a:xfrm>
                <a:off x="1020775" y="2319775"/>
                <a:ext cx="28300" cy="228775"/>
              </a:xfrm>
              <a:custGeom>
                <a:avLst/>
                <a:gdLst/>
                <a:ahLst/>
                <a:cxnLst/>
                <a:rect l="l" t="t" r="r" b="b"/>
                <a:pathLst>
                  <a:path w="1132" h="9151" extrusionOk="0">
                    <a:moveTo>
                      <a:pt x="990" y="0"/>
                    </a:moveTo>
                    <a:cubicBezTo>
                      <a:pt x="932" y="0"/>
                      <a:pt x="881" y="39"/>
                      <a:pt x="866" y="98"/>
                    </a:cubicBezTo>
                    <a:cubicBezTo>
                      <a:pt x="822" y="284"/>
                      <a:pt x="780" y="473"/>
                      <a:pt x="746" y="661"/>
                    </a:cubicBezTo>
                    <a:cubicBezTo>
                      <a:pt x="712" y="850"/>
                      <a:pt x="682" y="1038"/>
                      <a:pt x="658" y="1227"/>
                    </a:cubicBezTo>
                    <a:cubicBezTo>
                      <a:pt x="633" y="1416"/>
                      <a:pt x="610" y="1605"/>
                      <a:pt x="593" y="1795"/>
                    </a:cubicBezTo>
                    <a:cubicBezTo>
                      <a:pt x="573" y="1984"/>
                      <a:pt x="558" y="2173"/>
                      <a:pt x="542" y="2363"/>
                    </a:cubicBezTo>
                    <a:cubicBezTo>
                      <a:pt x="512" y="2741"/>
                      <a:pt x="488" y="3119"/>
                      <a:pt x="455" y="3495"/>
                    </a:cubicBezTo>
                    <a:cubicBezTo>
                      <a:pt x="424" y="3871"/>
                      <a:pt x="386" y="4247"/>
                      <a:pt x="345" y="4623"/>
                    </a:cubicBezTo>
                    <a:cubicBezTo>
                      <a:pt x="266" y="5375"/>
                      <a:pt x="178" y="6127"/>
                      <a:pt x="110" y="6882"/>
                    </a:cubicBezTo>
                    <a:cubicBezTo>
                      <a:pt x="77" y="7258"/>
                      <a:pt x="47" y="7636"/>
                      <a:pt x="28" y="8015"/>
                    </a:cubicBezTo>
                    <a:cubicBezTo>
                      <a:pt x="10" y="8393"/>
                      <a:pt x="0" y="8772"/>
                      <a:pt x="1" y="9150"/>
                    </a:cubicBezTo>
                    <a:cubicBezTo>
                      <a:pt x="10" y="8772"/>
                      <a:pt x="31" y="8394"/>
                      <a:pt x="61" y="8018"/>
                    </a:cubicBezTo>
                    <a:cubicBezTo>
                      <a:pt x="91" y="7641"/>
                      <a:pt x="130" y="7266"/>
                      <a:pt x="174" y="6889"/>
                    </a:cubicBezTo>
                    <a:cubicBezTo>
                      <a:pt x="263" y="6138"/>
                      <a:pt x="373" y="5390"/>
                      <a:pt x="473" y="4639"/>
                    </a:cubicBezTo>
                    <a:cubicBezTo>
                      <a:pt x="524" y="4264"/>
                      <a:pt x="573" y="3889"/>
                      <a:pt x="615" y="3512"/>
                    </a:cubicBezTo>
                    <a:cubicBezTo>
                      <a:pt x="659" y="3134"/>
                      <a:pt x="694" y="2759"/>
                      <a:pt x="735" y="2382"/>
                    </a:cubicBezTo>
                    <a:cubicBezTo>
                      <a:pt x="754" y="2194"/>
                      <a:pt x="775" y="2007"/>
                      <a:pt x="799" y="1820"/>
                    </a:cubicBezTo>
                    <a:cubicBezTo>
                      <a:pt x="824" y="1634"/>
                      <a:pt x="850" y="1449"/>
                      <a:pt x="880" y="1263"/>
                    </a:cubicBezTo>
                    <a:cubicBezTo>
                      <a:pt x="910" y="1077"/>
                      <a:pt x="945" y="893"/>
                      <a:pt x="982" y="710"/>
                    </a:cubicBezTo>
                    <a:cubicBezTo>
                      <a:pt x="1021" y="528"/>
                      <a:pt x="1067" y="346"/>
                      <a:pt x="1115" y="167"/>
                    </a:cubicBezTo>
                    <a:lnTo>
                      <a:pt x="1113" y="162"/>
                    </a:lnTo>
                    <a:cubicBezTo>
                      <a:pt x="1114" y="162"/>
                      <a:pt x="1114" y="161"/>
                      <a:pt x="1114" y="160"/>
                    </a:cubicBezTo>
                    <a:cubicBezTo>
                      <a:pt x="1132" y="90"/>
                      <a:pt x="1090" y="21"/>
                      <a:pt x="1021" y="4"/>
                    </a:cubicBezTo>
                    <a:cubicBezTo>
                      <a:pt x="1011" y="1"/>
                      <a:pt x="1000" y="0"/>
                      <a:pt x="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9" name="Google Shape;5959;p45"/>
              <p:cNvSpPr/>
              <p:nvPr/>
            </p:nvSpPr>
            <p:spPr>
              <a:xfrm>
                <a:off x="1042675" y="2322550"/>
                <a:ext cx="9100" cy="226150"/>
              </a:xfrm>
              <a:custGeom>
                <a:avLst/>
                <a:gdLst/>
                <a:ahLst/>
                <a:cxnLst/>
                <a:rect l="l" t="t" r="r" b="b"/>
                <a:pathLst>
                  <a:path w="364" h="9046" extrusionOk="0">
                    <a:moveTo>
                      <a:pt x="210" y="0"/>
                    </a:moveTo>
                    <a:cubicBezTo>
                      <a:pt x="208" y="0"/>
                      <a:pt x="207" y="0"/>
                      <a:pt x="206" y="1"/>
                    </a:cubicBezTo>
                    <a:cubicBezTo>
                      <a:pt x="136" y="4"/>
                      <a:pt x="82" y="64"/>
                      <a:pt x="85" y="134"/>
                    </a:cubicBezTo>
                    <a:cubicBezTo>
                      <a:pt x="151" y="1616"/>
                      <a:pt x="149" y="3103"/>
                      <a:pt x="122" y="4588"/>
                    </a:cubicBezTo>
                    <a:cubicBezTo>
                      <a:pt x="116" y="4960"/>
                      <a:pt x="101" y="5330"/>
                      <a:pt x="85" y="5702"/>
                    </a:cubicBezTo>
                    <a:cubicBezTo>
                      <a:pt x="67" y="6072"/>
                      <a:pt x="48" y="6444"/>
                      <a:pt x="31" y="6815"/>
                    </a:cubicBezTo>
                    <a:cubicBezTo>
                      <a:pt x="14" y="7186"/>
                      <a:pt x="3" y="7559"/>
                      <a:pt x="1" y="7930"/>
                    </a:cubicBezTo>
                    <a:cubicBezTo>
                      <a:pt x="0" y="8303"/>
                      <a:pt x="9" y="8675"/>
                      <a:pt x="31" y="9046"/>
                    </a:cubicBezTo>
                    <a:cubicBezTo>
                      <a:pt x="19" y="8674"/>
                      <a:pt x="22" y="8302"/>
                      <a:pt x="34" y="7930"/>
                    </a:cubicBezTo>
                    <a:cubicBezTo>
                      <a:pt x="46" y="7560"/>
                      <a:pt x="69" y="7188"/>
                      <a:pt x="95" y="6818"/>
                    </a:cubicBezTo>
                    <a:cubicBezTo>
                      <a:pt x="121" y="6447"/>
                      <a:pt x="151" y="6076"/>
                      <a:pt x="179" y="5705"/>
                    </a:cubicBezTo>
                    <a:cubicBezTo>
                      <a:pt x="206" y="5334"/>
                      <a:pt x="230" y="4962"/>
                      <a:pt x="249" y="4590"/>
                    </a:cubicBezTo>
                    <a:cubicBezTo>
                      <a:pt x="320" y="3104"/>
                      <a:pt x="363" y="1615"/>
                      <a:pt x="339" y="123"/>
                    </a:cubicBezTo>
                    <a:lnTo>
                      <a:pt x="339" y="122"/>
                    </a:lnTo>
                    <a:cubicBezTo>
                      <a:pt x="337" y="53"/>
                      <a:pt x="279" y="0"/>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0" name="Google Shape;5960;p45"/>
              <p:cNvSpPr/>
              <p:nvPr/>
            </p:nvSpPr>
            <p:spPr>
              <a:xfrm>
                <a:off x="1016350" y="2319950"/>
                <a:ext cx="30250" cy="212850"/>
              </a:xfrm>
              <a:custGeom>
                <a:avLst/>
                <a:gdLst/>
                <a:ahLst/>
                <a:cxnLst/>
                <a:rect l="l" t="t" r="r" b="b"/>
                <a:pathLst>
                  <a:path w="1210" h="8514" extrusionOk="0">
                    <a:moveTo>
                      <a:pt x="1080" y="0"/>
                    </a:moveTo>
                    <a:cubicBezTo>
                      <a:pt x="1078" y="0"/>
                      <a:pt x="1076" y="0"/>
                      <a:pt x="1075" y="0"/>
                    </a:cubicBezTo>
                    <a:cubicBezTo>
                      <a:pt x="1005" y="2"/>
                      <a:pt x="951" y="63"/>
                      <a:pt x="954" y="133"/>
                    </a:cubicBezTo>
                    <a:cubicBezTo>
                      <a:pt x="960" y="298"/>
                      <a:pt x="945" y="466"/>
                      <a:pt x="915" y="632"/>
                    </a:cubicBezTo>
                    <a:cubicBezTo>
                      <a:pt x="885" y="800"/>
                      <a:pt x="842" y="968"/>
                      <a:pt x="795" y="1137"/>
                    </a:cubicBezTo>
                    <a:cubicBezTo>
                      <a:pt x="746" y="1306"/>
                      <a:pt x="695" y="1476"/>
                      <a:pt x="648" y="1649"/>
                    </a:cubicBezTo>
                    <a:cubicBezTo>
                      <a:pt x="635" y="1691"/>
                      <a:pt x="624" y="1735"/>
                      <a:pt x="613" y="1778"/>
                    </a:cubicBezTo>
                    <a:cubicBezTo>
                      <a:pt x="602" y="1822"/>
                      <a:pt x="593" y="1867"/>
                      <a:pt x="582" y="1910"/>
                    </a:cubicBezTo>
                    <a:cubicBezTo>
                      <a:pt x="577" y="1932"/>
                      <a:pt x="572" y="1954"/>
                      <a:pt x="568" y="1976"/>
                    </a:cubicBezTo>
                    <a:lnTo>
                      <a:pt x="556" y="2041"/>
                    </a:lnTo>
                    <a:lnTo>
                      <a:pt x="529" y="2171"/>
                    </a:lnTo>
                    <a:cubicBezTo>
                      <a:pt x="493" y="2344"/>
                      <a:pt x="464" y="2519"/>
                      <a:pt x="432" y="2694"/>
                    </a:cubicBezTo>
                    <a:lnTo>
                      <a:pt x="420" y="2760"/>
                    </a:lnTo>
                    <a:lnTo>
                      <a:pt x="409" y="2825"/>
                    </a:lnTo>
                    <a:lnTo>
                      <a:pt x="389" y="2957"/>
                    </a:lnTo>
                    <a:lnTo>
                      <a:pt x="369" y="3088"/>
                    </a:lnTo>
                    <a:cubicBezTo>
                      <a:pt x="362" y="3132"/>
                      <a:pt x="356" y="3177"/>
                      <a:pt x="350" y="3220"/>
                    </a:cubicBezTo>
                    <a:cubicBezTo>
                      <a:pt x="326" y="3395"/>
                      <a:pt x="300" y="3571"/>
                      <a:pt x="279" y="3747"/>
                    </a:cubicBezTo>
                    <a:cubicBezTo>
                      <a:pt x="269" y="3834"/>
                      <a:pt x="258" y="3922"/>
                      <a:pt x="248" y="4011"/>
                    </a:cubicBezTo>
                    <a:lnTo>
                      <a:pt x="219" y="4275"/>
                    </a:lnTo>
                    <a:lnTo>
                      <a:pt x="205" y="4407"/>
                    </a:lnTo>
                    <a:lnTo>
                      <a:pt x="194" y="4539"/>
                    </a:lnTo>
                    <a:lnTo>
                      <a:pt x="169" y="4804"/>
                    </a:lnTo>
                    <a:lnTo>
                      <a:pt x="149" y="5068"/>
                    </a:lnTo>
                    <a:lnTo>
                      <a:pt x="138" y="5200"/>
                    </a:lnTo>
                    <a:lnTo>
                      <a:pt x="130" y="5333"/>
                    </a:lnTo>
                    <a:lnTo>
                      <a:pt x="112" y="5598"/>
                    </a:lnTo>
                    <a:lnTo>
                      <a:pt x="96" y="5863"/>
                    </a:lnTo>
                    <a:cubicBezTo>
                      <a:pt x="86" y="6039"/>
                      <a:pt x="79" y="6216"/>
                      <a:pt x="70" y="6392"/>
                    </a:cubicBezTo>
                    <a:cubicBezTo>
                      <a:pt x="38" y="7099"/>
                      <a:pt x="20" y="7805"/>
                      <a:pt x="0" y="8513"/>
                    </a:cubicBezTo>
                    <a:cubicBezTo>
                      <a:pt x="40" y="7807"/>
                      <a:pt x="80" y="7101"/>
                      <a:pt x="132" y="6396"/>
                    </a:cubicBezTo>
                    <a:cubicBezTo>
                      <a:pt x="146" y="6219"/>
                      <a:pt x="160" y="6044"/>
                      <a:pt x="175" y="5868"/>
                    </a:cubicBezTo>
                    <a:lnTo>
                      <a:pt x="198" y="5604"/>
                    </a:lnTo>
                    <a:lnTo>
                      <a:pt x="223" y="5341"/>
                    </a:lnTo>
                    <a:lnTo>
                      <a:pt x="237" y="5209"/>
                    </a:lnTo>
                    <a:lnTo>
                      <a:pt x="250" y="5077"/>
                    </a:lnTo>
                    <a:lnTo>
                      <a:pt x="278" y="4814"/>
                    </a:lnTo>
                    <a:lnTo>
                      <a:pt x="310" y="4551"/>
                    </a:lnTo>
                    <a:lnTo>
                      <a:pt x="326" y="4420"/>
                    </a:lnTo>
                    <a:lnTo>
                      <a:pt x="343" y="4289"/>
                    </a:lnTo>
                    <a:lnTo>
                      <a:pt x="380" y="4027"/>
                    </a:lnTo>
                    <a:cubicBezTo>
                      <a:pt x="392" y="3940"/>
                      <a:pt x="406" y="3853"/>
                      <a:pt x="419" y="3767"/>
                    </a:cubicBezTo>
                    <a:cubicBezTo>
                      <a:pt x="444" y="3592"/>
                      <a:pt x="475" y="3419"/>
                      <a:pt x="505" y="3245"/>
                    </a:cubicBezTo>
                    <a:cubicBezTo>
                      <a:pt x="511" y="3201"/>
                      <a:pt x="520" y="3158"/>
                      <a:pt x="528" y="3114"/>
                    </a:cubicBezTo>
                    <a:lnTo>
                      <a:pt x="552" y="2985"/>
                    </a:lnTo>
                    <a:lnTo>
                      <a:pt x="576" y="2856"/>
                    </a:lnTo>
                    <a:lnTo>
                      <a:pt x="590" y="2790"/>
                    </a:lnTo>
                    <a:lnTo>
                      <a:pt x="603" y="2725"/>
                    </a:lnTo>
                    <a:cubicBezTo>
                      <a:pt x="641" y="2554"/>
                      <a:pt x="674" y="2381"/>
                      <a:pt x="715" y="2210"/>
                    </a:cubicBezTo>
                    <a:lnTo>
                      <a:pt x="745" y="2082"/>
                    </a:lnTo>
                    <a:lnTo>
                      <a:pt x="760" y="2018"/>
                    </a:lnTo>
                    <a:cubicBezTo>
                      <a:pt x="766" y="1996"/>
                      <a:pt x="771" y="1975"/>
                      <a:pt x="776" y="1954"/>
                    </a:cubicBezTo>
                    <a:cubicBezTo>
                      <a:pt x="786" y="1911"/>
                      <a:pt x="796" y="1871"/>
                      <a:pt x="810" y="1829"/>
                    </a:cubicBezTo>
                    <a:cubicBezTo>
                      <a:pt x="822" y="1787"/>
                      <a:pt x="833" y="1746"/>
                      <a:pt x="846" y="1704"/>
                    </a:cubicBezTo>
                    <a:cubicBezTo>
                      <a:pt x="898" y="1536"/>
                      <a:pt x="954" y="1369"/>
                      <a:pt x="1007" y="1199"/>
                    </a:cubicBezTo>
                    <a:cubicBezTo>
                      <a:pt x="1061" y="1029"/>
                      <a:pt x="1112" y="856"/>
                      <a:pt x="1149" y="676"/>
                    </a:cubicBezTo>
                    <a:cubicBezTo>
                      <a:pt x="1186" y="497"/>
                      <a:pt x="1210" y="312"/>
                      <a:pt x="1207" y="123"/>
                    </a:cubicBezTo>
                    <a:cubicBezTo>
                      <a:pt x="1207" y="122"/>
                      <a:pt x="1207" y="121"/>
                      <a:pt x="1207" y="121"/>
                    </a:cubicBezTo>
                    <a:cubicBezTo>
                      <a:pt x="1207" y="121"/>
                      <a:pt x="1207" y="121"/>
                      <a:pt x="1208" y="121"/>
                    </a:cubicBezTo>
                    <a:cubicBezTo>
                      <a:pt x="1206" y="53"/>
                      <a:pt x="1148" y="0"/>
                      <a:pt x="1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1" name="Google Shape;5961;p45"/>
              <p:cNvSpPr/>
              <p:nvPr/>
            </p:nvSpPr>
            <p:spPr>
              <a:xfrm>
                <a:off x="1032075" y="2319850"/>
                <a:ext cx="17925" cy="230700"/>
              </a:xfrm>
              <a:custGeom>
                <a:avLst/>
                <a:gdLst/>
                <a:ahLst/>
                <a:cxnLst/>
                <a:rect l="l" t="t" r="r" b="b"/>
                <a:pathLst>
                  <a:path w="717" h="9228" extrusionOk="0">
                    <a:moveTo>
                      <a:pt x="585" y="1"/>
                    </a:moveTo>
                    <a:cubicBezTo>
                      <a:pt x="519" y="1"/>
                      <a:pt x="463" y="52"/>
                      <a:pt x="458" y="119"/>
                    </a:cubicBezTo>
                    <a:cubicBezTo>
                      <a:pt x="337" y="1637"/>
                      <a:pt x="275" y="3157"/>
                      <a:pt x="215" y="4675"/>
                    </a:cubicBezTo>
                    <a:cubicBezTo>
                      <a:pt x="158" y="6192"/>
                      <a:pt x="103" y="7711"/>
                      <a:pt x="0" y="9227"/>
                    </a:cubicBezTo>
                    <a:cubicBezTo>
                      <a:pt x="146" y="7714"/>
                      <a:pt x="243" y="6196"/>
                      <a:pt x="343" y="4681"/>
                    </a:cubicBezTo>
                    <a:cubicBezTo>
                      <a:pt x="444" y="3165"/>
                      <a:pt x="550" y="1650"/>
                      <a:pt x="712" y="142"/>
                    </a:cubicBezTo>
                    <a:lnTo>
                      <a:pt x="712" y="138"/>
                    </a:lnTo>
                    <a:cubicBezTo>
                      <a:pt x="717" y="68"/>
                      <a:pt x="664" y="6"/>
                      <a:pt x="594" y="1"/>
                    </a:cubicBezTo>
                    <a:cubicBezTo>
                      <a:pt x="591" y="1"/>
                      <a:pt x="588" y="1"/>
                      <a:pt x="5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2" name="Google Shape;5962;p45"/>
              <p:cNvSpPr/>
              <p:nvPr/>
            </p:nvSpPr>
            <p:spPr>
              <a:xfrm>
                <a:off x="1049000" y="2320975"/>
                <a:ext cx="20875" cy="255225"/>
              </a:xfrm>
              <a:custGeom>
                <a:avLst/>
                <a:gdLst/>
                <a:ahLst/>
                <a:cxnLst/>
                <a:rect l="l" t="t" r="r" b="b"/>
                <a:pathLst>
                  <a:path w="835" h="10209" extrusionOk="0">
                    <a:moveTo>
                      <a:pt x="136" y="0"/>
                    </a:moveTo>
                    <a:cubicBezTo>
                      <a:pt x="65" y="0"/>
                      <a:pt x="8" y="56"/>
                      <a:pt x="7" y="126"/>
                    </a:cubicBezTo>
                    <a:cubicBezTo>
                      <a:pt x="1" y="555"/>
                      <a:pt x="31" y="982"/>
                      <a:pt x="79" y="1404"/>
                    </a:cubicBezTo>
                    <a:cubicBezTo>
                      <a:pt x="129" y="1826"/>
                      <a:pt x="193" y="2244"/>
                      <a:pt x="260" y="2661"/>
                    </a:cubicBezTo>
                    <a:cubicBezTo>
                      <a:pt x="326" y="3078"/>
                      <a:pt x="393" y="3492"/>
                      <a:pt x="444" y="3910"/>
                    </a:cubicBezTo>
                    <a:cubicBezTo>
                      <a:pt x="452" y="3962"/>
                      <a:pt x="456" y="4013"/>
                      <a:pt x="462" y="4065"/>
                    </a:cubicBezTo>
                    <a:lnTo>
                      <a:pt x="479" y="4222"/>
                    </a:lnTo>
                    <a:lnTo>
                      <a:pt x="510" y="4536"/>
                    </a:lnTo>
                    <a:lnTo>
                      <a:pt x="575" y="5165"/>
                    </a:lnTo>
                    <a:cubicBezTo>
                      <a:pt x="617" y="5585"/>
                      <a:pt x="658" y="6004"/>
                      <a:pt x="692" y="6424"/>
                    </a:cubicBezTo>
                    <a:cubicBezTo>
                      <a:pt x="725" y="6843"/>
                      <a:pt x="753" y="7265"/>
                      <a:pt x="769" y="7685"/>
                    </a:cubicBezTo>
                    <a:cubicBezTo>
                      <a:pt x="773" y="7790"/>
                      <a:pt x="776" y="7896"/>
                      <a:pt x="779" y="8001"/>
                    </a:cubicBezTo>
                    <a:lnTo>
                      <a:pt x="785" y="8317"/>
                    </a:lnTo>
                    <a:cubicBezTo>
                      <a:pt x="784" y="8528"/>
                      <a:pt x="784" y="8738"/>
                      <a:pt x="775" y="8949"/>
                    </a:cubicBezTo>
                    <a:cubicBezTo>
                      <a:pt x="761" y="9369"/>
                      <a:pt x="729" y="9790"/>
                      <a:pt x="674" y="10208"/>
                    </a:cubicBezTo>
                    <a:cubicBezTo>
                      <a:pt x="740" y="9792"/>
                      <a:pt x="781" y="9372"/>
                      <a:pt x="806" y="8950"/>
                    </a:cubicBezTo>
                    <a:cubicBezTo>
                      <a:pt x="819" y="8739"/>
                      <a:pt x="825" y="8528"/>
                      <a:pt x="831" y="8317"/>
                    </a:cubicBezTo>
                    <a:lnTo>
                      <a:pt x="835" y="7999"/>
                    </a:lnTo>
                    <a:cubicBezTo>
                      <a:pt x="835" y="7894"/>
                      <a:pt x="832" y="7789"/>
                      <a:pt x="832" y="7682"/>
                    </a:cubicBezTo>
                    <a:cubicBezTo>
                      <a:pt x="826" y="7261"/>
                      <a:pt x="810" y="6838"/>
                      <a:pt x="788" y="6416"/>
                    </a:cubicBezTo>
                    <a:cubicBezTo>
                      <a:pt x="763" y="5994"/>
                      <a:pt x="733" y="5573"/>
                      <a:pt x="702" y="5153"/>
                    </a:cubicBezTo>
                    <a:lnTo>
                      <a:pt x="653" y="4523"/>
                    </a:lnTo>
                    <a:lnTo>
                      <a:pt x="629" y="4206"/>
                    </a:lnTo>
                    <a:lnTo>
                      <a:pt x="616" y="4048"/>
                    </a:lnTo>
                    <a:cubicBezTo>
                      <a:pt x="611" y="3996"/>
                      <a:pt x="607" y="3941"/>
                      <a:pt x="601" y="3889"/>
                    </a:cubicBezTo>
                    <a:cubicBezTo>
                      <a:pt x="560" y="3468"/>
                      <a:pt x="504" y="3048"/>
                      <a:pt x="448" y="2630"/>
                    </a:cubicBezTo>
                    <a:cubicBezTo>
                      <a:pt x="392" y="2211"/>
                      <a:pt x="338" y="1795"/>
                      <a:pt x="300" y="1377"/>
                    </a:cubicBezTo>
                    <a:cubicBezTo>
                      <a:pt x="263" y="961"/>
                      <a:pt x="245" y="543"/>
                      <a:pt x="261" y="129"/>
                    </a:cubicBezTo>
                    <a:lnTo>
                      <a:pt x="261" y="129"/>
                    </a:lnTo>
                    <a:lnTo>
                      <a:pt x="263" y="131"/>
                    </a:lnTo>
                    <a:lnTo>
                      <a:pt x="263" y="129"/>
                    </a:lnTo>
                    <a:cubicBezTo>
                      <a:pt x="263" y="58"/>
                      <a:pt x="206" y="0"/>
                      <a:pt x="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3" name="Google Shape;5963;p45"/>
              <p:cNvSpPr/>
              <p:nvPr/>
            </p:nvSpPr>
            <p:spPr>
              <a:xfrm>
                <a:off x="1047275" y="2308275"/>
                <a:ext cx="27150" cy="261000"/>
              </a:xfrm>
              <a:custGeom>
                <a:avLst/>
                <a:gdLst/>
                <a:ahLst/>
                <a:cxnLst/>
                <a:rect l="l" t="t" r="r" b="b"/>
                <a:pathLst>
                  <a:path w="1086" h="10440" extrusionOk="0">
                    <a:moveTo>
                      <a:pt x="136" y="1"/>
                    </a:moveTo>
                    <a:cubicBezTo>
                      <a:pt x="131" y="1"/>
                      <a:pt x="126" y="1"/>
                      <a:pt x="121" y="2"/>
                    </a:cubicBezTo>
                    <a:cubicBezTo>
                      <a:pt x="50" y="9"/>
                      <a:pt x="0" y="73"/>
                      <a:pt x="9" y="143"/>
                    </a:cubicBezTo>
                    <a:cubicBezTo>
                      <a:pt x="116" y="1006"/>
                      <a:pt x="265" y="1860"/>
                      <a:pt x="409" y="2711"/>
                    </a:cubicBezTo>
                    <a:cubicBezTo>
                      <a:pt x="554" y="3563"/>
                      <a:pt x="696" y="4415"/>
                      <a:pt x="787" y="5272"/>
                    </a:cubicBezTo>
                    <a:lnTo>
                      <a:pt x="819" y="5594"/>
                    </a:lnTo>
                    <a:lnTo>
                      <a:pt x="848" y="5918"/>
                    </a:lnTo>
                    <a:lnTo>
                      <a:pt x="909" y="6563"/>
                    </a:lnTo>
                    <a:cubicBezTo>
                      <a:pt x="948" y="6995"/>
                      <a:pt x="983" y="7425"/>
                      <a:pt x="1008" y="7856"/>
                    </a:cubicBezTo>
                    <a:cubicBezTo>
                      <a:pt x="1033" y="8286"/>
                      <a:pt x="1044" y="8719"/>
                      <a:pt x="1034" y="9150"/>
                    </a:cubicBezTo>
                    <a:cubicBezTo>
                      <a:pt x="1023" y="9581"/>
                      <a:pt x="991" y="10011"/>
                      <a:pt x="921" y="10439"/>
                    </a:cubicBezTo>
                    <a:cubicBezTo>
                      <a:pt x="1002" y="10014"/>
                      <a:pt x="1044" y="9582"/>
                      <a:pt x="1065" y="9150"/>
                    </a:cubicBezTo>
                    <a:cubicBezTo>
                      <a:pt x="1086" y="8718"/>
                      <a:pt x="1085" y="8284"/>
                      <a:pt x="1072" y="7852"/>
                    </a:cubicBezTo>
                    <a:cubicBezTo>
                      <a:pt x="1058" y="7419"/>
                      <a:pt x="1033" y="6986"/>
                      <a:pt x="1004" y="6555"/>
                    </a:cubicBezTo>
                    <a:lnTo>
                      <a:pt x="960" y="5907"/>
                    </a:lnTo>
                    <a:lnTo>
                      <a:pt x="937" y="5584"/>
                    </a:lnTo>
                    <a:lnTo>
                      <a:pt x="914" y="5260"/>
                    </a:lnTo>
                    <a:cubicBezTo>
                      <a:pt x="844" y="4395"/>
                      <a:pt x="723" y="3537"/>
                      <a:pt x="599" y="2681"/>
                    </a:cubicBezTo>
                    <a:cubicBezTo>
                      <a:pt x="475" y="1825"/>
                      <a:pt x="347" y="971"/>
                      <a:pt x="264" y="115"/>
                    </a:cubicBezTo>
                    <a:cubicBezTo>
                      <a:pt x="264" y="114"/>
                      <a:pt x="264" y="113"/>
                      <a:pt x="262" y="112"/>
                    </a:cubicBezTo>
                    <a:cubicBezTo>
                      <a:pt x="255" y="48"/>
                      <a:pt x="200" y="1"/>
                      <a:pt x="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4" name="Google Shape;5964;p45"/>
              <p:cNvSpPr/>
              <p:nvPr/>
            </p:nvSpPr>
            <p:spPr>
              <a:xfrm>
                <a:off x="997200" y="2308825"/>
                <a:ext cx="53550" cy="261350"/>
              </a:xfrm>
              <a:custGeom>
                <a:avLst/>
                <a:gdLst/>
                <a:ahLst/>
                <a:cxnLst/>
                <a:rect l="l" t="t" r="r" b="b"/>
                <a:pathLst>
                  <a:path w="2142" h="10454" extrusionOk="0">
                    <a:moveTo>
                      <a:pt x="2005" y="0"/>
                    </a:moveTo>
                    <a:cubicBezTo>
                      <a:pt x="1945" y="0"/>
                      <a:pt x="1891" y="42"/>
                      <a:pt x="1878" y="103"/>
                    </a:cubicBezTo>
                    <a:cubicBezTo>
                      <a:pt x="1709" y="962"/>
                      <a:pt x="1527" y="1821"/>
                      <a:pt x="1350" y="2679"/>
                    </a:cubicBezTo>
                    <a:cubicBezTo>
                      <a:pt x="1171" y="3537"/>
                      <a:pt x="993" y="4397"/>
                      <a:pt x="821" y="5257"/>
                    </a:cubicBezTo>
                    <a:cubicBezTo>
                      <a:pt x="652" y="6119"/>
                      <a:pt x="484" y="6980"/>
                      <a:pt x="339" y="7846"/>
                    </a:cubicBezTo>
                    <a:lnTo>
                      <a:pt x="313" y="8009"/>
                    </a:lnTo>
                    <a:lnTo>
                      <a:pt x="299" y="8089"/>
                    </a:lnTo>
                    <a:lnTo>
                      <a:pt x="286" y="8171"/>
                    </a:lnTo>
                    <a:lnTo>
                      <a:pt x="236" y="8496"/>
                    </a:lnTo>
                    <a:cubicBezTo>
                      <a:pt x="204" y="8714"/>
                      <a:pt x="184" y="8933"/>
                      <a:pt x="165" y="9150"/>
                    </a:cubicBezTo>
                    <a:cubicBezTo>
                      <a:pt x="128" y="9587"/>
                      <a:pt x="97" y="10025"/>
                      <a:pt x="1" y="10454"/>
                    </a:cubicBezTo>
                    <a:cubicBezTo>
                      <a:pt x="110" y="10028"/>
                      <a:pt x="154" y="9589"/>
                      <a:pt x="204" y="9155"/>
                    </a:cubicBezTo>
                    <a:cubicBezTo>
                      <a:pt x="228" y="8938"/>
                      <a:pt x="256" y="8720"/>
                      <a:pt x="293" y="8505"/>
                    </a:cubicBezTo>
                    <a:lnTo>
                      <a:pt x="351" y="8181"/>
                    </a:lnTo>
                    <a:lnTo>
                      <a:pt x="365" y="8101"/>
                    </a:lnTo>
                    <a:lnTo>
                      <a:pt x="380" y="8021"/>
                    </a:lnTo>
                    <a:lnTo>
                      <a:pt x="411" y="7859"/>
                    </a:lnTo>
                    <a:cubicBezTo>
                      <a:pt x="575" y="6999"/>
                      <a:pt x="762" y="6141"/>
                      <a:pt x="952" y="5286"/>
                    </a:cubicBezTo>
                    <a:cubicBezTo>
                      <a:pt x="1144" y="4430"/>
                      <a:pt x="1341" y="3576"/>
                      <a:pt x="1540" y="2722"/>
                    </a:cubicBezTo>
                    <a:cubicBezTo>
                      <a:pt x="1737" y="1867"/>
                      <a:pt x="1937" y="1013"/>
                      <a:pt x="2128" y="156"/>
                    </a:cubicBezTo>
                    <a:cubicBezTo>
                      <a:pt x="2128" y="155"/>
                      <a:pt x="2129" y="154"/>
                      <a:pt x="2129" y="153"/>
                    </a:cubicBezTo>
                    <a:cubicBezTo>
                      <a:pt x="2141" y="83"/>
                      <a:pt x="2097" y="16"/>
                      <a:pt x="2028" y="2"/>
                    </a:cubicBezTo>
                    <a:cubicBezTo>
                      <a:pt x="2020" y="1"/>
                      <a:pt x="2012" y="0"/>
                      <a:pt x="2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5" name="Google Shape;5965;p45"/>
              <p:cNvSpPr/>
              <p:nvPr/>
            </p:nvSpPr>
            <p:spPr>
              <a:xfrm>
                <a:off x="1013963" y="2322713"/>
                <a:ext cx="35025" cy="216900"/>
              </a:xfrm>
              <a:custGeom>
                <a:avLst/>
                <a:gdLst/>
                <a:ahLst/>
                <a:cxnLst/>
                <a:rect l="l" t="t" r="r" b="b"/>
                <a:pathLst>
                  <a:path w="1401" h="8676" extrusionOk="0">
                    <a:moveTo>
                      <a:pt x="1260" y="1"/>
                    </a:moveTo>
                    <a:cubicBezTo>
                      <a:pt x="1201" y="1"/>
                      <a:pt x="1148" y="43"/>
                      <a:pt x="1136" y="103"/>
                    </a:cubicBezTo>
                    <a:cubicBezTo>
                      <a:pt x="994" y="812"/>
                      <a:pt x="861" y="1520"/>
                      <a:pt x="742" y="2233"/>
                    </a:cubicBezTo>
                    <a:cubicBezTo>
                      <a:pt x="624" y="2944"/>
                      <a:pt x="518" y="3658"/>
                      <a:pt x="432" y="4375"/>
                    </a:cubicBezTo>
                    <a:cubicBezTo>
                      <a:pt x="410" y="4554"/>
                      <a:pt x="390" y="4733"/>
                      <a:pt x="371" y="4912"/>
                    </a:cubicBezTo>
                    <a:lnTo>
                      <a:pt x="357" y="5047"/>
                    </a:lnTo>
                    <a:lnTo>
                      <a:pt x="344" y="5182"/>
                    </a:lnTo>
                    <a:cubicBezTo>
                      <a:pt x="335" y="5272"/>
                      <a:pt x="329" y="5362"/>
                      <a:pt x="321" y="5452"/>
                    </a:cubicBezTo>
                    <a:cubicBezTo>
                      <a:pt x="293" y="5811"/>
                      <a:pt x="274" y="6172"/>
                      <a:pt x="253" y="6532"/>
                    </a:cubicBezTo>
                    <a:cubicBezTo>
                      <a:pt x="231" y="6891"/>
                      <a:pt x="209" y="7250"/>
                      <a:pt x="170" y="7608"/>
                    </a:cubicBezTo>
                    <a:cubicBezTo>
                      <a:pt x="132" y="7966"/>
                      <a:pt x="78" y="8323"/>
                      <a:pt x="0" y="8675"/>
                    </a:cubicBezTo>
                    <a:cubicBezTo>
                      <a:pt x="88" y="8326"/>
                      <a:pt x="152" y="7970"/>
                      <a:pt x="201" y="7613"/>
                    </a:cubicBezTo>
                    <a:cubicBezTo>
                      <a:pt x="249" y="7257"/>
                      <a:pt x="284" y="6897"/>
                      <a:pt x="315" y="6538"/>
                    </a:cubicBezTo>
                    <a:cubicBezTo>
                      <a:pt x="348" y="6179"/>
                      <a:pt x="377" y="5819"/>
                      <a:pt x="416" y="5462"/>
                    </a:cubicBezTo>
                    <a:cubicBezTo>
                      <a:pt x="426" y="5374"/>
                      <a:pt x="435" y="5284"/>
                      <a:pt x="446" y="5195"/>
                    </a:cubicBezTo>
                    <a:lnTo>
                      <a:pt x="463" y="5062"/>
                    </a:lnTo>
                    <a:lnTo>
                      <a:pt x="481" y="4927"/>
                    </a:lnTo>
                    <a:cubicBezTo>
                      <a:pt x="506" y="4748"/>
                      <a:pt x="531" y="4571"/>
                      <a:pt x="558" y="4393"/>
                    </a:cubicBezTo>
                    <a:cubicBezTo>
                      <a:pt x="665" y="3682"/>
                      <a:pt x="790" y="2974"/>
                      <a:pt x="930" y="2267"/>
                    </a:cubicBezTo>
                    <a:cubicBezTo>
                      <a:pt x="1069" y="1563"/>
                      <a:pt x="1222" y="859"/>
                      <a:pt x="1383" y="158"/>
                    </a:cubicBezTo>
                    <a:cubicBezTo>
                      <a:pt x="1386" y="157"/>
                      <a:pt x="1386" y="156"/>
                      <a:pt x="1387" y="154"/>
                    </a:cubicBezTo>
                    <a:cubicBezTo>
                      <a:pt x="1401" y="84"/>
                      <a:pt x="1356" y="18"/>
                      <a:pt x="1286" y="4"/>
                    </a:cubicBezTo>
                    <a:cubicBezTo>
                      <a:pt x="1278" y="2"/>
                      <a:pt x="1269" y="1"/>
                      <a:pt x="1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6" name="Google Shape;5966;p45"/>
              <p:cNvSpPr/>
              <p:nvPr/>
            </p:nvSpPr>
            <p:spPr>
              <a:xfrm>
                <a:off x="1050175" y="2336625"/>
                <a:ext cx="7725" cy="202100"/>
              </a:xfrm>
              <a:custGeom>
                <a:avLst/>
                <a:gdLst/>
                <a:ahLst/>
                <a:cxnLst/>
                <a:rect l="l" t="t" r="r" b="b"/>
                <a:pathLst>
                  <a:path w="309" h="8084" extrusionOk="0">
                    <a:moveTo>
                      <a:pt x="130" y="0"/>
                    </a:moveTo>
                    <a:cubicBezTo>
                      <a:pt x="129" y="0"/>
                      <a:pt x="127" y="0"/>
                      <a:pt x="125" y="0"/>
                    </a:cubicBezTo>
                    <a:cubicBezTo>
                      <a:pt x="55" y="4"/>
                      <a:pt x="1" y="65"/>
                      <a:pt x="5" y="135"/>
                    </a:cubicBezTo>
                    <a:cubicBezTo>
                      <a:pt x="76" y="1458"/>
                      <a:pt x="139" y="2782"/>
                      <a:pt x="181" y="4107"/>
                    </a:cubicBezTo>
                    <a:cubicBezTo>
                      <a:pt x="222" y="5431"/>
                      <a:pt x="241" y="6757"/>
                      <a:pt x="222" y="8083"/>
                    </a:cubicBezTo>
                    <a:cubicBezTo>
                      <a:pt x="283" y="6758"/>
                      <a:pt x="307" y="5431"/>
                      <a:pt x="308" y="4105"/>
                    </a:cubicBezTo>
                    <a:cubicBezTo>
                      <a:pt x="309" y="2778"/>
                      <a:pt x="287" y="1451"/>
                      <a:pt x="260" y="124"/>
                    </a:cubicBezTo>
                    <a:lnTo>
                      <a:pt x="260" y="121"/>
                    </a:lnTo>
                    <a:cubicBezTo>
                      <a:pt x="256" y="52"/>
                      <a:pt x="199" y="0"/>
                      <a:pt x="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7" name="Google Shape;5967;p45"/>
              <p:cNvSpPr/>
              <p:nvPr/>
            </p:nvSpPr>
            <p:spPr>
              <a:xfrm>
                <a:off x="1032375" y="2271050"/>
                <a:ext cx="39400" cy="67025"/>
              </a:xfrm>
              <a:custGeom>
                <a:avLst/>
                <a:gdLst/>
                <a:ahLst/>
                <a:cxnLst/>
                <a:rect l="l" t="t" r="r" b="b"/>
                <a:pathLst>
                  <a:path w="1576" h="2681" extrusionOk="0">
                    <a:moveTo>
                      <a:pt x="887" y="0"/>
                    </a:moveTo>
                    <a:cubicBezTo>
                      <a:pt x="722" y="0"/>
                      <a:pt x="538" y="9"/>
                      <a:pt x="471" y="24"/>
                    </a:cubicBezTo>
                    <a:cubicBezTo>
                      <a:pt x="1" y="140"/>
                      <a:pt x="38" y="694"/>
                      <a:pt x="122" y="994"/>
                    </a:cubicBezTo>
                    <a:cubicBezTo>
                      <a:pt x="161" y="1132"/>
                      <a:pt x="416" y="1292"/>
                      <a:pt x="407" y="1415"/>
                    </a:cubicBezTo>
                    <a:cubicBezTo>
                      <a:pt x="405" y="1446"/>
                      <a:pt x="388" y="1473"/>
                      <a:pt x="373" y="1501"/>
                    </a:cubicBezTo>
                    <a:cubicBezTo>
                      <a:pt x="207" y="1789"/>
                      <a:pt x="135" y="2112"/>
                      <a:pt x="161" y="2429"/>
                    </a:cubicBezTo>
                    <a:cubicBezTo>
                      <a:pt x="165" y="2471"/>
                      <a:pt x="172" y="2515"/>
                      <a:pt x="201" y="2550"/>
                    </a:cubicBezTo>
                    <a:cubicBezTo>
                      <a:pt x="237" y="2592"/>
                      <a:pt x="303" y="2613"/>
                      <a:pt x="364" y="2628"/>
                    </a:cubicBezTo>
                    <a:cubicBezTo>
                      <a:pt x="503" y="2663"/>
                      <a:pt x="649" y="2681"/>
                      <a:pt x="795" y="2681"/>
                    </a:cubicBezTo>
                    <a:cubicBezTo>
                      <a:pt x="825" y="2681"/>
                      <a:pt x="856" y="2680"/>
                      <a:pt x="887" y="2679"/>
                    </a:cubicBezTo>
                    <a:cubicBezTo>
                      <a:pt x="982" y="2673"/>
                      <a:pt x="1086" y="2657"/>
                      <a:pt x="1141" y="2594"/>
                    </a:cubicBezTo>
                    <a:cubicBezTo>
                      <a:pt x="1167" y="2563"/>
                      <a:pt x="1177" y="2526"/>
                      <a:pt x="1187" y="2489"/>
                    </a:cubicBezTo>
                    <a:cubicBezTo>
                      <a:pt x="1276" y="2137"/>
                      <a:pt x="1367" y="1787"/>
                      <a:pt x="1456" y="1435"/>
                    </a:cubicBezTo>
                    <a:cubicBezTo>
                      <a:pt x="1474" y="1363"/>
                      <a:pt x="1459" y="1315"/>
                      <a:pt x="1363" y="1306"/>
                    </a:cubicBezTo>
                    <a:cubicBezTo>
                      <a:pt x="1415" y="1092"/>
                      <a:pt x="1535" y="961"/>
                      <a:pt x="1566" y="759"/>
                    </a:cubicBezTo>
                    <a:cubicBezTo>
                      <a:pt x="1572" y="712"/>
                      <a:pt x="1575" y="662"/>
                      <a:pt x="1570" y="607"/>
                    </a:cubicBezTo>
                    <a:cubicBezTo>
                      <a:pt x="1552" y="375"/>
                      <a:pt x="1500" y="84"/>
                      <a:pt x="1167" y="14"/>
                    </a:cubicBezTo>
                    <a:cubicBezTo>
                      <a:pt x="1122" y="5"/>
                      <a:pt x="1010" y="0"/>
                      <a:pt x="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8" name="Google Shape;5968;p45"/>
              <p:cNvSpPr/>
              <p:nvPr/>
            </p:nvSpPr>
            <p:spPr>
              <a:xfrm>
                <a:off x="1044300" y="2302200"/>
                <a:ext cx="19975" cy="6750"/>
              </a:xfrm>
              <a:custGeom>
                <a:avLst/>
                <a:gdLst/>
                <a:ahLst/>
                <a:cxnLst/>
                <a:rect l="l" t="t" r="r" b="b"/>
                <a:pathLst>
                  <a:path w="799" h="270" extrusionOk="0">
                    <a:moveTo>
                      <a:pt x="799" y="0"/>
                    </a:moveTo>
                    <a:lnTo>
                      <a:pt x="799" y="0"/>
                    </a:lnTo>
                    <a:cubicBezTo>
                      <a:pt x="787" y="1"/>
                      <a:pt x="777" y="2"/>
                      <a:pt x="767" y="4"/>
                    </a:cubicBezTo>
                    <a:lnTo>
                      <a:pt x="737" y="6"/>
                    </a:lnTo>
                    <a:cubicBezTo>
                      <a:pt x="718" y="7"/>
                      <a:pt x="700" y="9"/>
                      <a:pt x="683" y="9"/>
                    </a:cubicBezTo>
                    <a:cubicBezTo>
                      <a:pt x="650" y="10"/>
                      <a:pt x="619" y="10"/>
                      <a:pt x="589" y="10"/>
                    </a:cubicBezTo>
                    <a:cubicBezTo>
                      <a:pt x="529" y="10"/>
                      <a:pt x="471" y="10"/>
                      <a:pt x="409" y="14"/>
                    </a:cubicBezTo>
                    <a:cubicBezTo>
                      <a:pt x="345" y="17"/>
                      <a:pt x="281" y="26"/>
                      <a:pt x="211" y="42"/>
                    </a:cubicBezTo>
                    <a:cubicBezTo>
                      <a:pt x="178" y="51"/>
                      <a:pt x="143" y="62"/>
                      <a:pt x="107" y="77"/>
                    </a:cubicBezTo>
                    <a:cubicBezTo>
                      <a:pt x="89" y="85"/>
                      <a:pt x="71" y="92"/>
                      <a:pt x="53" y="102"/>
                    </a:cubicBezTo>
                    <a:cubicBezTo>
                      <a:pt x="35" y="112"/>
                      <a:pt x="19" y="123"/>
                      <a:pt x="1" y="137"/>
                    </a:cubicBezTo>
                    <a:cubicBezTo>
                      <a:pt x="17" y="151"/>
                      <a:pt x="34" y="163"/>
                      <a:pt x="53" y="174"/>
                    </a:cubicBezTo>
                    <a:cubicBezTo>
                      <a:pt x="71" y="184"/>
                      <a:pt x="87" y="193"/>
                      <a:pt x="104" y="202"/>
                    </a:cubicBezTo>
                    <a:cubicBezTo>
                      <a:pt x="138" y="219"/>
                      <a:pt x="171" y="232"/>
                      <a:pt x="206" y="243"/>
                    </a:cubicBezTo>
                    <a:cubicBezTo>
                      <a:pt x="265" y="260"/>
                      <a:pt x="327" y="269"/>
                      <a:pt x="390" y="269"/>
                    </a:cubicBezTo>
                    <a:cubicBezTo>
                      <a:pt x="402" y="269"/>
                      <a:pt x="413" y="269"/>
                      <a:pt x="425" y="268"/>
                    </a:cubicBezTo>
                    <a:cubicBezTo>
                      <a:pt x="501" y="263"/>
                      <a:pt x="581" y="245"/>
                      <a:pt x="652" y="201"/>
                    </a:cubicBezTo>
                    <a:cubicBezTo>
                      <a:pt x="689" y="179"/>
                      <a:pt x="721" y="150"/>
                      <a:pt x="747" y="118"/>
                    </a:cubicBezTo>
                    <a:cubicBezTo>
                      <a:pt x="754" y="109"/>
                      <a:pt x="760" y="99"/>
                      <a:pt x="766" y="91"/>
                    </a:cubicBezTo>
                    <a:cubicBezTo>
                      <a:pt x="772" y="82"/>
                      <a:pt x="777" y="73"/>
                      <a:pt x="780" y="62"/>
                    </a:cubicBezTo>
                    <a:cubicBezTo>
                      <a:pt x="785" y="52"/>
                      <a:pt x="788" y="42"/>
                      <a:pt x="792" y="32"/>
                    </a:cubicBezTo>
                    <a:cubicBezTo>
                      <a:pt x="795" y="22"/>
                      <a:pt x="798" y="11"/>
                      <a:pt x="799" y="0"/>
                    </a:cubicBez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9" name="Google Shape;5969;p45"/>
              <p:cNvSpPr/>
              <p:nvPr/>
            </p:nvSpPr>
            <p:spPr>
              <a:xfrm>
                <a:off x="1038375" y="2277750"/>
                <a:ext cx="20875" cy="26375"/>
              </a:xfrm>
              <a:custGeom>
                <a:avLst/>
                <a:gdLst/>
                <a:ahLst/>
                <a:cxnLst/>
                <a:rect l="l" t="t" r="r" b="b"/>
                <a:pathLst>
                  <a:path w="835" h="1055" extrusionOk="0">
                    <a:moveTo>
                      <a:pt x="67" y="1"/>
                    </a:moveTo>
                    <a:cubicBezTo>
                      <a:pt x="52" y="31"/>
                      <a:pt x="41" y="60"/>
                      <a:pt x="29" y="92"/>
                    </a:cubicBezTo>
                    <a:cubicBezTo>
                      <a:pt x="22" y="123"/>
                      <a:pt x="13" y="153"/>
                      <a:pt x="8" y="185"/>
                    </a:cubicBezTo>
                    <a:cubicBezTo>
                      <a:pt x="6" y="200"/>
                      <a:pt x="5" y="216"/>
                      <a:pt x="3" y="232"/>
                    </a:cubicBezTo>
                    <a:cubicBezTo>
                      <a:pt x="2" y="250"/>
                      <a:pt x="0" y="265"/>
                      <a:pt x="1" y="281"/>
                    </a:cubicBezTo>
                    <a:cubicBezTo>
                      <a:pt x="1" y="298"/>
                      <a:pt x="2" y="313"/>
                      <a:pt x="2" y="329"/>
                    </a:cubicBezTo>
                    <a:lnTo>
                      <a:pt x="3" y="354"/>
                    </a:lnTo>
                    <a:cubicBezTo>
                      <a:pt x="3" y="362"/>
                      <a:pt x="5" y="370"/>
                      <a:pt x="6" y="378"/>
                    </a:cubicBezTo>
                    <a:cubicBezTo>
                      <a:pt x="22" y="507"/>
                      <a:pt x="73" y="636"/>
                      <a:pt x="152" y="744"/>
                    </a:cubicBezTo>
                    <a:cubicBezTo>
                      <a:pt x="231" y="853"/>
                      <a:pt x="340" y="938"/>
                      <a:pt x="459" y="991"/>
                    </a:cubicBezTo>
                    <a:cubicBezTo>
                      <a:pt x="474" y="998"/>
                      <a:pt x="488" y="1004"/>
                      <a:pt x="504" y="1010"/>
                    </a:cubicBezTo>
                    <a:cubicBezTo>
                      <a:pt x="519" y="1015"/>
                      <a:pt x="534" y="1020"/>
                      <a:pt x="550" y="1024"/>
                    </a:cubicBezTo>
                    <a:cubicBezTo>
                      <a:pt x="565" y="1029"/>
                      <a:pt x="580" y="1033"/>
                      <a:pt x="596" y="1037"/>
                    </a:cubicBezTo>
                    <a:cubicBezTo>
                      <a:pt x="604" y="1039"/>
                      <a:pt x="611" y="1040"/>
                      <a:pt x="619" y="1043"/>
                    </a:cubicBezTo>
                    <a:cubicBezTo>
                      <a:pt x="627" y="1044"/>
                      <a:pt x="636" y="1045"/>
                      <a:pt x="643" y="1046"/>
                    </a:cubicBezTo>
                    <a:cubicBezTo>
                      <a:pt x="658" y="1049"/>
                      <a:pt x="675" y="1051"/>
                      <a:pt x="691" y="1053"/>
                    </a:cubicBezTo>
                    <a:lnTo>
                      <a:pt x="713" y="1055"/>
                    </a:lnTo>
                    <a:lnTo>
                      <a:pt x="738" y="1055"/>
                    </a:lnTo>
                    <a:cubicBezTo>
                      <a:pt x="770" y="1055"/>
                      <a:pt x="801" y="1054"/>
                      <a:pt x="834" y="1049"/>
                    </a:cubicBezTo>
                    <a:cubicBezTo>
                      <a:pt x="809" y="1025"/>
                      <a:pt x="786" y="1007"/>
                      <a:pt x="762" y="987"/>
                    </a:cubicBezTo>
                    <a:lnTo>
                      <a:pt x="744" y="973"/>
                    </a:lnTo>
                    <a:lnTo>
                      <a:pt x="728" y="958"/>
                    </a:lnTo>
                    <a:cubicBezTo>
                      <a:pt x="716" y="947"/>
                      <a:pt x="704" y="938"/>
                      <a:pt x="693" y="930"/>
                    </a:cubicBezTo>
                    <a:cubicBezTo>
                      <a:pt x="682" y="921"/>
                      <a:pt x="670" y="913"/>
                      <a:pt x="660" y="902"/>
                    </a:cubicBezTo>
                    <a:cubicBezTo>
                      <a:pt x="650" y="892"/>
                      <a:pt x="638" y="884"/>
                      <a:pt x="627" y="875"/>
                    </a:cubicBezTo>
                    <a:cubicBezTo>
                      <a:pt x="617" y="866"/>
                      <a:pt x="606" y="856"/>
                      <a:pt x="596" y="847"/>
                    </a:cubicBezTo>
                    <a:cubicBezTo>
                      <a:pt x="585" y="839"/>
                      <a:pt x="576" y="829"/>
                      <a:pt x="566" y="819"/>
                    </a:cubicBezTo>
                    <a:cubicBezTo>
                      <a:pt x="487" y="747"/>
                      <a:pt x="418" y="671"/>
                      <a:pt x="358" y="590"/>
                    </a:cubicBezTo>
                    <a:cubicBezTo>
                      <a:pt x="298" y="509"/>
                      <a:pt x="247" y="421"/>
                      <a:pt x="201" y="324"/>
                    </a:cubicBezTo>
                    <a:cubicBezTo>
                      <a:pt x="198" y="319"/>
                      <a:pt x="195" y="313"/>
                      <a:pt x="191" y="307"/>
                    </a:cubicBezTo>
                    <a:lnTo>
                      <a:pt x="184" y="287"/>
                    </a:lnTo>
                    <a:cubicBezTo>
                      <a:pt x="179" y="275"/>
                      <a:pt x="174" y="262"/>
                      <a:pt x="167" y="250"/>
                    </a:cubicBezTo>
                    <a:cubicBezTo>
                      <a:pt x="161" y="237"/>
                      <a:pt x="156" y="224"/>
                      <a:pt x="151" y="211"/>
                    </a:cubicBezTo>
                    <a:cubicBezTo>
                      <a:pt x="145" y="198"/>
                      <a:pt x="140" y="184"/>
                      <a:pt x="134" y="171"/>
                    </a:cubicBezTo>
                    <a:cubicBezTo>
                      <a:pt x="128" y="158"/>
                      <a:pt x="124" y="144"/>
                      <a:pt x="119" y="130"/>
                    </a:cubicBezTo>
                    <a:cubicBezTo>
                      <a:pt x="114" y="117"/>
                      <a:pt x="109" y="102"/>
                      <a:pt x="102" y="88"/>
                    </a:cubicBezTo>
                    <a:cubicBezTo>
                      <a:pt x="90" y="60"/>
                      <a:pt x="80" y="3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0" name="Google Shape;5970;p45"/>
              <p:cNvSpPr/>
              <p:nvPr/>
            </p:nvSpPr>
            <p:spPr>
              <a:xfrm>
                <a:off x="1046425" y="2313575"/>
                <a:ext cx="16475" cy="21125"/>
              </a:xfrm>
              <a:custGeom>
                <a:avLst/>
                <a:gdLst/>
                <a:ahLst/>
                <a:cxnLst/>
                <a:rect l="l" t="t" r="r" b="b"/>
                <a:pathLst>
                  <a:path w="659" h="845" extrusionOk="0">
                    <a:moveTo>
                      <a:pt x="655" y="0"/>
                    </a:moveTo>
                    <a:cubicBezTo>
                      <a:pt x="632" y="15"/>
                      <a:pt x="612" y="31"/>
                      <a:pt x="593" y="47"/>
                    </a:cubicBezTo>
                    <a:cubicBezTo>
                      <a:pt x="575" y="65"/>
                      <a:pt x="558" y="82"/>
                      <a:pt x="541" y="99"/>
                    </a:cubicBezTo>
                    <a:cubicBezTo>
                      <a:pt x="508" y="133"/>
                      <a:pt x="477" y="169"/>
                      <a:pt x="449" y="205"/>
                    </a:cubicBezTo>
                    <a:cubicBezTo>
                      <a:pt x="392" y="277"/>
                      <a:pt x="345" y="348"/>
                      <a:pt x="299" y="418"/>
                    </a:cubicBezTo>
                    <a:cubicBezTo>
                      <a:pt x="253" y="486"/>
                      <a:pt x="210" y="554"/>
                      <a:pt x="162" y="622"/>
                    </a:cubicBezTo>
                    <a:cubicBezTo>
                      <a:pt x="156" y="630"/>
                      <a:pt x="151" y="639"/>
                      <a:pt x="145" y="648"/>
                    </a:cubicBezTo>
                    <a:cubicBezTo>
                      <a:pt x="140" y="655"/>
                      <a:pt x="133" y="665"/>
                      <a:pt x="126" y="674"/>
                    </a:cubicBezTo>
                    <a:cubicBezTo>
                      <a:pt x="120" y="681"/>
                      <a:pt x="114" y="690"/>
                      <a:pt x="108" y="699"/>
                    </a:cubicBezTo>
                    <a:cubicBezTo>
                      <a:pt x="101" y="707"/>
                      <a:pt x="96" y="718"/>
                      <a:pt x="88" y="726"/>
                    </a:cubicBezTo>
                    <a:cubicBezTo>
                      <a:pt x="74" y="742"/>
                      <a:pt x="60" y="762"/>
                      <a:pt x="46" y="781"/>
                    </a:cubicBezTo>
                    <a:cubicBezTo>
                      <a:pt x="31" y="798"/>
                      <a:pt x="16" y="818"/>
                      <a:pt x="0" y="840"/>
                    </a:cubicBezTo>
                    <a:cubicBezTo>
                      <a:pt x="27" y="843"/>
                      <a:pt x="53" y="845"/>
                      <a:pt x="78" y="845"/>
                    </a:cubicBezTo>
                    <a:cubicBezTo>
                      <a:pt x="104" y="841"/>
                      <a:pt x="129" y="837"/>
                      <a:pt x="155" y="832"/>
                    </a:cubicBezTo>
                    <a:cubicBezTo>
                      <a:pt x="178" y="825"/>
                      <a:pt x="203" y="816"/>
                      <a:pt x="228" y="807"/>
                    </a:cubicBezTo>
                    <a:cubicBezTo>
                      <a:pt x="252" y="796"/>
                      <a:pt x="274" y="783"/>
                      <a:pt x="297" y="771"/>
                    </a:cubicBezTo>
                    <a:cubicBezTo>
                      <a:pt x="385" y="717"/>
                      <a:pt x="457" y="640"/>
                      <a:pt x="512" y="558"/>
                    </a:cubicBezTo>
                    <a:cubicBezTo>
                      <a:pt x="566" y="475"/>
                      <a:pt x="605" y="385"/>
                      <a:pt x="630" y="293"/>
                    </a:cubicBezTo>
                    <a:cubicBezTo>
                      <a:pt x="642" y="247"/>
                      <a:pt x="649" y="200"/>
                      <a:pt x="655" y="151"/>
                    </a:cubicBezTo>
                    <a:cubicBezTo>
                      <a:pt x="657" y="127"/>
                      <a:pt x="658" y="103"/>
                      <a:pt x="658" y="77"/>
                    </a:cubicBezTo>
                    <a:cubicBezTo>
                      <a:pt x="658" y="53"/>
                      <a:pt x="658" y="27"/>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1" name="Google Shape;5971;p45"/>
              <p:cNvSpPr/>
              <p:nvPr/>
            </p:nvSpPr>
            <p:spPr>
              <a:xfrm>
                <a:off x="1014875" y="2147250"/>
                <a:ext cx="62275" cy="62225"/>
              </a:xfrm>
              <a:custGeom>
                <a:avLst/>
                <a:gdLst/>
                <a:ahLst/>
                <a:cxnLst/>
                <a:rect l="l" t="t" r="r" b="b"/>
                <a:pathLst>
                  <a:path w="2491" h="2489" extrusionOk="0">
                    <a:moveTo>
                      <a:pt x="1247" y="1"/>
                    </a:moveTo>
                    <a:cubicBezTo>
                      <a:pt x="1246" y="1"/>
                      <a:pt x="1246" y="1"/>
                      <a:pt x="1245" y="1"/>
                    </a:cubicBezTo>
                    <a:cubicBezTo>
                      <a:pt x="557" y="1"/>
                      <a:pt x="1" y="558"/>
                      <a:pt x="1" y="1245"/>
                    </a:cubicBezTo>
                    <a:cubicBezTo>
                      <a:pt x="1" y="1931"/>
                      <a:pt x="558" y="2489"/>
                      <a:pt x="1245" y="2489"/>
                    </a:cubicBezTo>
                    <a:cubicBezTo>
                      <a:pt x="1934" y="2489"/>
                      <a:pt x="2490" y="1931"/>
                      <a:pt x="2490" y="1245"/>
                    </a:cubicBezTo>
                    <a:cubicBezTo>
                      <a:pt x="2490" y="559"/>
                      <a:pt x="1935" y="1"/>
                      <a:pt x="1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2" name="Google Shape;5972;p45"/>
              <p:cNvSpPr/>
              <p:nvPr/>
            </p:nvSpPr>
            <p:spPr>
              <a:xfrm>
                <a:off x="892550" y="1381350"/>
                <a:ext cx="306350" cy="306325"/>
              </a:xfrm>
              <a:custGeom>
                <a:avLst/>
                <a:gdLst/>
                <a:ahLst/>
                <a:cxnLst/>
                <a:rect l="l" t="t" r="r" b="b"/>
                <a:pathLst>
                  <a:path w="12254" h="12253" extrusionOk="0">
                    <a:moveTo>
                      <a:pt x="6128" y="0"/>
                    </a:moveTo>
                    <a:lnTo>
                      <a:pt x="1" y="6127"/>
                    </a:lnTo>
                    <a:lnTo>
                      <a:pt x="6128" y="12253"/>
                    </a:lnTo>
                    <a:lnTo>
                      <a:pt x="12254" y="6127"/>
                    </a:lnTo>
                    <a:lnTo>
                      <a:pt x="61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3" name="Google Shape;5973;p45"/>
              <p:cNvSpPr/>
              <p:nvPr/>
            </p:nvSpPr>
            <p:spPr>
              <a:xfrm>
                <a:off x="907400" y="1396150"/>
                <a:ext cx="276725" cy="276725"/>
              </a:xfrm>
              <a:custGeom>
                <a:avLst/>
                <a:gdLst/>
                <a:ahLst/>
                <a:cxnLst/>
                <a:rect l="l" t="t" r="r" b="b"/>
                <a:pathLst>
                  <a:path w="11069" h="11069" fill="none" extrusionOk="0">
                    <a:moveTo>
                      <a:pt x="0" y="5535"/>
                    </a:moveTo>
                    <a:lnTo>
                      <a:pt x="5534" y="1"/>
                    </a:lnTo>
                    <a:lnTo>
                      <a:pt x="11068" y="5535"/>
                    </a:lnTo>
                    <a:lnTo>
                      <a:pt x="5534" y="11069"/>
                    </a:lnTo>
                    <a:close/>
                  </a:path>
                </a:pathLst>
              </a:custGeom>
              <a:solidFill>
                <a:schemeClr val="accent5"/>
              </a:solidFill>
              <a:ln w="3200" cap="flat" cmpd="sng">
                <a:solidFill>
                  <a:schemeClr val="accent5"/>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4" name="Google Shape;5974;p45"/>
              <p:cNvSpPr/>
              <p:nvPr/>
            </p:nvSpPr>
            <p:spPr>
              <a:xfrm>
                <a:off x="972175" y="1439400"/>
                <a:ext cx="147875" cy="177375"/>
              </a:xfrm>
              <a:custGeom>
                <a:avLst/>
                <a:gdLst/>
                <a:ahLst/>
                <a:cxnLst/>
                <a:rect l="l" t="t" r="r" b="b"/>
                <a:pathLst>
                  <a:path w="5915" h="7095" extrusionOk="0">
                    <a:moveTo>
                      <a:pt x="3947" y="4275"/>
                    </a:moveTo>
                    <a:cubicBezTo>
                      <a:pt x="3817" y="4275"/>
                      <a:pt x="3846" y="4353"/>
                      <a:pt x="4023" y="4506"/>
                    </a:cubicBezTo>
                    <a:cubicBezTo>
                      <a:pt x="4492" y="4922"/>
                      <a:pt x="5058" y="5427"/>
                      <a:pt x="5396" y="5740"/>
                    </a:cubicBezTo>
                    <a:cubicBezTo>
                      <a:pt x="5512" y="5841"/>
                      <a:pt x="5613" y="5888"/>
                      <a:pt x="5693" y="5888"/>
                    </a:cubicBezTo>
                    <a:cubicBezTo>
                      <a:pt x="5845" y="5888"/>
                      <a:pt x="5915" y="5714"/>
                      <a:pt x="5840" y="5428"/>
                    </a:cubicBezTo>
                    <a:cubicBezTo>
                      <a:pt x="5675" y="4854"/>
                      <a:pt x="5205" y="4558"/>
                      <a:pt x="4154" y="4307"/>
                    </a:cubicBezTo>
                    <a:cubicBezTo>
                      <a:pt x="4064" y="4286"/>
                      <a:pt x="3995" y="4275"/>
                      <a:pt x="3947" y="4275"/>
                    </a:cubicBezTo>
                    <a:close/>
                    <a:moveTo>
                      <a:pt x="895" y="4239"/>
                    </a:moveTo>
                    <a:cubicBezTo>
                      <a:pt x="861" y="4239"/>
                      <a:pt x="830" y="4276"/>
                      <a:pt x="799" y="4342"/>
                    </a:cubicBezTo>
                    <a:cubicBezTo>
                      <a:pt x="678" y="4594"/>
                      <a:pt x="383" y="5054"/>
                      <a:pt x="261" y="5211"/>
                    </a:cubicBezTo>
                    <a:cubicBezTo>
                      <a:pt x="0" y="5540"/>
                      <a:pt x="0" y="5602"/>
                      <a:pt x="35" y="5888"/>
                    </a:cubicBezTo>
                    <a:cubicBezTo>
                      <a:pt x="54" y="6046"/>
                      <a:pt x="129" y="6134"/>
                      <a:pt x="220" y="6134"/>
                    </a:cubicBezTo>
                    <a:cubicBezTo>
                      <a:pt x="249" y="6134"/>
                      <a:pt x="281" y="6125"/>
                      <a:pt x="312" y="6106"/>
                    </a:cubicBezTo>
                    <a:cubicBezTo>
                      <a:pt x="530" y="5984"/>
                      <a:pt x="669" y="5792"/>
                      <a:pt x="878" y="5411"/>
                    </a:cubicBezTo>
                    <a:cubicBezTo>
                      <a:pt x="1086" y="5037"/>
                      <a:pt x="1137" y="4585"/>
                      <a:pt x="1008" y="4352"/>
                    </a:cubicBezTo>
                    <a:cubicBezTo>
                      <a:pt x="965" y="4274"/>
                      <a:pt x="929" y="4239"/>
                      <a:pt x="895" y="4239"/>
                    </a:cubicBezTo>
                    <a:close/>
                    <a:moveTo>
                      <a:pt x="3614" y="1"/>
                    </a:moveTo>
                    <a:cubicBezTo>
                      <a:pt x="3518" y="1"/>
                      <a:pt x="3484" y="52"/>
                      <a:pt x="3449" y="149"/>
                    </a:cubicBezTo>
                    <a:cubicBezTo>
                      <a:pt x="3388" y="323"/>
                      <a:pt x="2353" y="836"/>
                      <a:pt x="1364" y="1141"/>
                    </a:cubicBezTo>
                    <a:cubicBezTo>
                      <a:pt x="1233" y="1063"/>
                      <a:pt x="1034" y="984"/>
                      <a:pt x="904" y="950"/>
                    </a:cubicBezTo>
                    <a:cubicBezTo>
                      <a:pt x="888" y="946"/>
                      <a:pt x="874" y="944"/>
                      <a:pt x="860" y="944"/>
                    </a:cubicBezTo>
                    <a:cubicBezTo>
                      <a:pt x="762" y="944"/>
                      <a:pt x="732" y="1051"/>
                      <a:pt x="817" y="1150"/>
                    </a:cubicBezTo>
                    <a:cubicBezTo>
                      <a:pt x="1103" y="1506"/>
                      <a:pt x="999" y="2887"/>
                      <a:pt x="564" y="3105"/>
                    </a:cubicBezTo>
                    <a:cubicBezTo>
                      <a:pt x="252" y="3254"/>
                      <a:pt x="244" y="3331"/>
                      <a:pt x="374" y="3583"/>
                    </a:cubicBezTo>
                    <a:cubicBezTo>
                      <a:pt x="439" y="3705"/>
                      <a:pt x="500" y="3762"/>
                      <a:pt x="573" y="3762"/>
                    </a:cubicBezTo>
                    <a:cubicBezTo>
                      <a:pt x="625" y="3762"/>
                      <a:pt x="684" y="3734"/>
                      <a:pt x="756" y="3679"/>
                    </a:cubicBezTo>
                    <a:cubicBezTo>
                      <a:pt x="1086" y="3437"/>
                      <a:pt x="1452" y="3341"/>
                      <a:pt x="2702" y="3141"/>
                    </a:cubicBezTo>
                    <a:lnTo>
                      <a:pt x="2702" y="3141"/>
                    </a:lnTo>
                    <a:cubicBezTo>
                      <a:pt x="2728" y="3940"/>
                      <a:pt x="2694" y="5427"/>
                      <a:pt x="2641" y="5775"/>
                    </a:cubicBezTo>
                    <a:cubicBezTo>
                      <a:pt x="2614" y="5966"/>
                      <a:pt x="2586" y="6041"/>
                      <a:pt x="2444" y="6041"/>
                    </a:cubicBezTo>
                    <a:cubicBezTo>
                      <a:pt x="2362" y="6041"/>
                      <a:pt x="2241" y="6016"/>
                      <a:pt x="2060" y="5974"/>
                    </a:cubicBezTo>
                    <a:cubicBezTo>
                      <a:pt x="1931" y="5944"/>
                      <a:pt x="1843" y="5929"/>
                      <a:pt x="1789" y="5929"/>
                    </a:cubicBezTo>
                    <a:cubicBezTo>
                      <a:pt x="1673" y="5929"/>
                      <a:pt x="1720" y="6002"/>
                      <a:pt x="1868" y="6156"/>
                    </a:cubicBezTo>
                    <a:cubicBezTo>
                      <a:pt x="2112" y="6409"/>
                      <a:pt x="2373" y="6748"/>
                      <a:pt x="2451" y="6887"/>
                    </a:cubicBezTo>
                    <a:cubicBezTo>
                      <a:pt x="2526" y="7023"/>
                      <a:pt x="2587" y="7095"/>
                      <a:pt x="2661" y="7095"/>
                    </a:cubicBezTo>
                    <a:cubicBezTo>
                      <a:pt x="2716" y="7095"/>
                      <a:pt x="2778" y="7056"/>
                      <a:pt x="2859" y="6974"/>
                    </a:cubicBezTo>
                    <a:cubicBezTo>
                      <a:pt x="3120" y="6713"/>
                      <a:pt x="3232" y="6019"/>
                      <a:pt x="3198" y="5496"/>
                    </a:cubicBezTo>
                    <a:cubicBezTo>
                      <a:pt x="3162" y="5045"/>
                      <a:pt x="3136" y="3889"/>
                      <a:pt x="3136" y="3081"/>
                    </a:cubicBezTo>
                    <a:cubicBezTo>
                      <a:pt x="3680" y="3004"/>
                      <a:pt x="4269" y="2948"/>
                      <a:pt x="4534" y="2948"/>
                    </a:cubicBezTo>
                    <a:cubicBezTo>
                      <a:pt x="4570" y="2948"/>
                      <a:pt x="4600" y="2949"/>
                      <a:pt x="4623" y="2951"/>
                    </a:cubicBezTo>
                    <a:cubicBezTo>
                      <a:pt x="4700" y="2955"/>
                      <a:pt x="4771" y="2957"/>
                      <a:pt x="4836" y="2957"/>
                    </a:cubicBezTo>
                    <a:cubicBezTo>
                      <a:pt x="5551" y="2957"/>
                      <a:pt x="5574" y="2709"/>
                      <a:pt x="5237" y="2522"/>
                    </a:cubicBezTo>
                    <a:cubicBezTo>
                      <a:pt x="5100" y="2447"/>
                      <a:pt x="4984" y="2408"/>
                      <a:pt x="4830" y="2408"/>
                    </a:cubicBezTo>
                    <a:cubicBezTo>
                      <a:pt x="4680" y="2408"/>
                      <a:pt x="4494" y="2445"/>
                      <a:pt x="4220" y="2522"/>
                    </a:cubicBezTo>
                    <a:cubicBezTo>
                      <a:pt x="3976" y="2582"/>
                      <a:pt x="3569" y="2678"/>
                      <a:pt x="3134" y="2765"/>
                    </a:cubicBezTo>
                    <a:cubicBezTo>
                      <a:pt x="3142" y="2495"/>
                      <a:pt x="3151" y="2296"/>
                      <a:pt x="3168" y="2217"/>
                    </a:cubicBezTo>
                    <a:cubicBezTo>
                      <a:pt x="3255" y="1844"/>
                      <a:pt x="3212" y="1784"/>
                      <a:pt x="2935" y="1679"/>
                    </a:cubicBezTo>
                    <a:cubicBezTo>
                      <a:pt x="2732" y="1599"/>
                      <a:pt x="2594" y="1564"/>
                      <a:pt x="2509" y="1564"/>
                    </a:cubicBezTo>
                    <a:cubicBezTo>
                      <a:pt x="2371" y="1564"/>
                      <a:pt x="2373" y="1656"/>
                      <a:pt x="2465" y="1801"/>
                    </a:cubicBezTo>
                    <a:cubicBezTo>
                      <a:pt x="2595" y="2009"/>
                      <a:pt x="2639" y="2130"/>
                      <a:pt x="2682" y="2861"/>
                    </a:cubicBezTo>
                    <a:cubicBezTo>
                      <a:pt x="1961" y="3009"/>
                      <a:pt x="1258" y="3140"/>
                      <a:pt x="1118" y="3166"/>
                    </a:cubicBezTo>
                    <a:cubicBezTo>
                      <a:pt x="1205" y="2774"/>
                      <a:pt x="1319" y="2296"/>
                      <a:pt x="1345" y="2139"/>
                    </a:cubicBezTo>
                    <a:cubicBezTo>
                      <a:pt x="1432" y="1549"/>
                      <a:pt x="1449" y="1391"/>
                      <a:pt x="1449" y="1279"/>
                    </a:cubicBezTo>
                    <a:cubicBezTo>
                      <a:pt x="1945" y="1192"/>
                      <a:pt x="2562" y="1053"/>
                      <a:pt x="3153" y="887"/>
                    </a:cubicBezTo>
                    <a:cubicBezTo>
                      <a:pt x="3423" y="809"/>
                      <a:pt x="4031" y="662"/>
                      <a:pt x="4309" y="601"/>
                    </a:cubicBezTo>
                    <a:cubicBezTo>
                      <a:pt x="4640" y="532"/>
                      <a:pt x="4631" y="340"/>
                      <a:pt x="3989" y="97"/>
                    </a:cubicBezTo>
                    <a:cubicBezTo>
                      <a:pt x="3805" y="32"/>
                      <a:pt x="3690" y="1"/>
                      <a:pt x="36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75" name="Google Shape;5975;p45"/>
              <p:cNvCxnSpPr/>
              <p:nvPr/>
            </p:nvCxnSpPr>
            <p:spPr>
              <a:xfrm rot="10800000">
                <a:off x="1045725" y="552825"/>
                <a:ext cx="0" cy="556200"/>
              </a:xfrm>
              <a:prstGeom prst="straightConnector1">
                <a:avLst/>
              </a:prstGeom>
              <a:noFill/>
              <a:ln w="19050" cap="flat" cmpd="sng">
                <a:solidFill>
                  <a:schemeClr val="lt2"/>
                </a:solidFill>
                <a:prstDash val="solid"/>
                <a:round/>
                <a:headEnd type="none" w="med" len="med"/>
                <a:tailEnd type="none" w="med" len="med"/>
              </a:ln>
            </p:spPr>
          </p:cxnSp>
        </p:grpSp>
      </p:grpSp>
      <p:sp>
        <p:nvSpPr>
          <p:cNvPr id="5976" name="Google Shape;5976;p45"/>
          <p:cNvSpPr/>
          <p:nvPr/>
        </p:nvSpPr>
        <p:spPr>
          <a:xfrm>
            <a:off x="5679846" y="383993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70" name="Shape 5770"/>
        <p:cNvGrpSpPr/>
        <p:nvPr/>
      </p:nvGrpSpPr>
      <p:grpSpPr>
        <a:xfrm>
          <a:off x="0" y="0"/>
          <a:ext cx="0" cy="0"/>
          <a:chOff x="0" y="0"/>
          <a:chExt cx="0" cy="0"/>
        </a:xfrm>
      </p:grpSpPr>
      <p:sp>
        <p:nvSpPr>
          <p:cNvPr id="5771" name="Google Shape;5771;p43"/>
          <p:cNvSpPr txBox="1"/>
          <p:nvPr>
            <p:ph type="title" idx="2"/>
          </p:nvPr>
        </p:nvSpPr>
        <p:spPr>
          <a:xfrm>
            <a:off x="2624676" y="1463225"/>
            <a:ext cx="1244700" cy="8418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a:t>0</a:t>
            </a:r>
            <a:r>
              <a:rPr lang="en-US" altLang="en-GB"/>
              <a:t>3</a:t>
            </a:r>
            <a:endParaRPr lang="en-US" altLang="en-GB"/>
          </a:p>
        </p:txBody>
      </p:sp>
      <p:sp>
        <p:nvSpPr>
          <p:cNvPr id="5773" name="Google Shape;5773;p43"/>
          <p:cNvSpPr/>
          <p:nvPr/>
        </p:nvSpPr>
        <p:spPr>
          <a:xfrm>
            <a:off x="856551" y="1217924"/>
            <a:ext cx="156948" cy="156998"/>
          </a:xfrm>
          <a:custGeom>
            <a:avLst/>
            <a:gdLst/>
            <a:ahLst/>
            <a:cxnLst/>
            <a:rect l="l" t="t" r="r" b="b"/>
            <a:pathLst>
              <a:path w="3133" h="3134" extrusionOk="0">
                <a:moveTo>
                  <a:pt x="1592" y="0"/>
                </a:moveTo>
                <a:cubicBezTo>
                  <a:pt x="1521" y="0"/>
                  <a:pt x="1367" y="848"/>
                  <a:pt x="1297" y="1298"/>
                </a:cubicBezTo>
                <a:cubicBezTo>
                  <a:pt x="848" y="1368"/>
                  <a:pt x="0" y="1522"/>
                  <a:pt x="0" y="1592"/>
                </a:cubicBezTo>
                <a:cubicBezTo>
                  <a:pt x="0" y="1662"/>
                  <a:pt x="850" y="1787"/>
                  <a:pt x="1298" y="1844"/>
                </a:cubicBezTo>
                <a:cubicBezTo>
                  <a:pt x="1369" y="2295"/>
                  <a:pt x="1522" y="3133"/>
                  <a:pt x="1593" y="3133"/>
                </a:cubicBezTo>
                <a:cubicBezTo>
                  <a:pt x="1663" y="3133"/>
                  <a:pt x="1787" y="2294"/>
                  <a:pt x="1843" y="1842"/>
                </a:cubicBezTo>
                <a:cubicBezTo>
                  <a:pt x="2294" y="1787"/>
                  <a:pt x="3132" y="1663"/>
                  <a:pt x="3132" y="1594"/>
                </a:cubicBezTo>
                <a:cubicBezTo>
                  <a:pt x="3132" y="1523"/>
                  <a:pt x="2295" y="1371"/>
                  <a:pt x="1843" y="1299"/>
                </a:cubicBezTo>
                <a:cubicBezTo>
                  <a:pt x="1787" y="850"/>
                  <a:pt x="1661" y="0"/>
                  <a:pt x="1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4" name="Google Shape;5774;p43"/>
          <p:cNvSpPr/>
          <p:nvPr/>
        </p:nvSpPr>
        <p:spPr>
          <a:xfrm>
            <a:off x="5318165" y="1374930"/>
            <a:ext cx="156898" cy="157048"/>
          </a:xfrm>
          <a:custGeom>
            <a:avLst/>
            <a:gdLst/>
            <a:ahLst/>
            <a:cxnLst/>
            <a:rect l="l" t="t" r="r" b="b"/>
            <a:pathLst>
              <a:path w="3132" h="3135" extrusionOk="0">
                <a:moveTo>
                  <a:pt x="1541" y="1"/>
                </a:moveTo>
                <a:cubicBezTo>
                  <a:pt x="1470" y="1"/>
                  <a:pt x="1347" y="840"/>
                  <a:pt x="1290" y="1291"/>
                </a:cubicBezTo>
                <a:cubicBezTo>
                  <a:pt x="838" y="1349"/>
                  <a:pt x="0" y="1473"/>
                  <a:pt x="0" y="1544"/>
                </a:cubicBezTo>
                <a:cubicBezTo>
                  <a:pt x="0" y="1613"/>
                  <a:pt x="836" y="1766"/>
                  <a:pt x="1289" y="1836"/>
                </a:cubicBezTo>
                <a:cubicBezTo>
                  <a:pt x="1346" y="2286"/>
                  <a:pt x="1470" y="3135"/>
                  <a:pt x="1541" y="3135"/>
                </a:cubicBezTo>
                <a:cubicBezTo>
                  <a:pt x="1612" y="3135"/>
                  <a:pt x="1766" y="2287"/>
                  <a:pt x="1836" y="1837"/>
                </a:cubicBezTo>
                <a:cubicBezTo>
                  <a:pt x="2286" y="1767"/>
                  <a:pt x="3132" y="1613"/>
                  <a:pt x="3132" y="1542"/>
                </a:cubicBezTo>
                <a:cubicBezTo>
                  <a:pt x="3132" y="1472"/>
                  <a:pt x="2284" y="1346"/>
                  <a:pt x="1834" y="1290"/>
                </a:cubicBezTo>
                <a:cubicBezTo>
                  <a:pt x="1762" y="839"/>
                  <a:pt x="1612" y="1"/>
                  <a:pt x="1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5" name="Google Shape;5775;p43"/>
          <p:cNvSpPr/>
          <p:nvPr/>
        </p:nvSpPr>
        <p:spPr>
          <a:xfrm>
            <a:off x="4635111" y="1952783"/>
            <a:ext cx="156948" cy="156948"/>
          </a:xfrm>
          <a:custGeom>
            <a:avLst/>
            <a:gdLst/>
            <a:ahLst/>
            <a:cxnLst/>
            <a:rect l="l" t="t" r="r" b="b"/>
            <a:pathLst>
              <a:path w="3133" h="3133" extrusionOk="0">
                <a:moveTo>
                  <a:pt x="1540" y="0"/>
                </a:moveTo>
                <a:cubicBezTo>
                  <a:pt x="1471" y="0"/>
                  <a:pt x="1346" y="839"/>
                  <a:pt x="1289" y="1290"/>
                </a:cubicBezTo>
                <a:cubicBezTo>
                  <a:pt x="837" y="1348"/>
                  <a:pt x="0" y="1471"/>
                  <a:pt x="0" y="1542"/>
                </a:cubicBezTo>
                <a:cubicBezTo>
                  <a:pt x="0" y="1612"/>
                  <a:pt x="836" y="1764"/>
                  <a:pt x="1289" y="1835"/>
                </a:cubicBezTo>
                <a:cubicBezTo>
                  <a:pt x="1346" y="2285"/>
                  <a:pt x="1471" y="3132"/>
                  <a:pt x="1541" y="3132"/>
                </a:cubicBezTo>
                <a:cubicBezTo>
                  <a:pt x="1612" y="3132"/>
                  <a:pt x="1766" y="2286"/>
                  <a:pt x="1835" y="1836"/>
                </a:cubicBezTo>
                <a:cubicBezTo>
                  <a:pt x="2285" y="1765"/>
                  <a:pt x="3132" y="1612"/>
                  <a:pt x="3132" y="1542"/>
                </a:cubicBezTo>
                <a:cubicBezTo>
                  <a:pt x="3132" y="1471"/>
                  <a:pt x="2283" y="1346"/>
                  <a:pt x="1834" y="1289"/>
                </a:cubicBezTo>
                <a:cubicBezTo>
                  <a:pt x="1762" y="838"/>
                  <a:pt x="1610" y="0"/>
                  <a:pt x="15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6" name="Google Shape;5776;p43"/>
          <p:cNvSpPr/>
          <p:nvPr/>
        </p:nvSpPr>
        <p:spPr>
          <a:xfrm>
            <a:off x="7364471" y="90388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7" name="Google Shape;5777;p43"/>
          <p:cNvSpPr txBox="1"/>
          <p:nvPr>
            <p:ph type="title"/>
          </p:nvPr>
        </p:nvSpPr>
        <p:spPr>
          <a:xfrm>
            <a:off x="854450" y="2378100"/>
            <a:ext cx="4785000" cy="914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altLang="en-GB" sz="4800"/>
              <a:t>Basic Concept</a:t>
            </a:r>
            <a:endParaRPr lang="en-US" altLang="en-GB" sz="4800"/>
          </a:p>
        </p:txBody>
      </p:sp>
      <p:grpSp>
        <p:nvGrpSpPr>
          <p:cNvPr id="5778" name="Google Shape;5778;p43"/>
          <p:cNvGrpSpPr/>
          <p:nvPr/>
        </p:nvGrpSpPr>
        <p:grpSpPr>
          <a:xfrm>
            <a:off x="5036750" y="550525"/>
            <a:ext cx="3547230" cy="2692663"/>
            <a:chOff x="5036750" y="550525"/>
            <a:chExt cx="3547230" cy="2692663"/>
          </a:xfrm>
        </p:grpSpPr>
        <p:grpSp>
          <p:nvGrpSpPr>
            <p:cNvPr id="5779" name="Google Shape;5779;p43"/>
            <p:cNvGrpSpPr/>
            <p:nvPr/>
          </p:nvGrpSpPr>
          <p:grpSpPr>
            <a:xfrm>
              <a:off x="5602529" y="1159761"/>
              <a:ext cx="2066201" cy="1869532"/>
              <a:chOff x="3109500" y="1775775"/>
              <a:chExt cx="1429600" cy="1293525"/>
            </a:xfrm>
          </p:grpSpPr>
          <p:sp>
            <p:nvSpPr>
              <p:cNvPr id="5780" name="Google Shape;5780;p43"/>
              <p:cNvSpPr/>
              <p:nvPr/>
            </p:nvSpPr>
            <p:spPr>
              <a:xfrm>
                <a:off x="3109500" y="1775775"/>
                <a:ext cx="1429600" cy="1293525"/>
              </a:xfrm>
              <a:custGeom>
                <a:avLst/>
                <a:gdLst/>
                <a:ahLst/>
                <a:cxnLst/>
                <a:rect l="l" t="t" r="r" b="b"/>
                <a:pathLst>
                  <a:path w="57184" h="51741" extrusionOk="0">
                    <a:moveTo>
                      <a:pt x="28596" y="0"/>
                    </a:moveTo>
                    <a:cubicBezTo>
                      <a:pt x="21758" y="0"/>
                      <a:pt x="14933" y="2695"/>
                      <a:pt x="9848" y="8040"/>
                    </a:cubicBezTo>
                    <a:cubicBezTo>
                      <a:pt x="1" y="18394"/>
                      <a:pt x="410" y="34769"/>
                      <a:pt x="10762" y="44615"/>
                    </a:cubicBezTo>
                    <a:cubicBezTo>
                      <a:pt x="15769" y="49377"/>
                      <a:pt x="22184" y="51740"/>
                      <a:pt x="28587" y="51740"/>
                    </a:cubicBezTo>
                    <a:cubicBezTo>
                      <a:pt x="35426" y="51740"/>
                      <a:pt x="42252" y="49045"/>
                      <a:pt x="47337" y="43699"/>
                    </a:cubicBezTo>
                    <a:cubicBezTo>
                      <a:pt x="57183" y="33348"/>
                      <a:pt x="56774" y="16973"/>
                      <a:pt x="46422" y="7125"/>
                    </a:cubicBezTo>
                    <a:cubicBezTo>
                      <a:pt x="41415" y="2364"/>
                      <a:pt x="35000" y="0"/>
                      <a:pt x="28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1" name="Google Shape;5781;p43"/>
              <p:cNvSpPr/>
              <p:nvPr/>
            </p:nvSpPr>
            <p:spPr>
              <a:xfrm>
                <a:off x="4394450" y="2374525"/>
                <a:ext cx="53200" cy="76775"/>
              </a:xfrm>
              <a:custGeom>
                <a:avLst/>
                <a:gdLst/>
                <a:ahLst/>
                <a:cxnLst/>
                <a:rect l="l" t="t" r="r" b="b"/>
                <a:pathLst>
                  <a:path w="2128" h="3071" extrusionOk="0">
                    <a:moveTo>
                      <a:pt x="826" y="1"/>
                    </a:moveTo>
                    <a:cubicBezTo>
                      <a:pt x="749" y="1"/>
                      <a:pt x="672" y="12"/>
                      <a:pt x="598" y="35"/>
                    </a:cubicBezTo>
                    <a:cubicBezTo>
                      <a:pt x="0" y="225"/>
                      <a:pt x="125" y="866"/>
                      <a:pt x="109" y="1355"/>
                    </a:cubicBezTo>
                    <a:cubicBezTo>
                      <a:pt x="86" y="2011"/>
                      <a:pt x="236" y="3071"/>
                      <a:pt x="914" y="3071"/>
                    </a:cubicBezTo>
                    <a:cubicBezTo>
                      <a:pt x="1062" y="3071"/>
                      <a:pt x="1235" y="3020"/>
                      <a:pt x="1437" y="2905"/>
                    </a:cubicBezTo>
                    <a:cubicBezTo>
                      <a:pt x="2120" y="2511"/>
                      <a:pt x="2128" y="1356"/>
                      <a:pt x="1864" y="723"/>
                    </a:cubicBezTo>
                    <a:cubicBezTo>
                      <a:pt x="1707" y="348"/>
                      <a:pt x="1260"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2" name="Google Shape;5782;p43"/>
              <p:cNvSpPr/>
              <p:nvPr/>
            </p:nvSpPr>
            <p:spPr>
              <a:xfrm>
                <a:off x="4397275" y="2475975"/>
                <a:ext cx="39975" cy="42175"/>
              </a:xfrm>
              <a:custGeom>
                <a:avLst/>
                <a:gdLst/>
                <a:ahLst/>
                <a:cxnLst/>
                <a:rect l="l" t="t" r="r" b="b"/>
                <a:pathLst>
                  <a:path w="1599" h="1687" extrusionOk="0">
                    <a:moveTo>
                      <a:pt x="795" y="1"/>
                    </a:moveTo>
                    <a:cubicBezTo>
                      <a:pt x="742" y="1"/>
                      <a:pt x="693" y="11"/>
                      <a:pt x="647" y="31"/>
                    </a:cubicBezTo>
                    <a:cubicBezTo>
                      <a:pt x="110" y="261"/>
                      <a:pt x="0" y="1687"/>
                      <a:pt x="809" y="1687"/>
                    </a:cubicBezTo>
                    <a:cubicBezTo>
                      <a:pt x="839" y="1687"/>
                      <a:pt x="871" y="1685"/>
                      <a:pt x="904" y="1681"/>
                    </a:cubicBezTo>
                    <a:cubicBezTo>
                      <a:pt x="1598" y="1591"/>
                      <a:pt x="1578" y="402"/>
                      <a:pt x="1060" y="85"/>
                    </a:cubicBezTo>
                    <a:cubicBezTo>
                      <a:pt x="965" y="27"/>
                      <a:pt x="876"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3" name="Google Shape;5783;p43"/>
              <p:cNvSpPr/>
              <p:nvPr/>
            </p:nvSpPr>
            <p:spPr>
              <a:xfrm>
                <a:off x="4335075" y="2409200"/>
                <a:ext cx="60425" cy="88475"/>
              </a:xfrm>
              <a:custGeom>
                <a:avLst/>
                <a:gdLst/>
                <a:ahLst/>
                <a:cxnLst/>
                <a:rect l="l" t="t" r="r" b="b"/>
                <a:pathLst>
                  <a:path w="2417" h="3539" extrusionOk="0">
                    <a:moveTo>
                      <a:pt x="875" y="1"/>
                    </a:moveTo>
                    <a:cubicBezTo>
                      <a:pt x="235" y="1"/>
                      <a:pt x="0" y="1420"/>
                      <a:pt x="100" y="2014"/>
                    </a:cubicBezTo>
                    <a:cubicBezTo>
                      <a:pt x="228" y="2778"/>
                      <a:pt x="687" y="3539"/>
                      <a:pt x="1212" y="3539"/>
                    </a:cubicBezTo>
                    <a:cubicBezTo>
                      <a:pt x="1485" y="3539"/>
                      <a:pt x="1775" y="3334"/>
                      <a:pt x="2045" y="2818"/>
                    </a:cubicBezTo>
                    <a:cubicBezTo>
                      <a:pt x="2416" y="2113"/>
                      <a:pt x="1979" y="883"/>
                      <a:pt x="1473" y="344"/>
                    </a:cubicBezTo>
                    <a:cubicBezTo>
                      <a:pt x="1244" y="101"/>
                      <a:pt x="1045" y="1"/>
                      <a:pt x="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4" name="Google Shape;5784;p43"/>
              <p:cNvSpPr/>
              <p:nvPr/>
            </p:nvSpPr>
            <p:spPr>
              <a:xfrm>
                <a:off x="3385175" y="1964750"/>
                <a:ext cx="112750" cy="107725"/>
              </a:xfrm>
              <a:custGeom>
                <a:avLst/>
                <a:gdLst/>
                <a:ahLst/>
                <a:cxnLst/>
                <a:rect l="l" t="t" r="r" b="b"/>
                <a:pathLst>
                  <a:path w="4510" h="4309" extrusionOk="0">
                    <a:moveTo>
                      <a:pt x="2979" y="1"/>
                    </a:moveTo>
                    <a:cubicBezTo>
                      <a:pt x="2083" y="1"/>
                      <a:pt x="1014" y="1133"/>
                      <a:pt x="647" y="1868"/>
                    </a:cubicBezTo>
                    <a:cubicBezTo>
                      <a:pt x="0" y="3164"/>
                      <a:pt x="754" y="4308"/>
                      <a:pt x="1881" y="4308"/>
                    </a:cubicBezTo>
                    <a:cubicBezTo>
                      <a:pt x="2191" y="4308"/>
                      <a:pt x="2529" y="4222"/>
                      <a:pt x="2875" y="4027"/>
                    </a:cubicBezTo>
                    <a:cubicBezTo>
                      <a:pt x="3961" y="3418"/>
                      <a:pt x="4510" y="1899"/>
                      <a:pt x="3967" y="745"/>
                    </a:cubicBezTo>
                    <a:cubicBezTo>
                      <a:pt x="3716" y="209"/>
                      <a:pt x="3363" y="1"/>
                      <a:pt x="2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5" name="Google Shape;5785;p43"/>
              <p:cNvSpPr/>
              <p:nvPr/>
            </p:nvSpPr>
            <p:spPr>
              <a:xfrm>
                <a:off x="3497900" y="1942525"/>
                <a:ext cx="56125" cy="51800"/>
              </a:xfrm>
              <a:custGeom>
                <a:avLst/>
                <a:gdLst/>
                <a:ahLst/>
                <a:cxnLst/>
                <a:rect l="l" t="t" r="r" b="b"/>
                <a:pathLst>
                  <a:path w="2245" h="2072" extrusionOk="0">
                    <a:moveTo>
                      <a:pt x="1260" y="0"/>
                    </a:moveTo>
                    <a:cubicBezTo>
                      <a:pt x="959" y="0"/>
                      <a:pt x="612" y="210"/>
                      <a:pt x="450" y="408"/>
                    </a:cubicBezTo>
                    <a:cubicBezTo>
                      <a:pt x="63" y="879"/>
                      <a:pt x="1" y="1958"/>
                      <a:pt x="774" y="2067"/>
                    </a:cubicBezTo>
                    <a:cubicBezTo>
                      <a:pt x="798" y="2070"/>
                      <a:pt x="821" y="2072"/>
                      <a:pt x="845" y="2072"/>
                    </a:cubicBezTo>
                    <a:cubicBezTo>
                      <a:pt x="1606" y="2072"/>
                      <a:pt x="2245" y="368"/>
                      <a:pt x="1464" y="39"/>
                    </a:cubicBezTo>
                    <a:cubicBezTo>
                      <a:pt x="1401" y="12"/>
                      <a:pt x="1332" y="0"/>
                      <a:pt x="1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6" name="Google Shape;5786;p43"/>
              <p:cNvSpPr/>
              <p:nvPr/>
            </p:nvSpPr>
            <p:spPr>
              <a:xfrm>
                <a:off x="3503900" y="2019225"/>
                <a:ext cx="50450" cy="32125"/>
              </a:xfrm>
              <a:custGeom>
                <a:avLst/>
                <a:gdLst/>
                <a:ahLst/>
                <a:cxnLst/>
                <a:rect l="l" t="t" r="r" b="b"/>
                <a:pathLst>
                  <a:path w="2018" h="1285" extrusionOk="0">
                    <a:moveTo>
                      <a:pt x="1000" y="0"/>
                    </a:moveTo>
                    <a:cubicBezTo>
                      <a:pt x="771" y="0"/>
                      <a:pt x="544" y="76"/>
                      <a:pt x="394" y="245"/>
                    </a:cubicBezTo>
                    <a:cubicBezTo>
                      <a:pt x="374" y="270"/>
                      <a:pt x="353" y="295"/>
                      <a:pt x="335" y="322"/>
                    </a:cubicBezTo>
                    <a:cubicBezTo>
                      <a:pt x="0" y="831"/>
                      <a:pt x="594" y="1284"/>
                      <a:pt x="1133" y="1284"/>
                    </a:cubicBezTo>
                    <a:cubicBezTo>
                      <a:pt x="1398" y="1284"/>
                      <a:pt x="1649" y="1175"/>
                      <a:pt x="1770" y="910"/>
                    </a:cubicBezTo>
                    <a:cubicBezTo>
                      <a:pt x="2018" y="365"/>
                      <a:pt x="1502"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7" name="Google Shape;5787;p43"/>
              <p:cNvSpPr/>
              <p:nvPr/>
            </p:nvSpPr>
            <p:spPr>
              <a:xfrm>
                <a:off x="4163325" y="1954150"/>
                <a:ext cx="112100" cy="51900"/>
              </a:xfrm>
              <a:custGeom>
                <a:avLst/>
                <a:gdLst/>
                <a:ahLst/>
                <a:cxnLst/>
                <a:rect l="l" t="t" r="r" b="b"/>
                <a:pathLst>
                  <a:path w="4484" h="2076" extrusionOk="0">
                    <a:moveTo>
                      <a:pt x="1607" y="0"/>
                    </a:moveTo>
                    <a:cubicBezTo>
                      <a:pt x="0" y="0"/>
                      <a:pt x="1129" y="2075"/>
                      <a:pt x="2369" y="2075"/>
                    </a:cubicBezTo>
                    <a:cubicBezTo>
                      <a:pt x="2379" y="2075"/>
                      <a:pt x="2390" y="2075"/>
                      <a:pt x="2400" y="2075"/>
                    </a:cubicBezTo>
                    <a:cubicBezTo>
                      <a:pt x="4483" y="2015"/>
                      <a:pt x="3108" y="121"/>
                      <a:pt x="1792" y="9"/>
                    </a:cubicBezTo>
                    <a:cubicBezTo>
                      <a:pt x="1727" y="3"/>
                      <a:pt x="1665"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8" name="Google Shape;5788;p43"/>
              <p:cNvSpPr/>
              <p:nvPr/>
            </p:nvSpPr>
            <p:spPr>
              <a:xfrm>
                <a:off x="4123350" y="2766175"/>
                <a:ext cx="71575" cy="55975"/>
              </a:xfrm>
              <a:custGeom>
                <a:avLst/>
                <a:gdLst/>
                <a:ahLst/>
                <a:cxnLst/>
                <a:rect l="l" t="t" r="r" b="b"/>
                <a:pathLst>
                  <a:path w="2863" h="2239" extrusionOk="0">
                    <a:moveTo>
                      <a:pt x="1793" y="0"/>
                    </a:moveTo>
                    <a:cubicBezTo>
                      <a:pt x="1744" y="0"/>
                      <a:pt x="1692" y="5"/>
                      <a:pt x="1636" y="15"/>
                    </a:cubicBezTo>
                    <a:cubicBezTo>
                      <a:pt x="815" y="162"/>
                      <a:pt x="1" y="1606"/>
                      <a:pt x="916" y="2126"/>
                    </a:cubicBezTo>
                    <a:cubicBezTo>
                      <a:pt x="1053" y="2204"/>
                      <a:pt x="1185" y="2238"/>
                      <a:pt x="1310" y="2238"/>
                    </a:cubicBezTo>
                    <a:cubicBezTo>
                      <a:pt x="2316" y="2238"/>
                      <a:pt x="2862" y="0"/>
                      <a:pt x="1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9" name="Google Shape;5789;p43"/>
              <p:cNvSpPr/>
              <p:nvPr/>
            </p:nvSpPr>
            <p:spPr>
              <a:xfrm>
                <a:off x="3251450" y="2483050"/>
                <a:ext cx="51950" cy="65550"/>
              </a:xfrm>
              <a:custGeom>
                <a:avLst/>
                <a:gdLst/>
                <a:ahLst/>
                <a:cxnLst/>
                <a:rect l="l" t="t" r="r" b="b"/>
                <a:pathLst>
                  <a:path w="2078" h="2622" extrusionOk="0">
                    <a:moveTo>
                      <a:pt x="902" y="0"/>
                    </a:moveTo>
                    <a:cubicBezTo>
                      <a:pt x="54" y="0"/>
                      <a:pt x="0" y="2621"/>
                      <a:pt x="880" y="2621"/>
                    </a:cubicBezTo>
                    <a:cubicBezTo>
                      <a:pt x="1066" y="2621"/>
                      <a:pt x="1295" y="2503"/>
                      <a:pt x="1567" y="2217"/>
                    </a:cubicBezTo>
                    <a:cubicBezTo>
                      <a:pt x="2077" y="1680"/>
                      <a:pt x="1918" y="733"/>
                      <a:pt x="1399" y="250"/>
                    </a:cubicBezTo>
                    <a:cubicBezTo>
                      <a:pt x="1211" y="75"/>
                      <a:pt x="1045"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0" name="Google Shape;5790;p43"/>
              <p:cNvSpPr/>
              <p:nvPr/>
            </p:nvSpPr>
            <p:spPr>
              <a:xfrm>
                <a:off x="3398925" y="2421025"/>
                <a:ext cx="365950" cy="109200"/>
              </a:xfrm>
              <a:custGeom>
                <a:avLst/>
                <a:gdLst/>
                <a:ahLst/>
                <a:cxnLst/>
                <a:rect l="l" t="t" r="r" b="b"/>
                <a:pathLst>
                  <a:path w="14638" h="4368" extrusionOk="0">
                    <a:moveTo>
                      <a:pt x="5387" y="0"/>
                    </a:moveTo>
                    <a:cubicBezTo>
                      <a:pt x="4603" y="0"/>
                      <a:pt x="4187" y="891"/>
                      <a:pt x="3592" y="1485"/>
                    </a:cubicBezTo>
                    <a:cubicBezTo>
                      <a:pt x="3176" y="1902"/>
                      <a:pt x="2710" y="2320"/>
                      <a:pt x="2200" y="2646"/>
                    </a:cubicBezTo>
                    <a:cubicBezTo>
                      <a:pt x="1781" y="2877"/>
                      <a:pt x="1085" y="3016"/>
                      <a:pt x="761" y="3296"/>
                    </a:cubicBezTo>
                    <a:cubicBezTo>
                      <a:pt x="1" y="4055"/>
                      <a:pt x="937" y="4367"/>
                      <a:pt x="1773" y="4367"/>
                    </a:cubicBezTo>
                    <a:cubicBezTo>
                      <a:pt x="2110" y="4367"/>
                      <a:pt x="2431" y="4317"/>
                      <a:pt x="2618" y="4224"/>
                    </a:cubicBezTo>
                    <a:cubicBezTo>
                      <a:pt x="3592" y="3805"/>
                      <a:pt x="4196" y="2600"/>
                      <a:pt x="5263" y="2320"/>
                    </a:cubicBezTo>
                    <a:cubicBezTo>
                      <a:pt x="5406" y="2285"/>
                      <a:pt x="5543" y="2269"/>
                      <a:pt x="5675" y="2269"/>
                    </a:cubicBezTo>
                    <a:cubicBezTo>
                      <a:pt x="6571" y="2269"/>
                      <a:pt x="7245" y="3000"/>
                      <a:pt x="8093" y="3201"/>
                    </a:cubicBezTo>
                    <a:cubicBezTo>
                      <a:pt x="8301" y="3248"/>
                      <a:pt x="8503" y="3269"/>
                      <a:pt x="8702" y="3269"/>
                    </a:cubicBezTo>
                    <a:cubicBezTo>
                      <a:pt x="10682" y="3269"/>
                      <a:pt x="12262" y="1134"/>
                      <a:pt x="14034" y="417"/>
                    </a:cubicBezTo>
                    <a:cubicBezTo>
                      <a:pt x="14219" y="324"/>
                      <a:pt x="14452" y="278"/>
                      <a:pt x="14638" y="185"/>
                    </a:cubicBezTo>
                    <a:lnTo>
                      <a:pt x="14638" y="185"/>
                    </a:lnTo>
                    <a:lnTo>
                      <a:pt x="7120" y="697"/>
                    </a:lnTo>
                    <a:cubicBezTo>
                      <a:pt x="6656" y="605"/>
                      <a:pt x="6424" y="417"/>
                      <a:pt x="6052" y="186"/>
                    </a:cubicBezTo>
                    <a:cubicBezTo>
                      <a:pt x="5802" y="56"/>
                      <a:pt x="5583" y="0"/>
                      <a:pt x="5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1" name="Google Shape;5791;p43"/>
              <p:cNvSpPr/>
              <p:nvPr/>
            </p:nvSpPr>
            <p:spPr>
              <a:xfrm>
                <a:off x="3796675" y="2240000"/>
                <a:ext cx="235075" cy="51925"/>
              </a:xfrm>
              <a:custGeom>
                <a:avLst/>
                <a:gdLst/>
                <a:ahLst/>
                <a:cxnLst/>
                <a:rect l="l" t="t" r="r" b="b"/>
                <a:pathLst>
                  <a:path w="9403" h="2077" extrusionOk="0">
                    <a:moveTo>
                      <a:pt x="5152" y="1"/>
                    </a:moveTo>
                    <a:cubicBezTo>
                      <a:pt x="5036" y="1"/>
                      <a:pt x="4921" y="1"/>
                      <a:pt x="4807" y="1"/>
                    </a:cubicBezTo>
                    <a:cubicBezTo>
                      <a:pt x="3619" y="1"/>
                      <a:pt x="2431" y="93"/>
                      <a:pt x="1241" y="140"/>
                    </a:cubicBezTo>
                    <a:cubicBezTo>
                      <a:pt x="1165" y="140"/>
                      <a:pt x="1089" y="139"/>
                      <a:pt x="1016" y="139"/>
                    </a:cubicBezTo>
                    <a:cubicBezTo>
                      <a:pt x="457" y="139"/>
                      <a:pt x="1" y="175"/>
                      <a:pt x="430" y="791"/>
                    </a:cubicBezTo>
                    <a:cubicBezTo>
                      <a:pt x="809" y="1208"/>
                      <a:pt x="1512" y="1533"/>
                      <a:pt x="2052" y="1718"/>
                    </a:cubicBezTo>
                    <a:cubicBezTo>
                      <a:pt x="2805" y="1952"/>
                      <a:pt x="3646" y="2076"/>
                      <a:pt x="4463" y="2076"/>
                    </a:cubicBezTo>
                    <a:cubicBezTo>
                      <a:pt x="4936" y="2076"/>
                      <a:pt x="5400" y="2035"/>
                      <a:pt x="5835" y="1950"/>
                    </a:cubicBezTo>
                    <a:cubicBezTo>
                      <a:pt x="6412" y="1851"/>
                      <a:pt x="7035" y="1752"/>
                      <a:pt x="7647" y="1752"/>
                    </a:cubicBezTo>
                    <a:cubicBezTo>
                      <a:pt x="8181" y="1752"/>
                      <a:pt x="8707" y="1828"/>
                      <a:pt x="9186" y="2044"/>
                    </a:cubicBezTo>
                    <a:lnTo>
                      <a:pt x="9403" y="1207"/>
                    </a:lnTo>
                    <a:cubicBezTo>
                      <a:pt x="8496" y="41"/>
                      <a:pt x="6704" y="1"/>
                      <a:pt x="5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2" name="Google Shape;5792;p43"/>
              <p:cNvSpPr/>
              <p:nvPr/>
            </p:nvSpPr>
            <p:spPr>
              <a:xfrm>
                <a:off x="3973700" y="2492225"/>
                <a:ext cx="152000" cy="170850"/>
              </a:xfrm>
              <a:custGeom>
                <a:avLst/>
                <a:gdLst/>
                <a:ahLst/>
                <a:cxnLst/>
                <a:rect l="l" t="t" r="r" b="b"/>
                <a:pathLst>
                  <a:path w="6080" h="6834" extrusionOk="0">
                    <a:moveTo>
                      <a:pt x="2321" y="0"/>
                    </a:moveTo>
                    <a:lnTo>
                      <a:pt x="1" y="1003"/>
                    </a:lnTo>
                    <a:cubicBezTo>
                      <a:pt x="47" y="1514"/>
                      <a:pt x="651" y="2111"/>
                      <a:pt x="1022" y="2482"/>
                    </a:cubicBezTo>
                    <a:cubicBezTo>
                      <a:pt x="1717" y="3131"/>
                      <a:pt x="2599" y="3324"/>
                      <a:pt x="3296" y="3973"/>
                    </a:cubicBezTo>
                    <a:cubicBezTo>
                      <a:pt x="4038" y="4716"/>
                      <a:pt x="4164" y="6108"/>
                      <a:pt x="5092" y="6618"/>
                    </a:cubicBezTo>
                    <a:cubicBezTo>
                      <a:pt x="5280" y="6725"/>
                      <a:pt x="5457" y="6833"/>
                      <a:pt x="5609" y="6833"/>
                    </a:cubicBezTo>
                    <a:cubicBezTo>
                      <a:pt x="5719" y="6833"/>
                      <a:pt x="5816" y="6776"/>
                      <a:pt x="5894" y="6618"/>
                    </a:cubicBezTo>
                    <a:cubicBezTo>
                      <a:pt x="6080" y="6293"/>
                      <a:pt x="5616" y="5504"/>
                      <a:pt x="5522" y="5180"/>
                    </a:cubicBezTo>
                    <a:cubicBezTo>
                      <a:pt x="5291" y="4715"/>
                      <a:pt x="5198" y="4159"/>
                      <a:pt x="4919" y="3740"/>
                    </a:cubicBezTo>
                    <a:cubicBezTo>
                      <a:pt x="4595" y="3185"/>
                      <a:pt x="3992" y="2859"/>
                      <a:pt x="3435" y="2535"/>
                    </a:cubicBezTo>
                    <a:cubicBezTo>
                      <a:pt x="2461" y="1978"/>
                      <a:pt x="2878" y="1022"/>
                      <a:pt x="2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3" name="Google Shape;5793;p43"/>
              <p:cNvSpPr/>
              <p:nvPr/>
            </p:nvSpPr>
            <p:spPr>
              <a:xfrm>
                <a:off x="3393675" y="2182050"/>
                <a:ext cx="855700" cy="364525"/>
              </a:xfrm>
              <a:custGeom>
                <a:avLst/>
                <a:gdLst/>
                <a:ahLst/>
                <a:cxnLst/>
                <a:rect l="l" t="t" r="r" b="b"/>
                <a:pathLst>
                  <a:path w="34228" h="14581" extrusionOk="0">
                    <a:moveTo>
                      <a:pt x="17088" y="0"/>
                    </a:moveTo>
                    <a:lnTo>
                      <a:pt x="17088" y="0"/>
                    </a:lnTo>
                    <a:cubicBezTo>
                      <a:pt x="17144" y="743"/>
                      <a:pt x="18387" y="1485"/>
                      <a:pt x="18980" y="1949"/>
                    </a:cubicBezTo>
                    <a:cubicBezTo>
                      <a:pt x="19683" y="2507"/>
                      <a:pt x="20439" y="3064"/>
                      <a:pt x="21359" y="3342"/>
                    </a:cubicBezTo>
                    <a:cubicBezTo>
                      <a:pt x="21920" y="3503"/>
                      <a:pt x="22481" y="3552"/>
                      <a:pt x="23042" y="3552"/>
                    </a:cubicBezTo>
                    <a:cubicBezTo>
                      <a:pt x="23292" y="3552"/>
                      <a:pt x="23542" y="3542"/>
                      <a:pt x="23791" y="3528"/>
                    </a:cubicBezTo>
                    <a:cubicBezTo>
                      <a:pt x="23964" y="3511"/>
                      <a:pt x="24180" y="3472"/>
                      <a:pt x="24404" y="3437"/>
                    </a:cubicBezTo>
                    <a:lnTo>
                      <a:pt x="24404" y="3437"/>
                    </a:lnTo>
                    <a:cubicBezTo>
                      <a:pt x="23610" y="4368"/>
                      <a:pt x="23960" y="5377"/>
                      <a:pt x="24500" y="6497"/>
                    </a:cubicBezTo>
                    <a:cubicBezTo>
                      <a:pt x="23851" y="6637"/>
                      <a:pt x="23386" y="6869"/>
                      <a:pt x="22736" y="6916"/>
                    </a:cubicBezTo>
                    <a:lnTo>
                      <a:pt x="21160" y="6916"/>
                    </a:lnTo>
                    <a:cubicBezTo>
                      <a:pt x="20139" y="6916"/>
                      <a:pt x="19210" y="6591"/>
                      <a:pt x="18235" y="6266"/>
                    </a:cubicBezTo>
                    <a:cubicBezTo>
                      <a:pt x="16947" y="5858"/>
                      <a:pt x="15551" y="5279"/>
                      <a:pt x="14194" y="5279"/>
                    </a:cubicBezTo>
                    <a:cubicBezTo>
                      <a:pt x="13799" y="5279"/>
                      <a:pt x="13407" y="5328"/>
                      <a:pt x="13021" y="5445"/>
                    </a:cubicBezTo>
                    <a:cubicBezTo>
                      <a:pt x="13602" y="4665"/>
                      <a:pt x="14869" y="4044"/>
                      <a:pt x="15425" y="3317"/>
                    </a:cubicBezTo>
                    <a:cubicBezTo>
                      <a:pt x="15189" y="3102"/>
                      <a:pt x="14923" y="3014"/>
                      <a:pt x="14653" y="3014"/>
                    </a:cubicBezTo>
                    <a:cubicBezTo>
                      <a:pt x="14221" y="3014"/>
                      <a:pt x="13778" y="3239"/>
                      <a:pt x="13432" y="3522"/>
                    </a:cubicBezTo>
                    <a:cubicBezTo>
                      <a:pt x="13483" y="3369"/>
                      <a:pt x="13380" y="3164"/>
                      <a:pt x="13432" y="3010"/>
                    </a:cubicBezTo>
                    <a:cubicBezTo>
                      <a:pt x="13360" y="3002"/>
                      <a:pt x="13288" y="2998"/>
                      <a:pt x="13216" y="2998"/>
                    </a:cubicBezTo>
                    <a:cubicBezTo>
                      <a:pt x="12367" y="2998"/>
                      <a:pt x="11538" y="3547"/>
                      <a:pt x="11491" y="4442"/>
                    </a:cubicBezTo>
                    <a:cubicBezTo>
                      <a:pt x="11329" y="4345"/>
                      <a:pt x="11188" y="4302"/>
                      <a:pt x="11067" y="4302"/>
                    </a:cubicBezTo>
                    <a:cubicBezTo>
                      <a:pt x="10613" y="4302"/>
                      <a:pt x="10439" y="4899"/>
                      <a:pt x="10520" y="5464"/>
                    </a:cubicBezTo>
                    <a:cubicBezTo>
                      <a:pt x="10600" y="5904"/>
                      <a:pt x="10899" y="6280"/>
                      <a:pt x="11247" y="6546"/>
                    </a:cubicBezTo>
                    <a:cubicBezTo>
                      <a:pt x="10728" y="7052"/>
                      <a:pt x="10301" y="7624"/>
                      <a:pt x="9743" y="8123"/>
                    </a:cubicBezTo>
                    <a:cubicBezTo>
                      <a:pt x="9382" y="8465"/>
                      <a:pt x="8994" y="8626"/>
                      <a:pt x="8627" y="8626"/>
                    </a:cubicBezTo>
                    <a:cubicBezTo>
                      <a:pt x="8048" y="8626"/>
                      <a:pt x="7522" y="8229"/>
                      <a:pt x="7238" y="7520"/>
                    </a:cubicBezTo>
                    <a:cubicBezTo>
                      <a:pt x="7052" y="7009"/>
                      <a:pt x="6959" y="6498"/>
                      <a:pt x="6310" y="6405"/>
                    </a:cubicBezTo>
                    <a:cubicBezTo>
                      <a:pt x="6290" y="6403"/>
                      <a:pt x="6270" y="6402"/>
                      <a:pt x="6250" y="6402"/>
                    </a:cubicBezTo>
                    <a:cubicBezTo>
                      <a:pt x="5795" y="6402"/>
                      <a:pt x="5225" y="6880"/>
                      <a:pt x="4825" y="7101"/>
                    </a:cubicBezTo>
                    <a:cubicBezTo>
                      <a:pt x="3943" y="7658"/>
                      <a:pt x="3156" y="8075"/>
                      <a:pt x="2181" y="8401"/>
                    </a:cubicBezTo>
                    <a:cubicBezTo>
                      <a:pt x="1948" y="8470"/>
                      <a:pt x="1693" y="8470"/>
                      <a:pt x="1444" y="8470"/>
                    </a:cubicBezTo>
                    <a:cubicBezTo>
                      <a:pt x="1195" y="8470"/>
                      <a:pt x="951" y="8470"/>
                      <a:pt x="742" y="8540"/>
                    </a:cubicBezTo>
                    <a:cubicBezTo>
                      <a:pt x="185" y="8771"/>
                      <a:pt x="0" y="9467"/>
                      <a:pt x="603" y="9793"/>
                    </a:cubicBezTo>
                    <a:cubicBezTo>
                      <a:pt x="825" y="9920"/>
                      <a:pt x="1054" y="9972"/>
                      <a:pt x="1285" y="9972"/>
                    </a:cubicBezTo>
                    <a:cubicBezTo>
                      <a:pt x="2068" y="9972"/>
                      <a:pt x="2871" y="9373"/>
                      <a:pt x="3480" y="9050"/>
                    </a:cubicBezTo>
                    <a:cubicBezTo>
                      <a:pt x="3891" y="8835"/>
                      <a:pt x="4318" y="8719"/>
                      <a:pt x="4727" y="8719"/>
                    </a:cubicBezTo>
                    <a:cubicBezTo>
                      <a:pt x="5288" y="8719"/>
                      <a:pt x="5815" y="8938"/>
                      <a:pt x="6218" y="9421"/>
                    </a:cubicBezTo>
                    <a:cubicBezTo>
                      <a:pt x="7008" y="10396"/>
                      <a:pt x="7564" y="11370"/>
                      <a:pt x="8863" y="11695"/>
                    </a:cubicBezTo>
                    <a:cubicBezTo>
                      <a:pt x="8968" y="11716"/>
                      <a:pt x="9079" y="11726"/>
                      <a:pt x="9196" y="11726"/>
                    </a:cubicBezTo>
                    <a:cubicBezTo>
                      <a:pt x="10363" y="11726"/>
                      <a:pt x="12036" y="10761"/>
                      <a:pt x="13048" y="10633"/>
                    </a:cubicBezTo>
                    <a:cubicBezTo>
                      <a:pt x="13128" y="10623"/>
                      <a:pt x="13206" y="10618"/>
                      <a:pt x="13284" y="10618"/>
                    </a:cubicBezTo>
                    <a:cubicBezTo>
                      <a:pt x="14288" y="10618"/>
                      <a:pt x="15110" y="11415"/>
                      <a:pt x="15972" y="11933"/>
                    </a:cubicBezTo>
                    <a:cubicBezTo>
                      <a:pt x="17782" y="13047"/>
                      <a:pt x="18609" y="13783"/>
                      <a:pt x="20744" y="14107"/>
                    </a:cubicBezTo>
                    <a:cubicBezTo>
                      <a:pt x="21284" y="14198"/>
                      <a:pt x="21863" y="14249"/>
                      <a:pt x="22444" y="14249"/>
                    </a:cubicBezTo>
                    <a:cubicBezTo>
                      <a:pt x="22761" y="14249"/>
                      <a:pt x="23078" y="14234"/>
                      <a:pt x="23390" y="14201"/>
                    </a:cubicBezTo>
                    <a:cubicBezTo>
                      <a:pt x="24129" y="14119"/>
                      <a:pt x="25160" y="13998"/>
                      <a:pt x="25902" y="13715"/>
                    </a:cubicBezTo>
                    <a:cubicBezTo>
                      <a:pt x="26360" y="14039"/>
                      <a:pt x="26930" y="14157"/>
                      <a:pt x="27502" y="14157"/>
                    </a:cubicBezTo>
                    <a:cubicBezTo>
                      <a:pt x="27916" y="14157"/>
                      <a:pt x="28330" y="14095"/>
                      <a:pt x="28705" y="14007"/>
                    </a:cubicBezTo>
                    <a:cubicBezTo>
                      <a:pt x="29053" y="13931"/>
                      <a:pt x="29376" y="13894"/>
                      <a:pt x="29688" y="13894"/>
                    </a:cubicBezTo>
                    <a:cubicBezTo>
                      <a:pt x="30332" y="13894"/>
                      <a:pt x="30926" y="14049"/>
                      <a:pt x="31582" y="14331"/>
                    </a:cubicBezTo>
                    <a:cubicBezTo>
                      <a:pt x="31976" y="14456"/>
                      <a:pt x="32463" y="14581"/>
                      <a:pt x="32919" y="14581"/>
                    </a:cubicBezTo>
                    <a:cubicBezTo>
                      <a:pt x="33482" y="14581"/>
                      <a:pt x="33997" y="14390"/>
                      <a:pt x="34228" y="13774"/>
                    </a:cubicBezTo>
                    <a:cubicBezTo>
                      <a:pt x="33621" y="13448"/>
                      <a:pt x="32971" y="13262"/>
                      <a:pt x="32368" y="13031"/>
                    </a:cubicBezTo>
                    <a:cubicBezTo>
                      <a:pt x="31764" y="12752"/>
                      <a:pt x="31253" y="12381"/>
                      <a:pt x="30604" y="12381"/>
                    </a:cubicBezTo>
                    <a:cubicBezTo>
                      <a:pt x="30120" y="12400"/>
                      <a:pt x="29576" y="12500"/>
                      <a:pt x="29084" y="12500"/>
                    </a:cubicBezTo>
                    <a:cubicBezTo>
                      <a:pt x="28529" y="12500"/>
                      <a:pt x="28039" y="12372"/>
                      <a:pt x="27771" y="11857"/>
                    </a:cubicBezTo>
                    <a:cubicBezTo>
                      <a:pt x="27872" y="11649"/>
                      <a:pt x="27955" y="11436"/>
                      <a:pt x="28017" y="11228"/>
                    </a:cubicBezTo>
                    <a:cubicBezTo>
                      <a:pt x="28270" y="10390"/>
                      <a:pt x="27840" y="9089"/>
                      <a:pt x="28444" y="8399"/>
                    </a:cubicBezTo>
                    <a:cubicBezTo>
                      <a:pt x="28768" y="8027"/>
                      <a:pt x="29280" y="8120"/>
                      <a:pt x="29697" y="8027"/>
                    </a:cubicBezTo>
                    <a:cubicBezTo>
                      <a:pt x="30161" y="7981"/>
                      <a:pt x="30624" y="7750"/>
                      <a:pt x="31043" y="7563"/>
                    </a:cubicBezTo>
                    <a:cubicBezTo>
                      <a:pt x="32202" y="7007"/>
                      <a:pt x="32342" y="6311"/>
                      <a:pt x="31413" y="5428"/>
                    </a:cubicBezTo>
                    <a:cubicBezTo>
                      <a:pt x="30998" y="5068"/>
                      <a:pt x="30555" y="4738"/>
                      <a:pt x="30161" y="4353"/>
                    </a:cubicBezTo>
                    <a:cubicBezTo>
                      <a:pt x="29657" y="3861"/>
                      <a:pt x="29331" y="3339"/>
                      <a:pt x="28715" y="2962"/>
                    </a:cubicBezTo>
                    <a:cubicBezTo>
                      <a:pt x="28179" y="2636"/>
                      <a:pt x="27512" y="2282"/>
                      <a:pt x="26866" y="2282"/>
                    </a:cubicBezTo>
                    <a:cubicBezTo>
                      <a:pt x="26865" y="2282"/>
                      <a:pt x="26863" y="2282"/>
                      <a:pt x="26861" y="2282"/>
                    </a:cubicBezTo>
                    <a:cubicBezTo>
                      <a:pt x="26646" y="2283"/>
                      <a:pt x="26420" y="2305"/>
                      <a:pt x="26185" y="2349"/>
                    </a:cubicBezTo>
                    <a:cubicBezTo>
                      <a:pt x="26022" y="2380"/>
                      <a:pt x="25862" y="2433"/>
                      <a:pt x="25708" y="2497"/>
                    </a:cubicBezTo>
                    <a:cubicBezTo>
                      <a:pt x="25113" y="1748"/>
                      <a:pt x="23974" y="1374"/>
                      <a:pt x="22927" y="1160"/>
                    </a:cubicBezTo>
                    <a:cubicBezTo>
                      <a:pt x="20981" y="743"/>
                      <a:pt x="19036" y="418"/>
                      <a:pt x="17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94" name="Google Shape;5794;p43"/>
            <p:cNvSpPr/>
            <p:nvPr/>
          </p:nvSpPr>
          <p:spPr>
            <a:xfrm flipH="1">
              <a:off x="6458650" y="2907550"/>
              <a:ext cx="2125330" cy="121753"/>
            </a:xfrm>
            <a:custGeom>
              <a:avLst/>
              <a:gdLst/>
              <a:ahLst/>
              <a:cxnLst/>
              <a:rect l="l" t="t" r="r" b="b"/>
              <a:pathLst>
                <a:path w="66630" h="3817" extrusionOk="0">
                  <a:moveTo>
                    <a:pt x="42501" y="1"/>
                  </a:moveTo>
                  <a:cubicBezTo>
                    <a:pt x="40738" y="1"/>
                    <a:pt x="39116" y="494"/>
                    <a:pt x="38307" y="1768"/>
                  </a:cubicBezTo>
                  <a:cubicBezTo>
                    <a:pt x="38215" y="1707"/>
                    <a:pt x="36752" y="1471"/>
                    <a:pt x="35939" y="1471"/>
                  </a:cubicBezTo>
                  <a:cubicBezTo>
                    <a:pt x="35840" y="1471"/>
                    <a:pt x="35750" y="1475"/>
                    <a:pt x="35674" y="1482"/>
                  </a:cubicBezTo>
                  <a:cubicBezTo>
                    <a:pt x="31238" y="1935"/>
                    <a:pt x="30674" y="2261"/>
                    <a:pt x="29697" y="2261"/>
                  </a:cubicBezTo>
                  <a:cubicBezTo>
                    <a:pt x="28999" y="2261"/>
                    <a:pt x="28091" y="2095"/>
                    <a:pt x="25414" y="1691"/>
                  </a:cubicBezTo>
                  <a:cubicBezTo>
                    <a:pt x="24897" y="1620"/>
                    <a:pt x="24439" y="1590"/>
                    <a:pt x="24020" y="1590"/>
                  </a:cubicBezTo>
                  <a:cubicBezTo>
                    <a:pt x="22012" y="1590"/>
                    <a:pt x="20921" y="2287"/>
                    <a:pt x="18699" y="2515"/>
                  </a:cubicBezTo>
                  <a:cubicBezTo>
                    <a:pt x="18543" y="2529"/>
                    <a:pt x="18389" y="2536"/>
                    <a:pt x="18236" y="2536"/>
                  </a:cubicBezTo>
                  <a:cubicBezTo>
                    <a:pt x="16883" y="2536"/>
                    <a:pt x="15643" y="2015"/>
                    <a:pt x="14410" y="2015"/>
                  </a:cubicBezTo>
                  <a:cubicBezTo>
                    <a:pt x="13845" y="2015"/>
                    <a:pt x="13280" y="2125"/>
                    <a:pt x="12707" y="2445"/>
                  </a:cubicBezTo>
                  <a:cubicBezTo>
                    <a:pt x="12075" y="2110"/>
                    <a:pt x="11478" y="1991"/>
                    <a:pt x="10880" y="1991"/>
                  </a:cubicBezTo>
                  <a:cubicBezTo>
                    <a:pt x="10011" y="1991"/>
                    <a:pt x="9141" y="2242"/>
                    <a:pt x="8161" y="2445"/>
                  </a:cubicBezTo>
                  <a:cubicBezTo>
                    <a:pt x="6954" y="2681"/>
                    <a:pt x="6272" y="3006"/>
                    <a:pt x="5422" y="3006"/>
                  </a:cubicBezTo>
                  <a:cubicBezTo>
                    <a:pt x="5037" y="3006"/>
                    <a:pt x="4617" y="2939"/>
                    <a:pt x="4098" y="2766"/>
                  </a:cubicBezTo>
                  <a:cubicBezTo>
                    <a:pt x="3693" y="2632"/>
                    <a:pt x="3275" y="2577"/>
                    <a:pt x="2857" y="2577"/>
                  </a:cubicBezTo>
                  <a:cubicBezTo>
                    <a:pt x="1831" y="2577"/>
                    <a:pt x="808" y="2907"/>
                    <a:pt x="1" y="3200"/>
                  </a:cubicBezTo>
                  <a:lnTo>
                    <a:pt x="66630" y="3816"/>
                  </a:lnTo>
                  <a:cubicBezTo>
                    <a:pt x="65493" y="3198"/>
                    <a:pt x="61568" y="2582"/>
                    <a:pt x="60225" y="2444"/>
                  </a:cubicBezTo>
                  <a:cubicBezTo>
                    <a:pt x="60095" y="2431"/>
                    <a:pt x="59967" y="2425"/>
                    <a:pt x="59839" y="2425"/>
                  </a:cubicBezTo>
                  <a:cubicBezTo>
                    <a:pt x="59032" y="2425"/>
                    <a:pt x="58260" y="2654"/>
                    <a:pt x="57515" y="2654"/>
                  </a:cubicBezTo>
                  <a:cubicBezTo>
                    <a:pt x="57157" y="2654"/>
                    <a:pt x="56805" y="2601"/>
                    <a:pt x="56458" y="2444"/>
                  </a:cubicBezTo>
                  <a:cubicBezTo>
                    <a:pt x="55844" y="2167"/>
                    <a:pt x="55000" y="1902"/>
                    <a:pt x="54058" y="1902"/>
                  </a:cubicBezTo>
                  <a:cubicBezTo>
                    <a:pt x="53553" y="1902"/>
                    <a:pt x="53019" y="1978"/>
                    <a:pt x="52478" y="2170"/>
                  </a:cubicBezTo>
                  <a:cubicBezTo>
                    <a:pt x="52334" y="1532"/>
                    <a:pt x="51676" y="1265"/>
                    <a:pt x="50962" y="1265"/>
                  </a:cubicBezTo>
                  <a:cubicBezTo>
                    <a:pt x="50140" y="1265"/>
                    <a:pt x="49242" y="1619"/>
                    <a:pt x="48965" y="2170"/>
                  </a:cubicBezTo>
                  <a:cubicBezTo>
                    <a:pt x="47813" y="1001"/>
                    <a:pt x="45013" y="1"/>
                    <a:pt x="42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5" name="Google Shape;5795;p43"/>
            <p:cNvSpPr/>
            <p:nvPr/>
          </p:nvSpPr>
          <p:spPr>
            <a:xfrm>
              <a:off x="5036750" y="1989025"/>
              <a:ext cx="891325" cy="84450"/>
            </a:xfrm>
            <a:custGeom>
              <a:avLst/>
              <a:gdLst/>
              <a:ahLst/>
              <a:cxnLst/>
              <a:rect l="l" t="t" r="r" b="b"/>
              <a:pathLst>
                <a:path w="35653" h="3378" extrusionOk="0">
                  <a:moveTo>
                    <a:pt x="29123" y="1"/>
                  </a:moveTo>
                  <a:cubicBezTo>
                    <a:pt x="28038" y="1"/>
                    <a:pt x="26607" y="315"/>
                    <a:pt x="26420" y="966"/>
                  </a:cubicBezTo>
                  <a:cubicBezTo>
                    <a:pt x="26250" y="943"/>
                    <a:pt x="26073" y="931"/>
                    <a:pt x="25896" y="931"/>
                  </a:cubicBezTo>
                  <a:cubicBezTo>
                    <a:pt x="25202" y="931"/>
                    <a:pt x="24508" y="1115"/>
                    <a:pt x="24242" y="1559"/>
                  </a:cubicBezTo>
                  <a:cubicBezTo>
                    <a:pt x="23929" y="1177"/>
                    <a:pt x="23318" y="993"/>
                    <a:pt x="22709" y="993"/>
                  </a:cubicBezTo>
                  <a:cubicBezTo>
                    <a:pt x="21901" y="993"/>
                    <a:pt x="21097" y="1316"/>
                    <a:pt x="21002" y="1930"/>
                  </a:cubicBezTo>
                  <a:cubicBezTo>
                    <a:pt x="20658" y="1701"/>
                    <a:pt x="20199" y="1611"/>
                    <a:pt x="19673" y="1611"/>
                  </a:cubicBezTo>
                  <a:cubicBezTo>
                    <a:pt x="17813" y="1611"/>
                    <a:pt x="15110" y="2741"/>
                    <a:pt x="13628" y="2857"/>
                  </a:cubicBezTo>
                  <a:cubicBezTo>
                    <a:pt x="12145" y="2974"/>
                    <a:pt x="10685" y="2999"/>
                    <a:pt x="9240" y="2999"/>
                  </a:cubicBezTo>
                  <a:cubicBezTo>
                    <a:pt x="8186" y="2999"/>
                    <a:pt x="7141" y="2986"/>
                    <a:pt x="6101" y="2986"/>
                  </a:cubicBezTo>
                  <a:cubicBezTo>
                    <a:pt x="4053" y="2986"/>
                    <a:pt x="2027" y="3037"/>
                    <a:pt x="0" y="3341"/>
                  </a:cubicBezTo>
                  <a:lnTo>
                    <a:pt x="35582" y="3377"/>
                  </a:lnTo>
                  <a:cubicBezTo>
                    <a:pt x="35652" y="3021"/>
                    <a:pt x="35130" y="2985"/>
                    <a:pt x="34525" y="2985"/>
                  </a:cubicBezTo>
                  <a:cubicBezTo>
                    <a:pt x="34368" y="2985"/>
                    <a:pt x="34205" y="2987"/>
                    <a:pt x="34045" y="2987"/>
                  </a:cubicBezTo>
                  <a:cubicBezTo>
                    <a:pt x="33859" y="2987"/>
                    <a:pt x="33677" y="2984"/>
                    <a:pt x="33515" y="2969"/>
                  </a:cubicBezTo>
                  <a:cubicBezTo>
                    <a:pt x="31950" y="2821"/>
                    <a:pt x="32285" y="2636"/>
                    <a:pt x="31950" y="1709"/>
                  </a:cubicBezTo>
                  <a:cubicBezTo>
                    <a:pt x="31615" y="892"/>
                    <a:pt x="31167" y="224"/>
                    <a:pt x="29716" y="38"/>
                  </a:cubicBezTo>
                  <a:cubicBezTo>
                    <a:pt x="29540" y="13"/>
                    <a:pt x="29338" y="1"/>
                    <a:pt x="29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96" name="Google Shape;5796;p43"/>
            <p:cNvGrpSpPr/>
            <p:nvPr/>
          </p:nvGrpSpPr>
          <p:grpSpPr>
            <a:xfrm>
              <a:off x="7679599" y="550525"/>
              <a:ext cx="797107" cy="2692663"/>
              <a:chOff x="7679599" y="550525"/>
              <a:chExt cx="797107" cy="2692663"/>
            </a:xfrm>
          </p:grpSpPr>
          <p:grpSp>
            <p:nvGrpSpPr>
              <p:cNvPr id="5797" name="Google Shape;5797;p43"/>
              <p:cNvGrpSpPr/>
              <p:nvPr/>
            </p:nvGrpSpPr>
            <p:grpSpPr>
              <a:xfrm>
                <a:off x="7679599" y="565357"/>
                <a:ext cx="797107" cy="2677831"/>
                <a:chOff x="5414900" y="1579275"/>
                <a:chExt cx="511425" cy="1718100"/>
              </a:xfrm>
            </p:grpSpPr>
            <p:sp>
              <p:nvSpPr>
                <p:cNvPr id="5798" name="Google Shape;5798;p43"/>
                <p:cNvSpPr/>
                <p:nvPr/>
              </p:nvSpPr>
              <p:spPr>
                <a:xfrm>
                  <a:off x="5639950" y="2772050"/>
                  <a:ext cx="58975" cy="241875"/>
                </a:xfrm>
                <a:custGeom>
                  <a:avLst/>
                  <a:gdLst/>
                  <a:ahLst/>
                  <a:cxnLst/>
                  <a:rect l="l" t="t" r="r" b="b"/>
                  <a:pathLst>
                    <a:path w="2359" h="9675" extrusionOk="0">
                      <a:moveTo>
                        <a:pt x="0" y="0"/>
                      </a:moveTo>
                      <a:cubicBezTo>
                        <a:pt x="48" y="762"/>
                        <a:pt x="110" y="1524"/>
                        <a:pt x="170" y="2285"/>
                      </a:cubicBezTo>
                      <a:cubicBezTo>
                        <a:pt x="232" y="3045"/>
                        <a:pt x="299" y="3806"/>
                        <a:pt x="368" y="4566"/>
                      </a:cubicBezTo>
                      <a:lnTo>
                        <a:pt x="472" y="5705"/>
                      </a:lnTo>
                      <a:lnTo>
                        <a:pt x="578" y="6845"/>
                      </a:lnTo>
                      <a:lnTo>
                        <a:pt x="793" y="9125"/>
                      </a:lnTo>
                      <a:lnTo>
                        <a:pt x="846" y="9674"/>
                      </a:lnTo>
                      <a:lnTo>
                        <a:pt x="1040" y="9158"/>
                      </a:lnTo>
                      <a:cubicBezTo>
                        <a:pt x="1110" y="8976"/>
                        <a:pt x="1161" y="8792"/>
                        <a:pt x="1209" y="8609"/>
                      </a:cubicBezTo>
                      <a:lnTo>
                        <a:pt x="1244" y="8471"/>
                      </a:lnTo>
                      <a:lnTo>
                        <a:pt x="1275" y="8333"/>
                      </a:lnTo>
                      <a:cubicBezTo>
                        <a:pt x="1299" y="8241"/>
                        <a:pt x="1316" y="8149"/>
                        <a:pt x="1337" y="8057"/>
                      </a:cubicBezTo>
                      <a:cubicBezTo>
                        <a:pt x="1356" y="7965"/>
                        <a:pt x="1376" y="7872"/>
                        <a:pt x="1393" y="7780"/>
                      </a:cubicBezTo>
                      <a:lnTo>
                        <a:pt x="1445" y="7504"/>
                      </a:lnTo>
                      <a:cubicBezTo>
                        <a:pt x="1463" y="7411"/>
                        <a:pt x="1480" y="7319"/>
                        <a:pt x="1495" y="7227"/>
                      </a:cubicBezTo>
                      <a:cubicBezTo>
                        <a:pt x="1511" y="7135"/>
                        <a:pt x="1526" y="7041"/>
                        <a:pt x="1541" y="6949"/>
                      </a:cubicBezTo>
                      <a:cubicBezTo>
                        <a:pt x="1602" y="6578"/>
                        <a:pt x="1658" y="6209"/>
                        <a:pt x="1709" y="5837"/>
                      </a:cubicBezTo>
                      <a:cubicBezTo>
                        <a:pt x="1761" y="5467"/>
                        <a:pt x="1808" y="5096"/>
                        <a:pt x="1856" y="4725"/>
                      </a:cubicBezTo>
                      <a:cubicBezTo>
                        <a:pt x="1949" y="3983"/>
                        <a:pt x="2033" y="3239"/>
                        <a:pt x="2115" y="2497"/>
                      </a:cubicBezTo>
                      <a:lnTo>
                        <a:pt x="2359" y="267"/>
                      </a:lnTo>
                      <a:lnTo>
                        <a:pt x="2359" y="267"/>
                      </a:lnTo>
                      <a:cubicBezTo>
                        <a:pt x="2222" y="1003"/>
                        <a:pt x="2108" y="1743"/>
                        <a:pt x="1993" y="2482"/>
                      </a:cubicBezTo>
                      <a:lnTo>
                        <a:pt x="1658" y="4699"/>
                      </a:lnTo>
                      <a:cubicBezTo>
                        <a:pt x="1602" y="5067"/>
                        <a:pt x="1545" y="5437"/>
                        <a:pt x="1486" y="5806"/>
                      </a:cubicBezTo>
                      <a:cubicBezTo>
                        <a:pt x="1428" y="6174"/>
                        <a:pt x="1367" y="6542"/>
                        <a:pt x="1302" y="6909"/>
                      </a:cubicBezTo>
                      <a:cubicBezTo>
                        <a:pt x="1235" y="7276"/>
                        <a:pt x="1169" y="7643"/>
                        <a:pt x="1090" y="8005"/>
                      </a:cubicBezTo>
                      <a:lnTo>
                        <a:pt x="1059" y="8141"/>
                      </a:lnTo>
                      <a:cubicBezTo>
                        <a:pt x="1050" y="8187"/>
                        <a:pt x="1039" y="8232"/>
                        <a:pt x="1029" y="8277"/>
                      </a:cubicBezTo>
                      <a:lnTo>
                        <a:pt x="997" y="8412"/>
                      </a:lnTo>
                      <a:lnTo>
                        <a:pt x="986" y="8456"/>
                      </a:lnTo>
                      <a:lnTo>
                        <a:pt x="938" y="7961"/>
                      </a:lnTo>
                      <a:lnTo>
                        <a:pt x="821" y="6822"/>
                      </a:lnTo>
                      <a:cubicBezTo>
                        <a:pt x="780" y="6442"/>
                        <a:pt x="741" y="6063"/>
                        <a:pt x="698" y="5684"/>
                      </a:cubicBezTo>
                      <a:lnTo>
                        <a:pt x="635" y="5115"/>
                      </a:lnTo>
                      <a:lnTo>
                        <a:pt x="569" y="4545"/>
                      </a:lnTo>
                      <a:cubicBezTo>
                        <a:pt x="482" y="3787"/>
                        <a:pt x="391" y="3029"/>
                        <a:pt x="297" y="2272"/>
                      </a:cubicBezTo>
                      <a:cubicBezTo>
                        <a:pt x="201" y="1514"/>
                        <a:pt x="107" y="756"/>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9" name="Google Shape;5799;p43"/>
                <p:cNvSpPr/>
                <p:nvPr/>
              </p:nvSpPr>
              <p:spPr>
                <a:xfrm>
                  <a:off x="5662925" y="3032275"/>
                  <a:ext cx="7275" cy="265100"/>
                </a:xfrm>
                <a:custGeom>
                  <a:avLst/>
                  <a:gdLst/>
                  <a:ahLst/>
                  <a:cxnLst/>
                  <a:rect l="l" t="t" r="r" b="b"/>
                  <a:pathLst>
                    <a:path w="291" h="10604" extrusionOk="0">
                      <a:moveTo>
                        <a:pt x="164" y="1"/>
                      </a:moveTo>
                      <a:cubicBezTo>
                        <a:pt x="163" y="1"/>
                        <a:pt x="162" y="1"/>
                        <a:pt x="162" y="1"/>
                      </a:cubicBezTo>
                      <a:cubicBezTo>
                        <a:pt x="91" y="2"/>
                        <a:pt x="34" y="59"/>
                        <a:pt x="35" y="130"/>
                      </a:cubicBezTo>
                      <a:cubicBezTo>
                        <a:pt x="55" y="1873"/>
                        <a:pt x="4" y="3620"/>
                        <a:pt x="2" y="5369"/>
                      </a:cubicBezTo>
                      <a:cubicBezTo>
                        <a:pt x="0" y="6242"/>
                        <a:pt x="11" y="7117"/>
                        <a:pt x="48" y="7991"/>
                      </a:cubicBezTo>
                      <a:cubicBezTo>
                        <a:pt x="85" y="8864"/>
                        <a:pt x="150" y="9737"/>
                        <a:pt x="254" y="10603"/>
                      </a:cubicBezTo>
                      <a:cubicBezTo>
                        <a:pt x="170" y="9734"/>
                        <a:pt x="127" y="8861"/>
                        <a:pt x="112" y="7988"/>
                      </a:cubicBezTo>
                      <a:cubicBezTo>
                        <a:pt x="95" y="7116"/>
                        <a:pt x="107" y="6242"/>
                        <a:pt x="130" y="5370"/>
                      </a:cubicBezTo>
                      <a:cubicBezTo>
                        <a:pt x="176" y="3624"/>
                        <a:pt x="269" y="1880"/>
                        <a:pt x="291" y="129"/>
                      </a:cubicBezTo>
                      <a:lnTo>
                        <a:pt x="291" y="128"/>
                      </a:lnTo>
                      <a:cubicBezTo>
                        <a:pt x="290" y="58"/>
                        <a:pt x="233"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0" name="Google Shape;5800;p43"/>
                <p:cNvSpPr/>
                <p:nvPr/>
              </p:nvSpPr>
              <p:spPr>
                <a:xfrm>
                  <a:off x="5667850" y="3035250"/>
                  <a:ext cx="28425" cy="228700"/>
                </a:xfrm>
                <a:custGeom>
                  <a:avLst/>
                  <a:gdLst/>
                  <a:ahLst/>
                  <a:cxnLst/>
                  <a:rect l="l" t="t" r="r" b="b"/>
                  <a:pathLst>
                    <a:path w="1137" h="9148" extrusionOk="0">
                      <a:moveTo>
                        <a:pt x="144" y="1"/>
                      </a:moveTo>
                      <a:cubicBezTo>
                        <a:pt x="132" y="1"/>
                        <a:pt x="121" y="2"/>
                        <a:pt x="109" y="6"/>
                      </a:cubicBezTo>
                      <a:cubicBezTo>
                        <a:pt x="42" y="25"/>
                        <a:pt x="1" y="95"/>
                        <a:pt x="20" y="163"/>
                      </a:cubicBezTo>
                      <a:lnTo>
                        <a:pt x="20" y="164"/>
                      </a:lnTo>
                      <a:cubicBezTo>
                        <a:pt x="68" y="343"/>
                        <a:pt x="114" y="525"/>
                        <a:pt x="153" y="708"/>
                      </a:cubicBezTo>
                      <a:cubicBezTo>
                        <a:pt x="191" y="891"/>
                        <a:pt x="226" y="1075"/>
                        <a:pt x="255" y="1260"/>
                      </a:cubicBezTo>
                      <a:cubicBezTo>
                        <a:pt x="286" y="1444"/>
                        <a:pt x="313" y="1632"/>
                        <a:pt x="336" y="1818"/>
                      </a:cubicBezTo>
                      <a:cubicBezTo>
                        <a:pt x="360" y="2005"/>
                        <a:pt x="380" y="2191"/>
                        <a:pt x="401" y="2380"/>
                      </a:cubicBezTo>
                      <a:cubicBezTo>
                        <a:pt x="442" y="2755"/>
                        <a:pt x="476" y="3132"/>
                        <a:pt x="519" y="3509"/>
                      </a:cubicBezTo>
                      <a:cubicBezTo>
                        <a:pt x="563" y="3886"/>
                        <a:pt x="610" y="4262"/>
                        <a:pt x="662" y="4637"/>
                      </a:cubicBezTo>
                      <a:cubicBezTo>
                        <a:pt x="763" y="5388"/>
                        <a:pt x="873" y="6136"/>
                        <a:pt x="961" y="6887"/>
                      </a:cubicBezTo>
                      <a:cubicBezTo>
                        <a:pt x="1004" y="7261"/>
                        <a:pt x="1044" y="7638"/>
                        <a:pt x="1075" y="8014"/>
                      </a:cubicBezTo>
                      <a:cubicBezTo>
                        <a:pt x="1105" y="8392"/>
                        <a:pt x="1125" y="8769"/>
                        <a:pt x="1133" y="9148"/>
                      </a:cubicBezTo>
                      <a:cubicBezTo>
                        <a:pt x="1136" y="8769"/>
                        <a:pt x="1126" y="8391"/>
                        <a:pt x="1107" y="8012"/>
                      </a:cubicBezTo>
                      <a:cubicBezTo>
                        <a:pt x="1087" y="7634"/>
                        <a:pt x="1059" y="7256"/>
                        <a:pt x="1025" y="6879"/>
                      </a:cubicBezTo>
                      <a:cubicBezTo>
                        <a:pt x="957" y="6124"/>
                        <a:pt x="869" y="5372"/>
                        <a:pt x="790" y="4620"/>
                      </a:cubicBezTo>
                      <a:cubicBezTo>
                        <a:pt x="749" y="4244"/>
                        <a:pt x="712" y="3868"/>
                        <a:pt x="680" y="3492"/>
                      </a:cubicBezTo>
                      <a:cubicBezTo>
                        <a:pt x="646" y="3116"/>
                        <a:pt x="624" y="2739"/>
                        <a:pt x="593" y="2360"/>
                      </a:cubicBezTo>
                      <a:cubicBezTo>
                        <a:pt x="578" y="2171"/>
                        <a:pt x="562" y="1982"/>
                        <a:pt x="543" y="1792"/>
                      </a:cubicBezTo>
                      <a:cubicBezTo>
                        <a:pt x="526" y="1603"/>
                        <a:pt x="503" y="1414"/>
                        <a:pt x="477" y="1224"/>
                      </a:cubicBezTo>
                      <a:cubicBezTo>
                        <a:pt x="454" y="1035"/>
                        <a:pt x="423" y="846"/>
                        <a:pt x="389" y="659"/>
                      </a:cubicBezTo>
                      <a:cubicBezTo>
                        <a:pt x="357" y="470"/>
                        <a:pt x="314" y="282"/>
                        <a:pt x="270" y="96"/>
                      </a:cubicBezTo>
                      <a:cubicBezTo>
                        <a:pt x="270" y="95"/>
                        <a:pt x="270" y="94"/>
                        <a:pt x="269" y="94"/>
                      </a:cubicBezTo>
                      <a:cubicBezTo>
                        <a:pt x="269" y="94"/>
                        <a:pt x="268" y="94"/>
                        <a:pt x="267" y="95"/>
                      </a:cubicBezTo>
                      <a:cubicBezTo>
                        <a:pt x="251" y="39"/>
                        <a:pt x="200"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1" name="Google Shape;5801;p43"/>
                <p:cNvSpPr/>
                <p:nvPr/>
              </p:nvSpPr>
              <p:spPr>
                <a:xfrm>
                  <a:off x="5665325" y="3037725"/>
                  <a:ext cx="9100" cy="226225"/>
                </a:xfrm>
                <a:custGeom>
                  <a:avLst/>
                  <a:gdLst/>
                  <a:ahLst/>
                  <a:cxnLst/>
                  <a:rect l="l" t="t" r="r" b="b"/>
                  <a:pathLst>
                    <a:path w="364" h="9049" extrusionOk="0">
                      <a:moveTo>
                        <a:pt x="154" y="1"/>
                      </a:moveTo>
                      <a:cubicBezTo>
                        <a:pt x="83" y="1"/>
                        <a:pt x="26" y="57"/>
                        <a:pt x="25" y="127"/>
                      </a:cubicBezTo>
                      <a:cubicBezTo>
                        <a:pt x="0" y="1618"/>
                        <a:pt x="45" y="3106"/>
                        <a:pt x="116" y="4593"/>
                      </a:cubicBezTo>
                      <a:cubicBezTo>
                        <a:pt x="132" y="4965"/>
                        <a:pt x="157" y="5338"/>
                        <a:pt x="185" y="5708"/>
                      </a:cubicBezTo>
                      <a:cubicBezTo>
                        <a:pt x="212" y="6081"/>
                        <a:pt x="243" y="6450"/>
                        <a:pt x="269" y="6821"/>
                      </a:cubicBezTo>
                      <a:cubicBezTo>
                        <a:pt x="296" y="7192"/>
                        <a:pt x="320" y="7563"/>
                        <a:pt x="331" y="7934"/>
                      </a:cubicBezTo>
                      <a:cubicBezTo>
                        <a:pt x="342" y="8306"/>
                        <a:pt x="343" y="8677"/>
                        <a:pt x="333" y="9049"/>
                      </a:cubicBezTo>
                      <a:cubicBezTo>
                        <a:pt x="355" y="8679"/>
                        <a:pt x="364" y="8306"/>
                        <a:pt x="363" y="7934"/>
                      </a:cubicBezTo>
                      <a:cubicBezTo>
                        <a:pt x="362" y="7563"/>
                        <a:pt x="350" y="7191"/>
                        <a:pt x="333" y="6818"/>
                      </a:cubicBezTo>
                      <a:cubicBezTo>
                        <a:pt x="317" y="6447"/>
                        <a:pt x="296" y="6076"/>
                        <a:pt x="280" y="5704"/>
                      </a:cubicBezTo>
                      <a:cubicBezTo>
                        <a:pt x="263" y="5334"/>
                        <a:pt x="249" y="4962"/>
                        <a:pt x="243" y="4592"/>
                      </a:cubicBezTo>
                      <a:cubicBezTo>
                        <a:pt x="214" y="3105"/>
                        <a:pt x="213" y="1620"/>
                        <a:pt x="280" y="137"/>
                      </a:cubicBezTo>
                      <a:cubicBezTo>
                        <a:pt x="280" y="137"/>
                        <a:pt x="280" y="135"/>
                        <a:pt x="281" y="132"/>
                      </a:cubicBezTo>
                      <a:cubicBezTo>
                        <a:pt x="282" y="60"/>
                        <a:pt x="225" y="3"/>
                        <a:pt x="156" y="1"/>
                      </a:cubicBezTo>
                      <a:cubicBezTo>
                        <a:pt x="155" y="1"/>
                        <a:pt x="155" y="1"/>
                        <a:pt x="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2" name="Google Shape;5802;p43"/>
                <p:cNvSpPr/>
                <p:nvPr/>
              </p:nvSpPr>
              <p:spPr>
                <a:xfrm>
                  <a:off x="5670550" y="3035200"/>
                  <a:ext cx="30225" cy="212900"/>
                </a:xfrm>
                <a:custGeom>
                  <a:avLst/>
                  <a:gdLst/>
                  <a:ahLst/>
                  <a:cxnLst/>
                  <a:rect l="l" t="t" r="r" b="b"/>
                  <a:pathLst>
                    <a:path w="1209" h="8516" extrusionOk="0">
                      <a:moveTo>
                        <a:pt x="128" y="1"/>
                      </a:moveTo>
                      <a:cubicBezTo>
                        <a:pt x="59" y="1"/>
                        <a:pt x="4" y="56"/>
                        <a:pt x="3" y="125"/>
                      </a:cubicBezTo>
                      <a:cubicBezTo>
                        <a:pt x="0" y="315"/>
                        <a:pt x="24" y="500"/>
                        <a:pt x="60" y="679"/>
                      </a:cubicBezTo>
                      <a:cubicBezTo>
                        <a:pt x="97" y="858"/>
                        <a:pt x="148" y="1032"/>
                        <a:pt x="203" y="1203"/>
                      </a:cubicBezTo>
                      <a:cubicBezTo>
                        <a:pt x="256" y="1373"/>
                        <a:pt x="312" y="1538"/>
                        <a:pt x="363" y="1706"/>
                      </a:cubicBezTo>
                      <a:cubicBezTo>
                        <a:pt x="378" y="1748"/>
                        <a:pt x="389" y="1789"/>
                        <a:pt x="400" y="1832"/>
                      </a:cubicBezTo>
                      <a:cubicBezTo>
                        <a:pt x="412" y="1874"/>
                        <a:pt x="423" y="1915"/>
                        <a:pt x="434" y="1957"/>
                      </a:cubicBezTo>
                      <a:cubicBezTo>
                        <a:pt x="439" y="1977"/>
                        <a:pt x="444" y="1999"/>
                        <a:pt x="449" y="2021"/>
                      </a:cubicBezTo>
                      <a:lnTo>
                        <a:pt x="465" y="2085"/>
                      </a:lnTo>
                      <a:lnTo>
                        <a:pt x="494" y="2213"/>
                      </a:lnTo>
                      <a:cubicBezTo>
                        <a:pt x="536" y="2383"/>
                        <a:pt x="569" y="2556"/>
                        <a:pt x="607" y="2728"/>
                      </a:cubicBezTo>
                      <a:lnTo>
                        <a:pt x="620" y="2794"/>
                      </a:lnTo>
                      <a:lnTo>
                        <a:pt x="633" y="2858"/>
                      </a:lnTo>
                      <a:lnTo>
                        <a:pt x="658" y="2988"/>
                      </a:lnTo>
                      <a:lnTo>
                        <a:pt x="682" y="3117"/>
                      </a:lnTo>
                      <a:lnTo>
                        <a:pt x="705" y="3247"/>
                      </a:lnTo>
                      <a:cubicBezTo>
                        <a:pt x="735" y="3421"/>
                        <a:pt x="765" y="3595"/>
                        <a:pt x="791" y="3769"/>
                      </a:cubicBezTo>
                      <a:cubicBezTo>
                        <a:pt x="803" y="3856"/>
                        <a:pt x="818" y="3943"/>
                        <a:pt x="830" y="4030"/>
                      </a:cubicBezTo>
                      <a:lnTo>
                        <a:pt x="866" y="4293"/>
                      </a:lnTo>
                      <a:lnTo>
                        <a:pt x="884" y="4423"/>
                      </a:lnTo>
                      <a:lnTo>
                        <a:pt x="899" y="4555"/>
                      </a:lnTo>
                      <a:lnTo>
                        <a:pt x="931" y="4817"/>
                      </a:lnTo>
                      <a:lnTo>
                        <a:pt x="960" y="5081"/>
                      </a:lnTo>
                      <a:lnTo>
                        <a:pt x="973" y="5212"/>
                      </a:lnTo>
                      <a:lnTo>
                        <a:pt x="986" y="5344"/>
                      </a:lnTo>
                      <a:lnTo>
                        <a:pt x="1012" y="5608"/>
                      </a:lnTo>
                      <a:lnTo>
                        <a:pt x="1035" y="5871"/>
                      </a:lnTo>
                      <a:cubicBezTo>
                        <a:pt x="1050" y="6048"/>
                        <a:pt x="1063" y="6223"/>
                        <a:pt x="1078" y="6399"/>
                      </a:cubicBezTo>
                      <a:cubicBezTo>
                        <a:pt x="1130" y="7104"/>
                        <a:pt x="1170" y="7810"/>
                        <a:pt x="1208" y="8516"/>
                      </a:cubicBezTo>
                      <a:cubicBezTo>
                        <a:pt x="1190" y="7809"/>
                        <a:pt x="1172" y="7103"/>
                        <a:pt x="1140" y="6396"/>
                      </a:cubicBezTo>
                      <a:cubicBezTo>
                        <a:pt x="1131" y="6219"/>
                        <a:pt x="1124" y="6043"/>
                        <a:pt x="1113" y="5866"/>
                      </a:cubicBezTo>
                      <a:lnTo>
                        <a:pt x="1098" y="5601"/>
                      </a:lnTo>
                      <a:lnTo>
                        <a:pt x="1080" y="5337"/>
                      </a:lnTo>
                      <a:lnTo>
                        <a:pt x="1070" y="5204"/>
                      </a:lnTo>
                      <a:lnTo>
                        <a:pt x="1060" y="5071"/>
                      </a:lnTo>
                      <a:lnTo>
                        <a:pt x="1040" y="4805"/>
                      </a:lnTo>
                      <a:lnTo>
                        <a:pt x="1016" y="4540"/>
                      </a:lnTo>
                      <a:lnTo>
                        <a:pt x="1004" y="4409"/>
                      </a:lnTo>
                      <a:lnTo>
                        <a:pt x="991" y="4278"/>
                      </a:lnTo>
                      <a:lnTo>
                        <a:pt x="962" y="4013"/>
                      </a:lnTo>
                      <a:cubicBezTo>
                        <a:pt x="952" y="3926"/>
                        <a:pt x="940" y="3837"/>
                        <a:pt x="930" y="3749"/>
                      </a:cubicBezTo>
                      <a:cubicBezTo>
                        <a:pt x="910" y="3574"/>
                        <a:pt x="884" y="3398"/>
                        <a:pt x="860" y="3222"/>
                      </a:cubicBezTo>
                      <a:cubicBezTo>
                        <a:pt x="854" y="3177"/>
                        <a:pt x="847" y="3134"/>
                        <a:pt x="840" y="3091"/>
                      </a:cubicBezTo>
                      <a:lnTo>
                        <a:pt x="820" y="2959"/>
                      </a:lnTo>
                      <a:lnTo>
                        <a:pt x="799" y="2827"/>
                      </a:lnTo>
                      <a:lnTo>
                        <a:pt x="789" y="2761"/>
                      </a:lnTo>
                      <a:lnTo>
                        <a:pt x="778" y="2697"/>
                      </a:lnTo>
                      <a:cubicBezTo>
                        <a:pt x="747" y="2523"/>
                        <a:pt x="717" y="2347"/>
                        <a:pt x="681" y="2173"/>
                      </a:cubicBezTo>
                      <a:lnTo>
                        <a:pt x="654" y="2043"/>
                      </a:lnTo>
                      <a:lnTo>
                        <a:pt x="641" y="1977"/>
                      </a:lnTo>
                      <a:cubicBezTo>
                        <a:pt x="635" y="1956"/>
                        <a:pt x="632" y="1934"/>
                        <a:pt x="627" y="1912"/>
                      </a:cubicBezTo>
                      <a:cubicBezTo>
                        <a:pt x="617" y="1869"/>
                        <a:pt x="608" y="1824"/>
                        <a:pt x="597" y="1781"/>
                      </a:cubicBezTo>
                      <a:lnTo>
                        <a:pt x="562" y="1650"/>
                      </a:lnTo>
                      <a:cubicBezTo>
                        <a:pt x="514" y="1476"/>
                        <a:pt x="462" y="1307"/>
                        <a:pt x="414" y="1138"/>
                      </a:cubicBezTo>
                      <a:cubicBezTo>
                        <a:pt x="367" y="970"/>
                        <a:pt x="323" y="802"/>
                        <a:pt x="295" y="635"/>
                      </a:cubicBezTo>
                      <a:cubicBezTo>
                        <a:pt x="264" y="467"/>
                        <a:pt x="249" y="299"/>
                        <a:pt x="256" y="135"/>
                      </a:cubicBezTo>
                      <a:cubicBezTo>
                        <a:pt x="256" y="132"/>
                        <a:pt x="256" y="131"/>
                        <a:pt x="257" y="130"/>
                      </a:cubicBezTo>
                      <a:cubicBezTo>
                        <a:pt x="259" y="59"/>
                        <a:pt x="203" y="2"/>
                        <a:pt x="132" y="1"/>
                      </a:cubicBezTo>
                      <a:cubicBezTo>
                        <a:pt x="131" y="1"/>
                        <a:pt x="130" y="1"/>
                        <a:pt x="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3" name="Google Shape;5803;p43"/>
                <p:cNvSpPr/>
                <p:nvPr/>
              </p:nvSpPr>
              <p:spPr>
                <a:xfrm>
                  <a:off x="5666975" y="3035175"/>
                  <a:ext cx="18025" cy="230675"/>
                </a:xfrm>
                <a:custGeom>
                  <a:avLst/>
                  <a:gdLst/>
                  <a:ahLst/>
                  <a:cxnLst/>
                  <a:rect l="l" t="t" r="r" b="b"/>
                  <a:pathLst>
                    <a:path w="721" h="9227" extrusionOk="0">
                      <a:moveTo>
                        <a:pt x="137" y="1"/>
                      </a:moveTo>
                      <a:cubicBezTo>
                        <a:pt x="133" y="1"/>
                        <a:pt x="128" y="1"/>
                        <a:pt x="123" y="2"/>
                      </a:cubicBezTo>
                      <a:cubicBezTo>
                        <a:pt x="52" y="9"/>
                        <a:pt x="1" y="71"/>
                        <a:pt x="9" y="142"/>
                      </a:cubicBezTo>
                      <a:cubicBezTo>
                        <a:pt x="171" y="1650"/>
                        <a:pt x="276" y="3165"/>
                        <a:pt x="377" y="4681"/>
                      </a:cubicBezTo>
                      <a:cubicBezTo>
                        <a:pt x="478" y="6197"/>
                        <a:pt x="574" y="7713"/>
                        <a:pt x="720" y="9227"/>
                      </a:cubicBezTo>
                      <a:cubicBezTo>
                        <a:pt x="618" y="7711"/>
                        <a:pt x="564" y="6193"/>
                        <a:pt x="505" y="4675"/>
                      </a:cubicBezTo>
                      <a:cubicBezTo>
                        <a:pt x="446" y="3156"/>
                        <a:pt x="384" y="1637"/>
                        <a:pt x="264" y="119"/>
                      </a:cubicBezTo>
                      <a:lnTo>
                        <a:pt x="264" y="115"/>
                      </a:lnTo>
                      <a:cubicBezTo>
                        <a:pt x="256" y="50"/>
                        <a:pt x="202" y="1"/>
                        <a:pt x="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4" name="Google Shape;5804;p43"/>
                <p:cNvSpPr/>
                <p:nvPr/>
              </p:nvSpPr>
              <p:spPr>
                <a:xfrm>
                  <a:off x="5647225" y="3036025"/>
                  <a:ext cx="20850" cy="255375"/>
                </a:xfrm>
                <a:custGeom>
                  <a:avLst/>
                  <a:gdLst/>
                  <a:ahLst/>
                  <a:cxnLst/>
                  <a:rect l="l" t="t" r="r" b="b"/>
                  <a:pathLst>
                    <a:path w="834" h="10215" extrusionOk="0">
                      <a:moveTo>
                        <a:pt x="702" y="0"/>
                      </a:moveTo>
                      <a:cubicBezTo>
                        <a:pt x="700" y="0"/>
                        <a:pt x="699" y="0"/>
                        <a:pt x="698" y="0"/>
                      </a:cubicBezTo>
                      <a:cubicBezTo>
                        <a:pt x="627" y="3"/>
                        <a:pt x="573" y="63"/>
                        <a:pt x="575" y="133"/>
                      </a:cubicBezTo>
                      <a:lnTo>
                        <a:pt x="575" y="134"/>
                      </a:lnTo>
                      <a:cubicBezTo>
                        <a:pt x="590" y="549"/>
                        <a:pt x="573" y="966"/>
                        <a:pt x="535" y="1383"/>
                      </a:cubicBezTo>
                      <a:cubicBezTo>
                        <a:pt x="498" y="1800"/>
                        <a:pt x="443" y="2217"/>
                        <a:pt x="387" y="2635"/>
                      </a:cubicBezTo>
                      <a:cubicBezTo>
                        <a:pt x="330" y="3054"/>
                        <a:pt x="274" y="3473"/>
                        <a:pt x="233" y="3895"/>
                      </a:cubicBezTo>
                      <a:cubicBezTo>
                        <a:pt x="227" y="3948"/>
                        <a:pt x="225" y="4001"/>
                        <a:pt x="220" y="4053"/>
                      </a:cubicBezTo>
                      <a:lnTo>
                        <a:pt x="207" y="4212"/>
                      </a:lnTo>
                      <a:lnTo>
                        <a:pt x="182" y="4528"/>
                      </a:lnTo>
                      <a:lnTo>
                        <a:pt x="134" y="5158"/>
                      </a:lnTo>
                      <a:cubicBezTo>
                        <a:pt x="102" y="5580"/>
                        <a:pt x="73" y="6000"/>
                        <a:pt x="48" y="6422"/>
                      </a:cubicBezTo>
                      <a:cubicBezTo>
                        <a:pt x="26" y="6844"/>
                        <a:pt x="8" y="7266"/>
                        <a:pt x="3" y="7689"/>
                      </a:cubicBezTo>
                      <a:cubicBezTo>
                        <a:pt x="2" y="7795"/>
                        <a:pt x="1" y="7899"/>
                        <a:pt x="1" y="8006"/>
                      </a:cubicBezTo>
                      <a:lnTo>
                        <a:pt x="5" y="8323"/>
                      </a:lnTo>
                      <a:cubicBezTo>
                        <a:pt x="10" y="8534"/>
                        <a:pt x="15" y="8745"/>
                        <a:pt x="29" y="8956"/>
                      </a:cubicBezTo>
                      <a:cubicBezTo>
                        <a:pt x="53" y="9377"/>
                        <a:pt x="94" y="9797"/>
                        <a:pt x="161" y="10215"/>
                      </a:cubicBezTo>
                      <a:cubicBezTo>
                        <a:pt x="104" y="9796"/>
                        <a:pt x="74" y="9376"/>
                        <a:pt x="59" y="8954"/>
                      </a:cubicBezTo>
                      <a:cubicBezTo>
                        <a:pt x="51" y="8743"/>
                        <a:pt x="51" y="8534"/>
                        <a:pt x="51" y="8323"/>
                      </a:cubicBezTo>
                      <a:lnTo>
                        <a:pt x="56" y="8007"/>
                      </a:lnTo>
                      <a:cubicBezTo>
                        <a:pt x="58" y="7902"/>
                        <a:pt x="62" y="7796"/>
                        <a:pt x="66" y="7691"/>
                      </a:cubicBezTo>
                      <a:cubicBezTo>
                        <a:pt x="82" y="7270"/>
                        <a:pt x="109" y="6850"/>
                        <a:pt x="143" y="6430"/>
                      </a:cubicBezTo>
                      <a:cubicBezTo>
                        <a:pt x="177" y="6011"/>
                        <a:pt x="218" y="5591"/>
                        <a:pt x="261" y="5172"/>
                      </a:cubicBezTo>
                      <a:lnTo>
                        <a:pt x="324" y="4542"/>
                      </a:lnTo>
                      <a:lnTo>
                        <a:pt x="356" y="4227"/>
                      </a:lnTo>
                      <a:lnTo>
                        <a:pt x="373" y="4072"/>
                      </a:lnTo>
                      <a:cubicBezTo>
                        <a:pt x="380" y="4019"/>
                        <a:pt x="385" y="3968"/>
                        <a:pt x="391" y="3915"/>
                      </a:cubicBezTo>
                      <a:cubicBezTo>
                        <a:pt x="442" y="3499"/>
                        <a:pt x="508" y="3084"/>
                        <a:pt x="575" y="2667"/>
                      </a:cubicBezTo>
                      <a:cubicBezTo>
                        <a:pt x="641" y="2250"/>
                        <a:pt x="708" y="1832"/>
                        <a:pt x="757" y="1410"/>
                      </a:cubicBezTo>
                      <a:cubicBezTo>
                        <a:pt x="804" y="988"/>
                        <a:pt x="834" y="562"/>
                        <a:pt x="829" y="132"/>
                      </a:cubicBezTo>
                      <a:cubicBezTo>
                        <a:pt x="829" y="132"/>
                        <a:pt x="829" y="131"/>
                        <a:pt x="831" y="123"/>
                      </a:cubicBezTo>
                      <a:cubicBezTo>
                        <a:pt x="829" y="54"/>
                        <a:pt x="771" y="0"/>
                        <a:pt x="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5" name="Google Shape;5805;p43"/>
                <p:cNvSpPr/>
                <p:nvPr/>
              </p:nvSpPr>
              <p:spPr>
                <a:xfrm>
                  <a:off x="5642625" y="3023600"/>
                  <a:ext cx="27125" cy="261025"/>
                </a:xfrm>
                <a:custGeom>
                  <a:avLst/>
                  <a:gdLst/>
                  <a:ahLst/>
                  <a:cxnLst/>
                  <a:rect l="l" t="t" r="r" b="b"/>
                  <a:pathLst>
                    <a:path w="1085" h="10441" extrusionOk="0">
                      <a:moveTo>
                        <a:pt x="951" y="1"/>
                      </a:moveTo>
                      <a:cubicBezTo>
                        <a:pt x="885" y="1"/>
                        <a:pt x="829" y="50"/>
                        <a:pt x="823" y="117"/>
                      </a:cubicBezTo>
                      <a:cubicBezTo>
                        <a:pt x="740" y="972"/>
                        <a:pt x="612" y="1826"/>
                        <a:pt x="488" y="2682"/>
                      </a:cubicBezTo>
                      <a:cubicBezTo>
                        <a:pt x="365" y="3537"/>
                        <a:pt x="243" y="4396"/>
                        <a:pt x="174" y="5260"/>
                      </a:cubicBezTo>
                      <a:lnTo>
                        <a:pt x="149" y="5586"/>
                      </a:lnTo>
                      <a:lnTo>
                        <a:pt x="128" y="5909"/>
                      </a:lnTo>
                      <a:lnTo>
                        <a:pt x="83" y="6556"/>
                      </a:lnTo>
                      <a:cubicBezTo>
                        <a:pt x="53" y="6988"/>
                        <a:pt x="27" y="7420"/>
                        <a:pt x="15" y="7853"/>
                      </a:cubicBezTo>
                      <a:cubicBezTo>
                        <a:pt x="2" y="8285"/>
                        <a:pt x="1" y="8719"/>
                        <a:pt x="21" y="9151"/>
                      </a:cubicBezTo>
                      <a:cubicBezTo>
                        <a:pt x="43" y="9583"/>
                        <a:pt x="87" y="10016"/>
                        <a:pt x="166" y="10441"/>
                      </a:cubicBezTo>
                      <a:cubicBezTo>
                        <a:pt x="97" y="10013"/>
                        <a:pt x="63" y="9581"/>
                        <a:pt x="53" y="9149"/>
                      </a:cubicBezTo>
                      <a:cubicBezTo>
                        <a:pt x="43" y="8719"/>
                        <a:pt x="54" y="8287"/>
                        <a:pt x="79" y="7855"/>
                      </a:cubicBezTo>
                      <a:cubicBezTo>
                        <a:pt x="103" y="7424"/>
                        <a:pt x="139" y="6994"/>
                        <a:pt x="179" y="6564"/>
                      </a:cubicBezTo>
                      <a:lnTo>
                        <a:pt x="238" y="5918"/>
                      </a:lnTo>
                      <a:lnTo>
                        <a:pt x="268" y="5594"/>
                      </a:lnTo>
                      <a:lnTo>
                        <a:pt x="300" y="5272"/>
                      </a:lnTo>
                      <a:cubicBezTo>
                        <a:pt x="391" y="4415"/>
                        <a:pt x="533" y="3563"/>
                        <a:pt x="677" y="2712"/>
                      </a:cubicBezTo>
                      <a:cubicBezTo>
                        <a:pt x="823" y="1859"/>
                        <a:pt x="972" y="1005"/>
                        <a:pt x="1077" y="143"/>
                      </a:cubicBezTo>
                      <a:lnTo>
                        <a:pt x="1077" y="140"/>
                      </a:lnTo>
                      <a:cubicBezTo>
                        <a:pt x="1084" y="71"/>
                        <a:pt x="1033" y="7"/>
                        <a:pt x="963" y="1"/>
                      </a:cubicBezTo>
                      <a:cubicBezTo>
                        <a:pt x="959" y="1"/>
                        <a:pt x="955" y="1"/>
                        <a:pt x="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6" name="Google Shape;5806;p43"/>
                <p:cNvSpPr/>
                <p:nvPr/>
              </p:nvSpPr>
              <p:spPr>
                <a:xfrm>
                  <a:off x="5666300" y="3024150"/>
                  <a:ext cx="53550" cy="261350"/>
                </a:xfrm>
                <a:custGeom>
                  <a:avLst/>
                  <a:gdLst/>
                  <a:ahLst/>
                  <a:cxnLst/>
                  <a:rect l="l" t="t" r="r" b="b"/>
                  <a:pathLst>
                    <a:path w="2142" h="10454" extrusionOk="0">
                      <a:moveTo>
                        <a:pt x="141" y="1"/>
                      </a:moveTo>
                      <a:cubicBezTo>
                        <a:pt x="132" y="1"/>
                        <a:pt x="122" y="2"/>
                        <a:pt x="113" y="4"/>
                      </a:cubicBezTo>
                      <a:cubicBezTo>
                        <a:pt x="43" y="19"/>
                        <a:pt x="0" y="87"/>
                        <a:pt x="16" y="156"/>
                      </a:cubicBezTo>
                      <a:cubicBezTo>
                        <a:pt x="206" y="1013"/>
                        <a:pt x="405" y="1867"/>
                        <a:pt x="604" y="2721"/>
                      </a:cubicBezTo>
                      <a:cubicBezTo>
                        <a:pt x="802" y="3576"/>
                        <a:pt x="1000" y="4430"/>
                        <a:pt x="1191" y="5285"/>
                      </a:cubicBezTo>
                      <a:cubicBezTo>
                        <a:pt x="1382" y="6142"/>
                        <a:pt x="1568" y="6998"/>
                        <a:pt x="1731" y="7859"/>
                      </a:cubicBezTo>
                      <a:lnTo>
                        <a:pt x="1762" y="8020"/>
                      </a:lnTo>
                      <a:lnTo>
                        <a:pt x="1778" y="8101"/>
                      </a:lnTo>
                      <a:lnTo>
                        <a:pt x="1792" y="8181"/>
                      </a:lnTo>
                      <a:lnTo>
                        <a:pt x="1849" y="8504"/>
                      </a:lnTo>
                      <a:cubicBezTo>
                        <a:pt x="1886" y="8719"/>
                        <a:pt x="1914" y="8937"/>
                        <a:pt x="1939" y="9154"/>
                      </a:cubicBezTo>
                      <a:cubicBezTo>
                        <a:pt x="1990" y="9589"/>
                        <a:pt x="2033" y="10028"/>
                        <a:pt x="2142" y="10453"/>
                      </a:cubicBezTo>
                      <a:cubicBezTo>
                        <a:pt x="2047" y="10026"/>
                        <a:pt x="2016" y="9587"/>
                        <a:pt x="1979" y="9151"/>
                      </a:cubicBezTo>
                      <a:cubicBezTo>
                        <a:pt x="1960" y="8933"/>
                        <a:pt x="1939" y="8713"/>
                        <a:pt x="1907" y="8496"/>
                      </a:cubicBezTo>
                      <a:lnTo>
                        <a:pt x="1857" y="8171"/>
                      </a:lnTo>
                      <a:lnTo>
                        <a:pt x="1844" y="8089"/>
                      </a:lnTo>
                      <a:lnTo>
                        <a:pt x="1831" y="8009"/>
                      </a:lnTo>
                      <a:lnTo>
                        <a:pt x="1803" y="7846"/>
                      </a:lnTo>
                      <a:cubicBezTo>
                        <a:pt x="1659" y="6981"/>
                        <a:pt x="1492" y="6118"/>
                        <a:pt x="1321" y="5258"/>
                      </a:cubicBezTo>
                      <a:cubicBezTo>
                        <a:pt x="1148" y="4396"/>
                        <a:pt x="970" y="3537"/>
                        <a:pt x="793" y="2679"/>
                      </a:cubicBezTo>
                      <a:cubicBezTo>
                        <a:pt x="615" y="1821"/>
                        <a:pt x="435" y="962"/>
                        <a:pt x="265" y="103"/>
                      </a:cubicBezTo>
                      <a:lnTo>
                        <a:pt x="265" y="101"/>
                      </a:lnTo>
                      <a:cubicBezTo>
                        <a:pt x="252" y="41"/>
                        <a:pt x="199"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7" name="Google Shape;5807;p43"/>
                <p:cNvSpPr/>
                <p:nvPr/>
              </p:nvSpPr>
              <p:spPr>
                <a:xfrm>
                  <a:off x="5667975" y="3040175"/>
                  <a:ext cx="35025" cy="216825"/>
                </a:xfrm>
                <a:custGeom>
                  <a:avLst/>
                  <a:gdLst/>
                  <a:ahLst/>
                  <a:cxnLst/>
                  <a:rect l="l" t="t" r="r" b="b"/>
                  <a:pathLst>
                    <a:path w="1401" h="8673" extrusionOk="0">
                      <a:moveTo>
                        <a:pt x="141" y="0"/>
                      </a:moveTo>
                      <a:cubicBezTo>
                        <a:pt x="131" y="0"/>
                        <a:pt x="122" y="1"/>
                        <a:pt x="112" y="3"/>
                      </a:cubicBezTo>
                      <a:cubicBezTo>
                        <a:pt x="43" y="20"/>
                        <a:pt x="1" y="88"/>
                        <a:pt x="16" y="157"/>
                      </a:cubicBezTo>
                      <a:cubicBezTo>
                        <a:pt x="178" y="858"/>
                        <a:pt x="331" y="1559"/>
                        <a:pt x="470" y="2265"/>
                      </a:cubicBezTo>
                      <a:cubicBezTo>
                        <a:pt x="610" y="2971"/>
                        <a:pt x="735" y="3681"/>
                        <a:pt x="843" y="4392"/>
                      </a:cubicBezTo>
                      <a:cubicBezTo>
                        <a:pt x="869" y="4570"/>
                        <a:pt x="895" y="4749"/>
                        <a:pt x="920" y="4926"/>
                      </a:cubicBezTo>
                      <a:lnTo>
                        <a:pt x="937" y="5059"/>
                      </a:lnTo>
                      <a:lnTo>
                        <a:pt x="953" y="5192"/>
                      </a:lnTo>
                      <a:cubicBezTo>
                        <a:pt x="966" y="5280"/>
                        <a:pt x="974" y="5370"/>
                        <a:pt x="984" y="5459"/>
                      </a:cubicBezTo>
                      <a:cubicBezTo>
                        <a:pt x="1023" y="5817"/>
                        <a:pt x="1052" y="6175"/>
                        <a:pt x="1084" y="6535"/>
                      </a:cubicBezTo>
                      <a:cubicBezTo>
                        <a:pt x="1116" y="6894"/>
                        <a:pt x="1150" y="7253"/>
                        <a:pt x="1199" y="7611"/>
                      </a:cubicBezTo>
                      <a:cubicBezTo>
                        <a:pt x="1248" y="7968"/>
                        <a:pt x="1311" y="8323"/>
                        <a:pt x="1401" y="8673"/>
                      </a:cubicBezTo>
                      <a:cubicBezTo>
                        <a:pt x="1321" y="8321"/>
                        <a:pt x="1269" y="7965"/>
                        <a:pt x="1230" y="7606"/>
                      </a:cubicBezTo>
                      <a:cubicBezTo>
                        <a:pt x="1192" y="7248"/>
                        <a:pt x="1168" y="6889"/>
                        <a:pt x="1147" y="6530"/>
                      </a:cubicBezTo>
                      <a:cubicBezTo>
                        <a:pt x="1125" y="6170"/>
                        <a:pt x="1107" y="5811"/>
                        <a:pt x="1079" y="5451"/>
                      </a:cubicBezTo>
                      <a:cubicBezTo>
                        <a:pt x="1071" y="5361"/>
                        <a:pt x="1065" y="5271"/>
                        <a:pt x="1056" y="5181"/>
                      </a:cubicBezTo>
                      <a:lnTo>
                        <a:pt x="1043" y="5044"/>
                      </a:lnTo>
                      <a:lnTo>
                        <a:pt x="1029" y="4910"/>
                      </a:lnTo>
                      <a:cubicBezTo>
                        <a:pt x="1010" y="4731"/>
                        <a:pt x="989" y="4552"/>
                        <a:pt x="968" y="4373"/>
                      </a:cubicBezTo>
                      <a:cubicBezTo>
                        <a:pt x="882" y="3657"/>
                        <a:pt x="777" y="2944"/>
                        <a:pt x="659" y="2231"/>
                      </a:cubicBezTo>
                      <a:cubicBezTo>
                        <a:pt x="541" y="1519"/>
                        <a:pt x="408" y="808"/>
                        <a:pt x="266" y="101"/>
                      </a:cubicBezTo>
                      <a:lnTo>
                        <a:pt x="266" y="99"/>
                      </a:lnTo>
                      <a:cubicBezTo>
                        <a:pt x="252" y="39"/>
                        <a:pt x="199" y="0"/>
                        <a:pt x="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8" name="Google Shape;5808;p43"/>
                <p:cNvSpPr/>
                <p:nvPr/>
              </p:nvSpPr>
              <p:spPr>
                <a:xfrm>
                  <a:off x="5659175" y="3051875"/>
                  <a:ext cx="7700" cy="202125"/>
                </a:xfrm>
                <a:custGeom>
                  <a:avLst/>
                  <a:gdLst/>
                  <a:ahLst/>
                  <a:cxnLst/>
                  <a:rect l="l" t="t" r="r" b="b"/>
                  <a:pathLst>
                    <a:path w="308" h="8085" extrusionOk="0">
                      <a:moveTo>
                        <a:pt x="180" y="1"/>
                      </a:moveTo>
                      <a:cubicBezTo>
                        <a:pt x="110" y="1"/>
                        <a:pt x="52" y="57"/>
                        <a:pt x="51" y="126"/>
                      </a:cubicBezTo>
                      <a:cubicBezTo>
                        <a:pt x="23" y="1453"/>
                        <a:pt x="1" y="2779"/>
                        <a:pt x="3" y="4107"/>
                      </a:cubicBezTo>
                      <a:cubicBezTo>
                        <a:pt x="3" y="5434"/>
                        <a:pt x="26" y="6760"/>
                        <a:pt x="88" y="8085"/>
                      </a:cubicBezTo>
                      <a:cubicBezTo>
                        <a:pt x="67" y="6759"/>
                        <a:pt x="87" y="5434"/>
                        <a:pt x="129" y="4109"/>
                      </a:cubicBezTo>
                      <a:cubicBezTo>
                        <a:pt x="172" y="2784"/>
                        <a:pt x="235" y="1460"/>
                        <a:pt x="306" y="137"/>
                      </a:cubicBezTo>
                      <a:cubicBezTo>
                        <a:pt x="306" y="137"/>
                        <a:pt x="306" y="134"/>
                        <a:pt x="307" y="132"/>
                      </a:cubicBezTo>
                      <a:cubicBezTo>
                        <a:pt x="308" y="61"/>
                        <a:pt x="251" y="2"/>
                        <a:pt x="182" y="1"/>
                      </a:cubicBezTo>
                      <a:cubicBezTo>
                        <a:pt x="181" y="1"/>
                        <a:pt x="181" y="1"/>
                        <a:pt x="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9" name="Google Shape;5809;p43"/>
                <p:cNvSpPr/>
                <p:nvPr/>
              </p:nvSpPr>
              <p:spPr>
                <a:xfrm>
                  <a:off x="5645325" y="2986375"/>
                  <a:ext cx="39375" cy="67025"/>
                </a:xfrm>
                <a:custGeom>
                  <a:avLst/>
                  <a:gdLst/>
                  <a:ahLst/>
                  <a:cxnLst/>
                  <a:rect l="l" t="t" r="r" b="b"/>
                  <a:pathLst>
                    <a:path w="1575" h="2681" extrusionOk="0">
                      <a:moveTo>
                        <a:pt x="691" y="0"/>
                      </a:moveTo>
                      <a:cubicBezTo>
                        <a:pt x="567" y="0"/>
                        <a:pt x="453" y="5"/>
                        <a:pt x="408" y="15"/>
                      </a:cubicBezTo>
                      <a:cubicBezTo>
                        <a:pt x="76" y="83"/>
                        <a:pt x="23" y="375"/>
                        <a:pt x="5" y="606"/>
                      </a:cubicBezTo>
                      <a:cubicBezTo>
                        <a:pt x="0" y="661"/>
                        <a:pt x="2" y="712"/>
                        <a:pt x="9" y="759"/>
                      </a:cubicBezTo>
                      <a:cubicBezTo>
                        <a:pt x="40" y="960"/>
                        <a:pt x="160" y="1091"/>
                        <a:pt x="212" y="1306"/>
                      </a:cubicBezTo>
                      <a:cubicBezTo>
                        <a:pt x="117" y="1315"/>
                        <a:pt x="102" y="1362"/>
                        <a:pt x="119" y="1435"/>
                      </a:cubicBezTo>
                      <a:cubicBezTo>
                        <a:pt x="209" y="1787"/>
                        <a:pt x="299" y="2137"/>
                        <a:pt x="389" y="2489"/>
                      </a:cubicBezTo>
                      <a:cubicBezTo>
                        <a:pt x="398" y="2525"/>
                        <a:pt x="408" y="2563"/>
                        <a:pt x="435" y="2594"/>
                      </a:cubicBezTo>
                      <a:cubicBezTo>
                        <a:pt x="488" y="2657"/>
                        <a:pt x="594" y="2673"/>
                        <a:pt x="688" y="2678"/>
                      </a:cubicBezTo>
                      <a:cubicBezTo>
                        <a:pt x="720" y="2680"/>
                        <a:pt x="752" y="2681"/>
                        <a:pt x="783" y="2681"/>
                      </a:cubicBezTo>
                      <a:cubicBezTo>
                        <a:pt x="929" y="2681"/>
                        <a:pt x="1073" y="2663"/>
                        <a:pt x="1212" y="2629"/>
                      </a:cubicBezTo>
                      <a:cubicBezTo>
                        <a:pt x="1273" y="2614"/>
                        <a:pt x="1338" y="2591"/>
                        <a:pt x="1373" y="2549"/>
                      </a:cubicBezTo>
                      <a:cubicBezTo>
                        <a:pt x="1403" y="2514"/>
                        <a:pt x="1409" y="2471"/>
                        <a:pt x="1413" y="2429"/>
                      </a:cubicBezTo>
                      <a:cubicBezTo>
                        <a:pt x="1440" y="2112"/>
                        <a:pt x="1367" y="1790"/>
                        <a:pt x="1202" y="1500"/>
                      </a:cubicBezTo>
                      <a:cubicBezTo>
                        <a:pt x="1187" y="1474"/>
                        <a:pt x="1171" y="1445"/>
                        <a:pt x="1168" y="1414"/>
                      </a:cubicBezTo>
                      <a:cubicBezTo>
                        <a:pt x="1158" y="1292"/>
                        <a:pt x="1413" y="1132"/>
                        <a:pt x="1453" y="994"/>
                      </a:cubicBezTo>
                      <a:cubicBezTo>
                        <a:pt x="1537" y="693"/>
                        <a:pt x="1575" y="139"/>
                        <a:pt x="1104" y="25"/>
                      </a:cubicBezTo>
                      <a:cubicBezTo>
                        <a:pt x="1038" y="9"/>
                        <a:pt x="855" y="0"/>
                        <a:pt x="6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0" name="Google Shape;5810;p43"/>
                <p:cNvSpPr/>
                <p:nvPr/>
              </p:nvSpPr>
              <p:spPr>
                <a:xfrm>
                  <a:off x="5652875" y="3017475"/>
                  <a:ext cx="19950" cy="6800"/>
                </a:xfrm>
                <a:custGeom>
                  <a:avLst/>
                  <a:gdLst/>
                  <a:ahLst/>
                  <a:cxnLst/>
                  <a:rect l="l" t="t" r="r" b="b"/>
                  <a:pathLst>
                    <a:path w="798" h="272" extrusionOk="0">
                      <a:moveTo>
                        <a:pt x="0" y="1"/>
                      </a:moveTo>
                      <a:cubicBezTo>
                        <a:pt x="1" y="11"/>
                        <a:pt x="4" y="22"/>
                        <a:pt x="6" y="32"/>
                      </a:cubicBezTo>
                      <a:lnTo>
                        <a:pt x="17" y="63"/>
                      </a:lnTo>
                      <a:cubicBezTo>
                        <a:pt x="23" y="72"/>
                        <a:pt x="28" y="82"/>
                        <a:pt x="33" y="92"/>
                      </a:cubicBezTo>
                      <a:cubicBezTo>
                        <a:pt x="38" y="101"/>
                        <a:pt x="45" y="109"/>
                        <a:pt x="51" y="118"/>
                      </a:cubicBezTo>
                      <a:cubicBezTo>
                        <a:pt x="77" y="152"/>
                        <a:pt x="110" y="180"/>
                        <a:pt x="145" y="201"/>
                      </a:cubicBezTo>
                      <a:cubicBezTo>
                        <a:pt x="217" y="245"/>
                        <a:pt x="298" y="265"/>
                        <a:pt x="374" y="270"/>
                      </a:cubicBezTo>
                      <a:cubicBezTo>
                        <a:pt x="387" y="271"/>
                        <a:pt x="401" y="271"/>
                        <a:pt x="414" y="271"/>
                      </a:cubicBezTo>
                      <a:cubicBezTo>
                        <a:pt x="476" y="271"/>
                        <a:pt x="536" y="262"/>
                        <a:pt x="593" y="244"/>
                      </a:cubicBezTo>
                      <a:cubicBezTo>
                        <a:pt x="626" y="234"/>
                        <a:pt x="661" y="219"/>
                        <a:pt x="695" y="203"/>
                      </a:cubicBezTo>
                      <a:cubicBezTo>
                        <a:pt x="712" y="194"/>
                        <a:pt x="729" y="185"/>
                        <a:pt x="746" y="174"/>
                      </a:cubicBezTo>
                      <a:cubicBezTo>
                        <a:pt x="762" y="164"/>
                        <a:pt x="779" y="153"/>
                        <a:pt x="797" y="139"/>
                      </a:cubicBezTo>
                      <a:cubicBezTo>
                        <a:pt x="779" y="124"/>
                        <a:pt x="761" y="114"/>
                        <a:pt x="746" y="103"/>
                      </a:cubicBezTo>
                      <a:cubicBezTo>
                        <a:pt x="728" y="93"/>
                        <a:pt x="710" y="85"/>
                        <a:pt x="692" y="77"/>
                      </a:cubicBezTo>
                      <a:cubicBezTo>
                        <a:pt x="656" y="62"/>
                        <a:pt x="621" y="52"/>
                        <a:pt x="587" y="42"/>
                      </a:cubicBezTo>
                      <a:cubicBezTo>
                        <a:pt x="518" y="26"/>
                        <a:pt x="452" y="19"/>
                        <a:pt x="390" y="15"/>
                      </a:cubicBezTo>
                      <a:cubicBezTo>
                        <a:pt x="327" y="11"/>
                        <a:pt x="270" y="11"/>
                        <a:pt x="210" y="11"/>
                      </a:cubicBezTo>
                      <a:cubicBezTo>
                        <a:pt x="179" y="11"/>
                        <a:pt x="148" y="11"/>
                        <a:pt x="115" y="10"/>
                      </a:cubicBezTo>
                      <a:cubicBezTo>
                        <a:pt x="97" y="10"/>
                        <a:pt x="81" y="9"/>
                        <a:pt x="61" y="7"/>
                      </a:cubicBezTo>
                      <a:lnTo>
                        <a:pt x="32" y="5"/>
                      </a:lnTo>
                      <a:cubicBezTo>
                        <a:pt x="22" y="4"/>
                        <a:pt x="11" y="2"/>
                        <a:pt x="0" y="1"/>
                      </a:cubicBez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1" name="Google Shape;5811;p43"/>
                <p:cNvSpPr/>
                <p:nvPr/>
              </p:nvSpPr>
              <p:spPr>
                <a:xfrm>
                  <a:off x="5657825" y="2993125"/>
                  <a:ext cx="20875" cy="26325"/>
                </a:xfrm>
                <a:custGeom>
                  <a:avLst/>
                  <a:gdLst/>
                  <a:ahLst/>
                  <a:cxnLst/>
                  <a:rect l="l" t="t" r="r" b="b"/>
                  <a:pathLst>
                    <a:path w="835" h="1053" extrusionOk="0">
                      <a:moveTo>
                        <a:pt x="769" y="0"/>
                      </a:moveTo>
                      <a:cubicBezTo>
                        <a:pt x="755" y="29"/>
                        <a:pt x="744" y="59"/>
                        <a:pt x="731" y="85"/>
                      </a:cubicBezTo>
                      <a:cubicBezTo>
                        <a:pt x="725" y="100"/>
                        <a:pt x="720" y="114"/>
                        <a:pt x="715" y="127"/>
                      </a:cubicBezTo>
                      <a:cubicBezTo>
                        <a:pt x="710" y="142"/>
                        <a:pt x="706" y="156"/>
                        <a:pt x="699" y="168"/>
                      </a:cubicBezTo>
                      <a:cubicBezTo>
                        <a:pt x="693" y="182"/>
                        <a:pt x="688" y="196"/>
                        <a:pt x="683" y="208"/>
                      </a:cubicBezTo>
                      <a:cubicBezTo>
                        <a:pt x="677" y="221"/>
                        <a:pt x="673" y="234"/>
                        <a:pt x="667" y="247"/>
                      </a:cubicBezTo>
                      <a:cubicBezTo>
                        <a:pt x="662" y="259"/>
                        <a:pt x="655" y="273"/>
                        <a:pt x="650" y="285"/>
                      </a:cubicBezTo>
                      <a:lnTo>
                        <a:pt x="642" y="304"/>
                      </a:lnTo>
                      <a:cubicBezTo>
                        <a:pt x="639" y="310"/>
                        <a:pt x="636" y="316"/>
                        <a:pt x="633" y="322"/>
                      </a:cubicBezTo>
                      <a:cubicBezTo>
                        <a:pt x="587" y="419"/>
                        <a:pt x="536" y="508"/>
                        <a:pt x="476" y="588"/>
                      </a:cubicBezTo>
                      <a:cubicBezTo>
                        <a:pt x="416" y="670"/>
                        <a:pt x="346" y="744"/>
                        <a:pt x="268" y="817"/>
                      </a:cubicBezTo>
                      <a:cubicBezTo>
                        <a:pt x="257" y="826"/>
                        <a:pt x="248" y="836"/>
                        <a:pt x="238" y="846"/>
                      </a:cubicBezTo>
                      <a:cubicBezTo>
                        <a:pt x="228" y="854"/>
                        <a:pt x="216" y="863"/>
                        <a:pt x="206" y="872"/>
                      </a:cubicBezTo>
                      <a:cubicBezTo>
                        <a:pt x="196" y="881"/>
                        <a:pt x="185" y="890"/>
                        <a:pt x="175" y="900"/>
                      </a:cubicBezTo>
                      <a:cubicBezTo>
                        <a:pt x="164" y="910"/>
                        <a:pt x="152" y="918"/>
                        <a:pt x="141" y="927"/>
                      </a:cubicBezTo>
                      <a:cubicBezTo>
                        <a:pt x="129" y="936"/>
                        <a:pt x="118" y="945"/>
                        <a:pt x="106" y="955"/>
                      </a:cubicBezTo>
                      <a:lnTo>
                        <a:pt x="90" y="970"/>
                      </a:lnTo>
                      <a:lnTo>
                        <a:pt x="72" y="985"/>
                      </a:lnTo>
                      <a:cubicBezTo>
                        <a:pt x="48" y="1004"/>
                        <a:pt x="24" y="1023"/>
                        <a:pt x="1" y="1046"/>
                      </a:cubicBezTo>
                      <a:cubicBezTo>
                        <a:pt x="32" y="1051"/>
                        <a:pt x="64" y="1052"/>
                        <a:pt x="96" y="1052"/>
                      </a:cubicBezTo>
                      <a:lnTo>
                        <a:pt x="120" y="1052"/>
                      </a:lnTo>
                      <a:lnTo>
                        <a:pt x="144" y="1050"/>
                      </a:lnTo>
                      <a:cubicBezTo>
                        <a:pt x="159" y="1047"/>
                        <a:pt x="176" y="1046"/>
                        <a:pt x="191" y="1043"/>
                      </a:cubicBezTo>
                      <a:cubicBezTo>
                        <a:pt x="200" y="1042"/>
                        <a:pt x="207" y="1041"/>
                        <a:pt x="215" y="1040"/>
                      </a:cubicBezTo>
                      <a:cubicBezTo>
                        <a:pt x="223" y="1038"/>
                        <a:pt x="230" y="1037"/>
                        <a:pt x="238" y="1035"/>
                      </a:cubicBezTo>
                      <a:cubicBezTo>
                        <a:pt x="253" y="1031"/>
                        <a:pt x="269" y="1027"/>
                        <a:pt x="284" y="1022"/>
                      </a:cubicBezTo>
                      <a:cubicBezTo>
                        <a:pt x="299" y="1018"/>
                        <a:pt x="315" y="1012"/>
                        <a:pt x="330" y="1007"/>
                      </a:cubicBezTo>
                      <a:cubicBezTo>
                        <a:pt x="345" y="1001"/>
                        <a:pt x="360" y="995"/>
                        <a:pt x="375" y="989"/>
                      </a:cubicBezTo>
                      <a:cubicBezTo>
                        <a:pt x="494" y="937"/>
                        <a:pt x="602" y="851"/>
                        <a:pt x="682" y="741"/>
                      </a:cubicBezTo>
                      <a:cubicBezTo>
                        <a:pt x="763" y="634"/>
                        <a:pt x="812" y="505"/>
                        <a:pt x="827" y="376"/>
                      </a:cubicBezTo>
                      <a:cubicBezTo>
                        <a:pt x="827" y="368"/>
                        <a:pt x="830" y="360"/>
                        <a:pt x="830" y="351"/>
                      </a:cubicBezTo>
                      <a:lnTo>
                        <a:pt x="831" y="327"/>
                      </a:lnTo>
                      <a:cubicBezTo>
                        <a:pt x="832" y="310"/>
                        <a:pt x="832" y="295"/>
                        <a:pt x="832" y="279"/>
                      </a:cubicBezTo>
                      <a:cubicBezTo>
                        <a:pt x="834" y="262"/>
                        <a:pt x="831" y="247"/>
                        <a:pt x="830" y="231"/>
                      </a:cubicBezTo>
                      <a:cubicBezTo>
                        <a:pt x="829" y="215"/>
                        <a:pt x="827" y="198"/>
                        <a:pt x="825" y="183"/>
                      </a:cubicBezTo>
                      <a:cubicBezTo>
                        <a:pt x="820" y="151"/>
                        <a:pt x="812" y="120"/>
                        <a:pt x="805" y="89"/>
                      </a:cubicBezTo>
                      <a:cubicBezTo>
                        <a:pt x="795" y="59"/>
                        <a:pt x="783" y="29"/>
                        <a:pt x="7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2" name="Google Shape;5812;p43"/>
                <p:cNvSpPr/>
                <p:nvPr/>
              </p:nvSpPr>
              <p:spPr>
                <a:xfrm>
                  <a:off x="5654175" y="3028850"/>
                  <a:ext cx="16500" cy="21150"/>
                </a:xfrm>
                <a:custGeom>
                  <a:avLst/>
                  <a:gdLst/>
                  <a:ahLst/>
                  <a:cxnLst/>
                  <a:rect l="l" t="t" r="r" b="b"/>
                  <a:pathLst>
                    <a:path w="660" h="846" extrusionOk="0">
                      <a:moveTo>
                        <a:pt x="4" y="1"/>
                      </a:moveTo>
                      <a:cubicBezTo>
                        <a:pt x="0" y="27"/>
                        <a:pt x="0" y="53"/>
                        <a:pt x="0" y="78"/>
                      </a:cubicBezTo>
                      <a:cubicBezTo>
                        <a:pt x="0" y="103"/>
                        <a:pt x="1" y="128"/>
                        <a:pt x="4" y="151"/>
                      </a:cubicBezTo>
                      <a:cubicBezTo>
                        <a:pt x="9" y="200"/>
                        <a:pt x="17" y="247"/>
                        <a:pt x="30" y="293"/>
                      </a:cubicBezTo>
                      <a:cubicBezTo>
                        <a:pt x="54" y="386"/>
                        <a:pt x="92" y="476"/>
                        <a:pt x="148" y="558"/>
                      </a:cubicBezTo>
                      <a:cubicBezTo>
                        <a:pt x="203" y="640"/>
                        <a:pt x="274" y="717"/>
                        <a:pt x="362" y="771"/>
                      </a:cubicBezTo>
                      <a:cubicBezTo>
                        <a:pt x="385" y="784"/>
                        <a:pt x="407" y="797"/>
                        <a:pt x="431" y="807"/>
                      </a:cubicBezTo>
                      <a:cubicBezTo>
                        <a:pt x="456" y="816"/>
                        <a:pt x="479" y="826"/>
                        <a:pt x="505" y="833"/>
                      </a:cubicBezTo>
                      <a:cubicBezTo>
                        <a:pt x="530" y="838"/>
                        <a:pt x="556" y="842"/>
                        <a:pt x="581" y="845"/>
                      </a:cubicBezTo>
                      <a:cubicBezTo>
                        <a:pt x="590" y="845"/>
                        <a:pt x="599" y="846"/>
                        <a:pt x="607" y="846"/>
                      </a:cubicBezTo>
                      <a:cubicBezTo>
                        <a:pt x="625" y="846"/>
                        <a:pt x="642" y="845"/>
                        <a:pt x="659" y="842"/>
                      </a:cubicBezTo>
                      <a:cubicBezTo>
                        <a:pt x="644" y="819"/>
                        <a:pt x="628" y="800"/>
                        <a:pt x="613" y="782"/>
                      </a:cubicBezTo>
                      <a:cubicBezTo>
                        <a:pt x="599" y="762"/>
                        <a:pt x="584" y="743"/>
                        <a:pt x="571" y="726"/>
                      </a:cubicBezTo>
                      <a:cubicBezTo>
                        <a:pt x="564" y="718"/>
                        <a:pt x="558" y="708"/>
                        <a:pt x="552" y="700"/>
                      </a:cubicBezTo>
                      <a:cubicBezTo>
                        <a:pt x="546" y="690"/>
                        <a:pt x="538" y="682"/>
                        <a:pt x="532" y="674"/>
                      </a:cubicBezTo>
                      <a:cubicBezTo>
                        <a:pt x="526" y="666"/>
                        <a:pt x="521" y="657"/>
                        <a:pt x="515" y="649"/>
                      </a:cubicBezTo>
                      <a:cubicBezTo>
                        <a:pt x="508" y="639"/>
                        <a:pt x="503" y="630"/>
                        <a:pt x="497" y="623"/>
                      </a:cubicBezTo>
                      <a:cubicBezTo>
                        <a:pt x="449" y="554"/>
                        <a:pt x="405" y="487"/>
                        <a:pt x="359" y="418"/>
                      </a:cubicBezTo>
                      <a:cubicBezTo>
                        <a:pt x="313" y="348"/>
                        <a:pt x="266" y="277"/>
                        <a:pt x="210" y="205"/>
                      </a:cubicBezTo>
                      <a:cubicBezTo>
                        <a:pt x="182" y="170"/>
                        <a:pt x="152" y="134"/>
                        <a:pt x="118" y="99"/>
                      </a:cubicBezTo>
                      <a:cubicBezTo>
                        <a:pt x="102" y="82"/>
                        <a:pt x="85" y="65"/>
                        <a:pt x="66" y="48"/>
                      </a:cubicBezTo>
                      <a:cubicBezTo>
                        <a:pt x="46" y="32"/>
                        <a:pt x="27" y="15"/>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3" name="Google Shape;5813;p43"/>
                <p:cNvSpPr/>
                <p:nvPr/>
              </p:nvSpPr>
              <p:spPr>
                <a:xfrm>
                  <a:off x="5636250" y="2166250"/>
                  <a:ext cx="72675" cy="61425"/>
                </a:xfrm>
                <a:custGeom>
                  <a:avLst/>
                  <a:gdLst/>
                  <a:ahLst/>
                  <a:cxnLst/>
                  <a:rect l="l" t="t" r="r" b="b"/>
                  <a:pathLst>
                    <a:path w="2907" h="2457" extrusionOk="0">
                      <a:moveTo>
                        <a:pt x="1453" y="1"/>
                      </a:moveTo>
                      <a:lnTo>
                        <a:pt x="1345" y="166"/>
                      </a:lnTo>
                      <a:lnTo>
                        <a:pt x="1165" y="444"/>
                      </a:lnTo>
                      <a:cubicBezTo>
                        <a:pt x="1106" y="537"/>
                        <a:pt x="1046" y="631"/>
                        <a:pt x="987" y="724"/>
                      </a:cubicBezTo>
                      <a:cubicBezTo>
                        <a:pt x="930" y="819"/>
                        <a:pt x="871" y="913"/>
                        <a:pt x="813" y="1007"/>
                      </a:cubicBezTo>
                      <a:lnTo>
                        <a:pt x="727" y="1149"/>
                      </a:lnTo>
                      <a:lnTo>
                        <a:pt x="642" y="1291"/>
                      </a:lnTo>
                      <a:cubicBezTo>
                        <a:pt x="529" y="1481"/>
                        <a:pt x="418" y="1672"/>
                        <a:pt x="311" y="1866"/>
                      </a:cubicBezTo>
                      <a:cubicBezTo>
                        <a:pt x="257" y="1963"/>
                        <a:pt x="205" y="2061"/>
                        <a:pt x="152" y="2160"/>
                      </a:cubicBezTo>
                      <a:cubicBezTo>
                        <a:pt x="99" y="2257"/>
                        <a:pt x="48" y="2356"/>
                        <a:pt x="0" y="2457"/>
                      </a:cubicBezTo>
                      <a:cubicBezTo>
                        <a:pt x="72" y="2371"/>
                        <a:pt x="142" y="2285"/>
                        <a:pt x="211" y="2198"/>
                      </a:cubicBezTo>
                      <a:cubicBezTo>
                        <a:pt x="280" y="2111"/>
                        <a:pt x="348" y="2024"/>
                        <a:pt x="415" y="1936"/>
                      </a:cubicBezTo>
                      <a:cubicBezTo>
                        <a:pt x="549" y="1759"/>
                        <a:pt x="681" y="1582"/>
                        <a:pt x="810" y="1401"/>
                      </a:cubicBezTo>
                      <a:lnTo>
                        <a:pt x="907" y="1266"/>
                      </a:lnTo>
                      <a:lnTo>
                        <a:pt x="1003" y="1129"/>
                      </a:lnTo>
                      <a:cubicBezTo>
                        <a:pt x="1066" y="1040"/>
                        <a:pt x="1130" y="948"/>
                        <a:pt x="1192" y="857"/>
                      </a:cubicBezTo>
                      <a:cubicBezTo>
                        <a:pt x="1254" y="766"/>
                        <a:pt x="1316" y="674"/>
                        <a:pt x="1377" y="582"/>
                      </a:cubicBezTo>
                      <a:lnTo>
                        <a:pt x="1453" y="467"/>
                      </a:lnTo>
                      <a:lnTo>
                        <a:pt x="1530" y="582"/>
                      </a:lnTo>
                      <a:cubicBezTo>
                        <a:pt x="1591" y="674"/>
                        <a:pt x="1652" y="766"/>
                        <a:pt x="1715" y="857"/>
                      </a:cubicBezTo>
                      <a:cubicBezTo>
                        <a:pt x="1777" y="948"/>
                        <a:pt x="1841" y="1038"/>
                        <a:pt x="1904" y="1129"/>
                      </a:cubicBezTo>
                      <a:lnTo>
                        <a:pt x="2000" y="1266"/>
                      </a:lnTo>
                      <a:lnTo>
                        <a:pt x="2097" y="1401"/>
                      </a:lnTo>
                      <a:cubicBezTo>
                        <a:pt x="2225" y="1582"/>
                        <a:pt x="2357" y="1759"/>
                        <a:pt x="2491" y="1936"/>
                      </a:cubicBezTo>
                      <a:cubicBezTo>
                        <a:pt x="2559" y="2023"/>
                        <a:pt x="2627" y="2111"/>
                        <a:pt x="2696" y="2198"/>
                      </a:cubicBezTo>
                      <a:cubicBezTo>
                        <a:pt x="2765" y="2285"/>
                        <a:pt x="2835" y="2372"/>
                        <a:pt x="2907" y="2457"/>
                      </a:cubicBezTo>
                      <a:cubicBezTo>
                        <a:pt x="2857" y="2355"/>
                        <a:pt x="2808" y="2257"/>
                        <a:pt x="2753" y="2160"/>
                      </a:cubicBezTo>
                      <a:cubicBezTo>
                        <a:pt x="2702" y="2061"/>
                        <a:pt x="2649" y="1963"/>
                        <a:pt x="2595" y="1866"/>
                      </a:cubicBezTo>
                      <a:cubicBezTo>
                        <a:pt x="2487" y="1674"/>
                        <a:pt x="2376" y="1481"/>
                        <a:pt x="2263" y="1291"/>
                      </a:cubicBezTo>
                      <a:lnTo>
                        <a:pt x="2178" y="1149"/>
                      </a:lnTo>
                      <a:lnTo>
                        <a:pt x="2092" y="1007"/>
                      </a:lnTo>
                      <a:cubicBezTo>
                        <a:pt x="2036" y="913"/>
                        <a:pt x="1977" y="817"/>
                        <a:pt x="1918" y="724"/>
                      </a:cubicBezTo>
                      <a:cubicBezTo>
                        <a:pt x="1859" y="631"/>
                        <a:pt x="1800" y="538"/>
                        <a:pt x="1740" y="444"/>
                      </a:cubicBezTo>
                      <a:lnTo>
                        <a:pt x="1560" y="166"/>
                      </a:lnTo>
                      <a:lnTo>
                        <a:pt x="1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4" name="Google Shape;5814;p43"/>
                <p:cNvSpPr/>
                <p:nvPr/>
              </p:nvSpPr>
              <p:spPr>
                <a:xfrm>
                  <a:off x="5669375" y="1579275"/>
                  <a:ext cx="6400" cy="592900"/>
                </a:xfrm>
                <a:custGeom>
                  <a:avLst/>
                  <a:gdLst/>
                  <a:ahLst/>
                  <a:cxnLst/>
                  <a:rect l="l" t="t" r="r" b="b"/>
                  <a:pathLst>
                    <a:path w="256" h="23716" extrusionOk="0">
                      <a:moveTo>
                        <a:pt x="128" y="1"/>
                      </a:moveTo>
                      <a:lnTo>
                        <a:pt x="0" y="23715"/>
                      </a:lnTo>
                      <a:lnTo>
                        <a:pt x="256" y="23715"/>
                      </a:lnTo>
                      <a:lnTo>
                        <a:pt x="1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5" name="Google Shape;5815;p43"/>
                <p:cNvSpPr/>
                <p:nvPr/>
              </p:nvSpPr>
              <p:spPr>
                <a:xfrm>
                  <a:off x="5579625" y="2221275"/>
                  <a:ext cx="181475" cy="41550"/>
                </a:xfrm>
                <a:custGeom>
                  <a:avLst/>
                  <a:gdLst/>
                  <a:ahLst/>
                  <a:cxnLst/>
                  <a:rect l="l" t="t" r="r" b="b"/>
                  <a:pathLst>
                    <a:path w="7259" h="1662" extrusionOk="0">
                      <a:moveTo>
                        <a:pt x="1" y="1"/>
                      </a:moveTo>
                      <a:lnTo>
                        <a:pt x="1" y="1661"/>
                      </a:lnTo>
                      <a:lnTo>
                        <a:pt x="7258" y="1661"/>
                      </a:lnTo>
                      <a:lnTo>
                        <a:pt x="72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6" name="Google Shape;5816;p43"/>
                <p:cNvSpPr/>
                <p:nvPr/>
              </p:nvSpPr>
              <p:spPr>
                <a:xfrm>
                  <a:off x="5416425" y="2735950"/>
                  <a:ext cx="507350" cy="40750"/>
                </a:xfrm>
                <a:custGeom>
                  <a:avLst/>
                  <a:gdLst/>
                  <a:ahLst/>
                  <a:cxnLst/>
                  <a:rect l="l" t="t" r="r" b="b"/>
                  <a:pathLst>
                    <a:path w="20294" h="1630" extrusionOk="0">
                      <a:moveTo>
                        <a:pt x="1702" y="0"/>
                      </a:moveTo>
                      <a:lnTo>
                        <a:pt x="1" y="1629"/>
                      </a:lnTo>
                      <a:lnTo>
                        <a:pt x="20294" y="1629"/>
                      </a:lnTo>
                      <a:lnTo>
                        <a:pt x="186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7" name="Google Shape;5817;p43"/>
                <p:cNvSpPr/>
                <p:nvPr/>
              </p:nvSpPr>
              <p:spPr>
                <a:xfrm>
                  <a:off x="5414900" y="2776675"/>
                  <a:ext cx="510425" cy="58975"/>
                </a:xfrm>
                <a:custGeom>
                  <a:avLst/>
                  <a:gdLst/>
                  <a:ahLst/>
                  <a:cxnLst/>
                  <a:rect l="l" t="t" r="r" b="b"/>
                  <a:pathLst>
                    <a:path w="20417" h="2359" extrusionOk="0">
                      <a:moveTo>
                        <a:pt x="62" y="0"/>
                      </a:moveTo>
                      <a:lnTo>
                        <a:pt x="0" y="65"/>
                      </a:lnTo>
                      <a:lnTo>
                        <a:pt x="6551" y="2359"/>
                      </a:lnTo>
                      <a:lnTo>
                        <a:pt x="13868" y="2359"/>
                      </a:lnTo>
                      <a:lnTo>
                        <a:pt x="20416" y="65"/>
                      </a:lnTo>
                      <a:lnTo>
                        <a:pt x="203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8" name="Google Shape;5818;p43"/>
                <p:cNvSpPr/>
                <p:nvPr/>
              </p:nvSpPr>
              <p:spPr>
                <a:xfrm>
                  <a:off x="5415925" y="2661225"/>
                  <a:ext cx="510400" cy="37375"/>
                </a:xfrm>
                <a:custGeom>
                  <a:avLst/>
                  <a:gdLst/>
                  <a:ahLst/>
                  <a:cxnLst/>
                  <a:rect l="l" t="t" r="r" b="b"/>
                  <a:pathLst>
                    <a:path w="20416" h="1495" extrusionOk="0">
                      <a:moveTo>
                        <a:pt x="1714" y="1"/>
                      </a:moveTo>
                      <a:lnTo>
                        <a:pt x="0" y="1494"/>
                      </a:lnTo>
                      <a:lnTo>
                        <a:pt x="20416" y="1494"/>
                      </a:lnTo>
                      <a:lnTo>
                        <a:pt x="18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9" name="Google Shape;5819;p43"/>
                <p:cNvSpPr/>
                <p:nvPr/>
              </p:nvSpPr>
              <p:spPr>
                <a:xfrm>
                  <a:off x="5415925" y="2698575"/>
                  <a:ext cx="510400" cy="37375"/>
                </a:xfrm>
                <a:custGeom>
                  <a:avLst/>
                  <a:gdLst/>
                  <a:ahLst/>
                  <a:cxnLst/>
                  <a:rect l="l" t="t" r="r" b="b"/>
                  <a:pathLst>
                    <a:path w="20416" h="1495" extrusionOk="0">
                      <a:moveTo>
                        <a:pt x="0" y="0"/>
                      </a:moveTo>
                      <a:lnTo>
                        <a:pt x="1748" y="1494"/>
                      </a:lnTo>
                      <a:lnTo>
                        <a:pt x="18667" y="14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0" name="Google Shape;5820;p43"/>
                <p:cNvSpPr/>
                <p:nvPr/>
              </p:nvSpPr>
              <p:spPr>
                <a:xfrm>
                  <a:off x="5415475" y="2586550"/>
                  <a:ext cx="510400" cy="37350"/>
                </a:xfrm>
                <a:custGeom>
                  <a:avLst/>
                  <a:gdLst/>
                  <a:ahLst/>
                  <a:cxnLst/>
                  <a:rect l="l" t="t" r="r" b="b"/>
                  <a:pathLst>
                    <a:path w="20416" h="1494" extrusionOk="0">
                      <a:moveTo>
                        <a:pt x="1765" y="1"/>
                      </a:moveTo>
                      <a:lnTo>
                        <a:pt x="1" y="1494"/>
                      </a:lnTo>
                      <a:lnTo>
                        <a:pt x="20416" y="1494"/>
                      </a:lnTo>
                      <a:lnTo>
                        <a:pt x="187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1" name="Google Shape;5821;p43"/>
                <p:cNvSpPr/>
                <p:nvPr/>
              </p:nvSpPr>
              <p:spPr>
                <a:xfrm>
                  <a:off x="5415475" y="2623875"/>
                  <a:ext cx="510400" cy="37375"/>
                </a:xfrm>
                <a:custGeom>
                  <a:avLst/>
                  <a:gdLst/>
                  <a:ahLst/>
                  <a:cxnLst/>
                  <a:rect l="l" t="t" r="r" b="b"/>
                  <a:pathLst>
                    <a:path w="20416" h="1495" extrusionOk="0">
                      <a:moveTo>
                        <a:pt x="1" y="1"/>
                      </a:moveTo>
                      <a:lnTo>
                        <a:pt x="1747" y="1495"/>
                      </a:lnTo>
                      <a:lnTo>
                        <a:pt x="18669" y="1495"/>
                      </a:lnTo>
                      <a:lnTo>
                        <a:pt x="204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2" name="Google Shape;5822;p43"/>
                <p:cNvSpPr/>
                <p:nvPr/>
              </p:nvSpPr>
              <p:spPr>
                <a:xfrm>
                  <a:off x="5415925" y="2549225"/>
                  <a:ext cx="510400" cy="37350"/>
                </a:xfrm>
                <a:custGeom>
                  <a:avLst/>
                  <a:gdLst/>
                  <a:ahLst/>
                  <a:cxnLst/>
                  <a:rect l="l" t="t" r="r" b="b"/>
                  <a:pathLst>
                    <a:path w="20416" h="1494" extrusionOk="0">
                      <a:moveTo>
                        <a:pt x="0" y="0"/>
                      </a:moveTo>
                      <a:lnTo>
                        <a:pt x="1748" y="1494"/>
                      </a:lnTo>
                      <a:lnTo>
                        <a:pt x="18667" y="14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3" name="Google Shape;5823;p43"/>
                <p:cNvSpPr/>
                <p:nvPr/>
              </p:nvSpPr>
              <p:spPr>
                <a:xfrm>
                  <a:off x="5415925" y="2511875"/>
                  <a:ext cx="510400" cy="37375"/>
                </a:xfrm>
                <a:custGeom>
                  <a:avLst/>
                  <a:gdLst/>
                  <a:ahLst/>
                  <a:cxnLst/>
                  <a:rect l="l" t="t" r="r" b="b"/>
                  <a:pathLst>
                    <a:path w="20416" h="1495" extrusionOk="0">
                      <a:moveTo>
                        <a:pt x="1729" y="0"/>
                      </a:moveTo>
                      <a:lnTo>
                        <a:pt x="0" y="1494"/>
                      </a:lnTo>
                      <a:lnTo>
                        <a:pt x="20416" y="1494"/>
                      </a:lnTo>
                      <a:lnTo>
                        <a:pt x="18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4" name="Google Shape;5824;p43"/>
                <p:cNvSpPr/>
                <p:nvPr/>
              </p:nvSpPr>
              <p:spPr>
                <a:xfrm>
                  <a:off x="5415925" y="2437175"/>
                  <a:ext cx="510400" cy="37375"/>
                </a:xfrm>
                <a:custGeom>
                  <a:avLst/>
                  <a:gdLst/>
                  <a:ahLst/>
                  <a:cxnLst/>
                  <a:rect l="l" t="t" r="r" b="b"/>
                  <a:pathLst>
                    <a:path w="20416" h="1495" extrusionOk="0">
                      <a:moveTo>
                        <a:pt x="1729" y="0"/>
                      </a:moveTo>
                      <a:lnTo>
                        <a:pt x="0" y="1494"/>
                      </a:lnTo>
                      <a:lnTo>
                        <a:pt x="20416" y="1494"/>
                      </a:lnTo>
                      <a:lnTo>
                        <a:pt x="18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5" name="Google Shape;5825;p43"/>
                <p:cNvSpPr/>
                <p:nvPr/>
              </p:nvSpPr>
              <p:spPr>
                <a:xfrm>
                  <a:off x="5415925" y="2474525"/>
                  <a:ext cx="510400" cy="37375"/>
                </a:xfrm>
                <a:custGeom>
                  <a:avLst/>
                  <a:gdLst/>
                  <a:ahLst/>
                  <a:cxnLst/>
                  <a:rect l="l" t="t" r="r" b="b"/>
                  <a:pathLst>
                    <a:path w="20416" h="1495" extrusionOk="0">
                      <a:moveTo>
                        <a:pt x="0" y="0"/>
                      </a:moveTo>
                      <a:lnTo>
                        <a:pt x="1748" y="1494"/>
                      </a:lnTo>
                      <a:lnTo>
                        <a:pt x="18667" y="14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6" name="Google Shape;5826;p43"/>
                <p:cNvSpPr/>
                <p:nvPr/>
              </p:nvSpPr>
              <p:spPr>
                <a:xfrm>
                  <a:off x="5415475" y="2362475"/>
                  <a:ext cx="510400" cy="37375"/>
                </a:xfrm>
                <a:custGeom>
                  <a:avLst/>
                  <a:gdLst/>
                  <a:ahLst/>
                  <a:cxnLst/>
                  <a:rect l="l" t="t" r="r" b="b"/>
                  <a:pathLst>
                    <a:path w="20416" h="1495" extrusionOk="0">
                      <a:moveTo>
                        <a:pt x="1596" y="1"/>
                      </a:moveTo>
                      <a:lnTo>
                        <a:pt x="1" y="1495"/>
                      </a:lnTo>
                      <a:lnTo>
                        <a:pt x="20416" y="1495"/>
                      </a:lnTo>
                      <a:lnTo>
                        <a:pt x="188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7" name="Google Shape;5827;p43"/>
                <p:cNvSpPr/>
                <p:nvPr/>
              </p:nvSpPr>
              <p:spPr>
                <a:xfrm>
                  <a:off x="5415475" y="2399825"/>
                  <a:ext cx="510400" cy="37375"/>
                </a:xfrm>
                <a:custGeom>
                  <a:avLst/>
                  <a:gdLst/>
                  <a:ahLst/>
                  <a:cxnLst/>
                  <a:rect l="l" t="t" r="r" b="b"/>
                  <a:pathLst>
                    <a:path w="20416" h="1495" extrusionOk="0">
                      <a:moveTo>
                        <a:pt x="1" y="1"/>
                      </a:moveTo>
                      <a:lnTo>
                        <a:pt x="1747" y="1494"/>
                      </a:lnTo>
                      <a:lnTo>
                        <a:pt x="18669" y="1494"/>
                      </a:lnTo>
                      <a:lnTo>
                        <a:pt x="204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8" name="Google Shape;5828;p43"/>
                <p:cNvSpPr/>
                <p:nvPr/>
              </p:nvSpPr>
              <p:spPr>
                <a:xfrm>
                  <a:off x="5415925" y="2262825"/>
                  <a:ext cx="510400" cy="57350"/>
                </a:xfrm>
                <a:custGeom>
                  <a:avLst/>
                  <a:gdLst/>
                  <a:ahLst/>
                  <a:cxnLst/>
                  <a:rect l="l" t="t" r="r" b="b"/>
                  <a:pathLst>
                    <a:path w="20416" h="2294" extrusionOk="0">
                      <a:moveTo>
                        <a:pt x="6549" y="0"/>
                      </a:moveTo>
                      <a:lnTo>
                        <a:pt x="0" y="2293"/>
                      </a:lnTo>
                      <a:lnTo>
                        <a:pt x="20416" y="2293"/>
                      </a:lnTo>
                      <a:lnTo>
                        <a:pt x="138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9" name="Google Shape;5829;p43"/>
                <p:cNvSpPr/>
                <p:nvPr/>
              </p:nvSpPr>
              <p:spPr>
                <a:xfrm>
                  <a:off x="5415925" y="2320150"/>
                  <a:ext cx="510400" cy="42350"/>
                </a:xfrm>
                <a:custGeom>
                  <a:avLst/>
                  <a:gdLst/>
                  <a:ahLst/>
                  <a:cxnLst/>
                  <a:rect l="l" t="t" r="r" b="b"/>
                  <a:pathLst>
                    <a:path w="20416" h="1694" extrusionOk="0">
                      <a:moveTo>
                        <a:pt x="0" y="0"/>
                      </a:moveTo>
                      <a:lnTo>
                        <a:pt x="1595" y="1694"/>
                      </a:lnTo>
                      <a:lnTo>
                        <a:pt x="18820" y="1694"/>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0" name="Google Shape;5830;p43"/>
                <p:cNvSpPr/>
                <p:nvPr/>
              </p:nvSpPr>
              <p:spPr>
                <a:xfrm>
                  <a:off x="5420750" y="2773475"/>
                  <a:ext cx="504575" cy="6425"/>
                </a:xfrm>
                <a:custGeom>
                  <a:avLst/>
                  <a:gdLst/>
                  <a:ahLst/>
                  <a:cxnLst/>
                  <a:rect l="l" t="t" r="r" b="b"/>
                  <a:pathLst>
                    <a:path w="20183" h="257" extrusionOk="0">
                      <a:moveTo>
                        <a:pt x="10062" y="0"/>
                      </a:moveTo>
                      <a:cubicBezTo>
                        <a:pt x="8385" y="2"/>
                        <a:pt x="6708" y="10"/>
                        <a:pt x="5031" y="29"/>
                      </a:cubicBezTo>
                      <a:cubicBezTo>
                        <a:pt x="3355" y="48"/>
                        <a:pt x="1678" y="76"/>
                        <a:pt x="1" y="128"/>
                      </a:cubicBezTo>
                      <a:cubicBezTo>
                        <a:pt x="1678" y="181"/>
                        <a:pt x="3355" y="209"/>
                        <a:pt x="5031" y="229"/>
                      </a:cubicBezTo>
                      <a:cubicBezTo>
                        <a:pt x="6708" y="248"/>
                        <a:pt x="8385" y="256"/>
                        <a:pt x="10062" y="256"/>
                      </a:cubicBezTo>
                      <a:cubicBezTo>
                        <a:pt x="11738" y="256"/>
                        <a:pt x="13415" y="248"/>
                        <a:pt x="15092" y="230"/>
                      </a:cubicBezTo>
                      <a:cubicBezTo>
                        <a:pt x="16768" y="210"/>
                        <a:pt x="18444" y="182"/>
                        <a:pt x="20121" y="131"/>
                      </a:cubicBezTo>
                      <a:lnTo>
                        <a:pt x="20121" y="131"/>
                      </a:lnTo>
                      <a:lnTo>
                        <a:pt x="20182" y="193"/>
                      </a:lnTo>
                      <a:lnTo>
                        <a:pt x="20125" y="127"/>
                      </a:lnTo>
                      <a:lnTo>
                        <a:pt x="20123" y="126"/>
                      </a:lnTo>
                      <a:lnTo>
                        <a:pt x="20122" y="126"/>
                      </a:lnTo>
                      <a:cubicBezTo>
                        <a:pt x="18445" y="74"/>
                        <a:pt x="16769" y="46"/>
                        <a:pt x="15092" y="28"/>
                      </a:cubicBezTo>
                      <a:cubicBezTo>
                        <a:pt x="13415" y="10"/>
                        <a:pt x="11738" y="0"/>
                        <a:pt x="10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1" name="Google Shape;5831;p43"/>
                <p:cNvSpPr/>
                <p:nvPr/>
              </p:nvSpPr>
              <p:spPr>
                <a:xfrm>
                  <a:off x="5459600" y="2732725"/>
                  <a:ext cx="423025" cy="6425"/>
                </a:xfrm>
                <a:custGeom>
                  <a:avLst/>
                  <a:gdLst/>
                  <a:ahLst/>
                  <a:cxnLst/>
                  <a:rect l="l" t="t" r="r" b="b"/>
                  <a:pathLst>
                    <a:path w="16921" h="257" extrusionOk="0">
                      <a:moveTo>
                        <a:pt x="8462" y="0"/>
                      </a:moveTo>
                      <a:cubicBezTo>
                        <a:pt x="7052" y="1"/>
                        <a:pt x="5641" y="9"/>
                        <a:pt x="4232" y="28"/>
                      </a:cubicBezTo>
                      <a:cubicBezTo>
                        <a:pt x="3526" y="37"/>
                        <a:pt x="2821" y="48"/>
                        <a:pt x="2116" y="65"/>
                      </a:cubicBezTo>
                      <a:cubicBezTo>
                        <a:pt x="1410" y="83"/>
                        <a:pt x="706" y="100"/>
                        <a:pt x="1" y="128"/>
                      </a:cubicBezTo>
                      <a:cubicBezTo>
                        <a:pt x="706" y="156"/>
                        <a:pt x="1412" y="172"/>
                        <a:pt x="2116" y="191"/>
                      </a:cubicBezTo>
                      <a:cubicBezTo>
                        <a:pt x="2822" y="206"/>
                        <a:pt x="3527" y="217"/>
                        <a:pt x="4232" y="228"/>
                      </a:cubicBezTo>
                      <a:cubicBezTo>
                        <a:pt x="5641" y="247"/>
                        <a:pt x="7052" y="256"/>
                        <a:pt x="8462" y="256"/>
                      </a:cubicBezTo>
                      <a:cubicBezTo>
                        <a:pt x="9871" y="256"/>
                        <a:pt x="11282" y="248"/>
                        <a:pt x="12690" y="229"/>
                      </a:cubicBezTo>
                      <a:cubicBezTo>
                        <a:pt x="14100" y="208"/>
                        <a:pt x="15511" y="182"/>
                        <a:pt x="16920" y="128"/>
                      </a:cubicBezTo>
                      <a:cubicBezTo>
                        <a:pt x="15511" y="74"/>
                        <a:pt x="14100" y="46"/>
                        <a:pt x="12690" y="27"/>
                      </a:cubicBezTo>
                      <a:cubicBezTo>
                        <a:pt x="11282" y="9"/>
                        <a:pt x="9871" y="0"/>
                        <a:pt x="8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2" name="Google Shape;5832;p43"/>
                <p:cNvSpPr/>
                <p:nvPr/>
              </p:nvSpPr>
              <p:spPr>
                <a:xfrm>
                  <a:off x="5415900" y="2695350"/>
                  <a:ext cx="510425" cy="6425"/>
                </a:xfrm>
                <a:custGeom>
                  <a:avLst/>
                  <a:gdLst/>
                  <a:ahLst/>
                  <a:cxnLst/>
                  <a:rect l="l" t="t" r="r" b="b"/>
                  <a:pathLst>
                    <a:path w="20417" h="257" extrusionOk="0">
                      <a:moveTo>
                        <a:pt x="10210" y="1"/>
                      </a:moveTo>
                      <a:cubicBezTo>
                        <a:pt x="8507" y="1"/>
                        <a:pt x="6805" y="9"/>
                        <a:pt x="5105" y="28"/>
                      </a:cubicBezTo>
                      <a:cubicBezTo>
                        <a:pt x="3402" y="49"/>
                        <a:pt x="1701" y="75"/>
                        <a:pt x="0" y="128"/>
                      </a:cubicBezTo>
                      <a:cubicBezTo>
                        <a:pt x="1703" y="183"/>
                        <a:pt x="3403" y="210"/>
                        <a:pt x="5105" y="230"/>
                      </a:cubicBezTo>
                      <a:cubicBezTo>
                        <a:pt x="6808" y="248"/>
                        <a:pt x="8508" y="256"/>
                        <a:pt x="10210" y="256"/>
                      </a:cubicBezTo>
                      <a:cubicBezTo>
                        <a:pt x="11911" y="255"/>
                        <a:pt x="13613" y="248"/>
                        <a:pt x="15313" y="229"/>
                      </a:cubicBezTo>
                      <a:cubicBezTo>
                        <a:pt x="16165" y="219"/>
                        <a:pt x="17015" y="208"/>
                        <a:pt x="17865" y="192"/>
                      </a:cubicBezTo>
                      <a:cubicBezTo>
                        <a:pt x="18715" y="173"/>
                        <a:pt x="19567" y="157"/>
                        <a:pt x="20417" y="129"/>
                      </a:cubicBezTo>
                      <a:cubicBezTo>
                        <a:pt x="19567" y="101"/>
                        <a:pt x="18715" y="84"/>
                        <a:pt x="17865" y="66"/>
                      </a:cubicBezTo>
                      <a:cubicBezTo>
                        <a:pt x="17015" y="51"/>
                        <a:pt x="16165" y="39"/>
                        <a:pt x="15313" y="29"/>
                      </a:cubicBezTo>
                      <a:cubicBezTo>
                        <a:pt x="13612" y="10"/>
                        <a:pt x="11910" y="1"/>
                        <a:pt x="10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3" name="Google Shape;5833;p43"/>
                <p:cNvSpPr/>
                <p:nvPr/>
              </p:nvSpPr>
              <p:spPr>
                <a:xfrm>
                  <a:off x="5415525" y="2620650"/>
                  <a:ext cx="510350" cy="6425"/>
                </a:xfrm>
                <a:custGeom>
                  <a:avLst/>
                  <a:gdLst/>
                  <a:ahLst/>
                  <a:cxnLst/>
                  <a:rect l="l" t="t" r="r" b="b"/>
                  <a:pathLst>
                    <a:path w="20414" h="257" extrusionOk="0">
                      <a:moveTo>
                        <a:pt x="10207" y="1"/>
                      </a:moveTo>
                      <a:cubicBezTo>
                        <a:pt x="8507" y="1"/>
                        <a:pt x="6805" y="9"/>
                        <a:pt x="5105" y="28"/>
                      </a:cubicBezTo>
                      <a:cubicBezTo>
                        <a:pt x="3403" y="49"/>
                        <a:pt x="1703" y="76"/>
                        <a:pt x="1" y="129"/>
                      </a:cubicBezTo>
                      <a:cubicBezTo>
                        <a:pt x="1703" y="183"/>
                        <a:pt x="3403" y="211"/>
                        <a:pt x="5105" y="230"/>
                      </a:cubicBezTo>
                      <a:cubicBezTo>
                        <a:pt x="6805" y="248"/>
                        <a:pt x="8507" y="257"/>
                        <a:pt x="10207" y="257"/>
                      </a:cubicBezTo>
                      <a:cubicBezTo>
                        <a:pt x="11909" y="256"/>
                        <a:pt x="13609" y="248"/>
                        <a:pt x="15311" y="229"/>
                      </a:cubicBezTo>
                      <a:cubicBezTo>
                        <a:pt x="16161" y="220"/>
                        <a:pt x="17011" y="209"/>
                        <a:pt x="17863" y="192"/>
                      </a:cubicBezTo>
                      <a:cubicBezTo>
                        <a:pt x="18713" y="174"/>
                        <a:pt x="19563" y="157"/>
                        <a:pt x="20414" y="130"/>
                      </a:cubicBezTo>
                      <a:cubicBezTo>
                        <a:pt x="19562" y="101"/>
                        <a:pt x="18712" y="85"/>
                        <a:pt x="17863" y="66"/>
                      </a:cubicBezTo>
                      <a:cubicBezTo>
                        <a:pt x="17011" y="51"/>
                        <a:pt x="16161" y="40"/>
                        <a:pt x="15311" y="29"/>
                      </a:cubicBezTo>
                      <a:cubicBezTo>
                        <a:pt x="13609" y="10"/>
                        <a:pt x="11909" y="1"/>
                        <a:pt x="10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4" name="Google Shape;5834;p43"/>
                <p:cNvSpPr/>
                <p:nvPr/>
              </p:nvSpPr>
              <p:spPr>
                <a:xfrm>
                  <a:off x="5459150" y="2658025"/>
                  <a:ext cx="423025" cy="6425"/>
                </a:xfrm>
                <a:custGeom>
                  <a:avLst/>
                  <a:gdLst/>
                  <a:ahLst/>
                  <a:cxnLst/>
                  <a:rect l="l" t="t" r="r" b="b"/>
                  <a:pathLst>
                    <a:path w="16921" h="257" extrusionOk="0">
                      <a:moveTo>
                        <a:pt x="8461" y="1"/>
                      </a:moveTo>
                      <a:cubicBezTo>
                        <a:pt x="7051" y="2"/>
                        <a:pt x="5641" y="9"/>
                        <a:pt x="4231" y="28"/>
                      </a:cubicBezTo>
                      <a:cubicBezTo>
                        <a:pt x="3525" y="38"/>
                        <a:pt x="2821" y="49"/>
                        <a:pt x="2116" y="65"/>
                      </a:cubicBezTo>
                      <a:cubicBezTo>
                        <a:pt x="1410" y="84"/>
                        <a:pt x="705" y="100"/>
                        <a:pt x="0" y="129"/>
                      </a:cubicBezTo>
                      <a:cubicBezTo>
                        <a:pt x="705" y="156"/>
                        <a:pt x="1411" y="173"/>
                        <a:pt x="2116" y="191"/>
                      </a:cubicBezTo>
                      <a:cubicBezTo>
                        <a:pt x="2822" y="206"/>
                        <a:pt x="3526" y="218"/>
                        <a:pt x="4231" y="228"/>
                      </a:cubicBezTo>
                      <a:cubicBezTo>
                        <a:pt x="5641" y="247"/>
                        <a:pt x="7051" y="256"/>
                        <a:pt x="8461" y="256"/>
                      </a:cubicBezTo>
                      <a:cubicBezTo>
                        <a:pt x="9871" y="256"/>
                        <a:pt x="11281" y="248"/>
                        <a:pt x="12691" y="229"/>
                      </a:cubicBezTo>
                      <a:cubicBezTo>
                        <a:pt x="14100" y="208"/>
                        <a:pt x="15511" y="182"/>
                        <a:pt x="16921" y="129"/>
                      </a:cubicBezTo>
                      <a:cubicBezTo>
                        <a:pt x="15511" y="74"/>
                        <a:pt x="14100" y="47"/>
                        <a:pt x="12691" y="27"/>
                      </a:cubicBezTo>
                      <a:cubicBezTo>
                        <a:pt x="11281" y="9"/>
                        <a:pt x="9871" y="1"/>
                        <a:pt x="8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5" name="Google Shape;5835;p43"/>
                <p:cNvSpPr/>
                <p:nvPr/>
              </p:nvSpPr>
              <p:spPr>
                <a:xfrm>
                  <a:off x="5459600" y="2583375"/>
                  <a:ext cx="423025" cy="6400"/>
                </a:xfrm>
                <a:custGeom>
                  <a:avLst/>
                  <a:gdLst/>
                  <a:ahLst/>
                  <a:cxnLst/>
                  <a:rect l="l" t="t" r="r" b="b"/>
                  <a:pathLst>
                    <a:path w="16921" h="256" extrusionOk="0">
                      <a:moveTo>
                        <a:pt x="8462" y="0"/>
                      </a:moveTo>
                      <a:cubicBezTo>
                        <a:pt x="7052" y="1"/>
                        <a:pt x="5641" y="9"/>
                        <a:pt x="4232" y="28"/>
                      </a:cubicBezTo>
                      <a:cubicBezTo>
                        <a:pt x="3526" y="37"/>
                        <a:pt x="2821" y="48"/>
                        <a:pt x="2116" y="65"/>
                      </a:cubicBezTo>
                      <a:cubicBezTo>
                        <a:pt x="1410" y="83"/>
                        <a:pt x="706" y="99"/>
                        <a:pt x="1" y="128"/>
                      </a:cubicBezTo>
                      <a:cubicBezTo>
                        <a:pt x="706" y="156"/>
                        <a:pt x="1412" y="173"/>
                        <a:pt x="2116" y="190"/>
                      </a:cubicBezTo>
                      <a:cubicBezTo>
                        <a:pt x="2822" y="206"/>
                        <a:pt x="3527" y="217"/>
                        <a:pt x="4232" y="227"/>
                      </a:cubicBezTo>
                      <a:cubicBezTo>
                        <a:pt x="5641" y="247"/>
                        <a:pt x="7052" y="256"/>
                        <a:pt x="8462" y="256"/>
                      </a:cubicBezTo>
                      <a:cubicBezTo>
                        <a:pt x="9871" y="256"/>
                        <a:pt x="11282" y="248"/>
                        <a:pt x="12690" y="229"/>
                      </a:cubicBezTo>
                      <a:cubicBezTo>
                        <a:pt x="14100" y="209"/>
                        <a:pt x="15511" y="181"/>
                        <a:pt x="16920" y="128"/>
                      </a:cubicBezTo>
                      <a:cubicBezTo>
                        <a:pt x="15511" y="74"/>
                        <a:pt x="14100" y="46"/>
                        <a:pt x="12690" y="27"/>
                      </a:cubicBezTo>
                      <a:cubicBezTo>
                        <a:pt x="11282" y="9"/>
                        <a:pt x="9871" y="0"/>
                        <a:pt x="8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6" name="Google Shape;5836;p43"/>
                <p:cNvSpPr/>
                <p:nvPr/>
              </p:nvSpPr>
              <p:spPr>
                <a:xfrm>
                  <a:off x="5415900" y="2546025"/>
                  <a:ext cx="510425" cy="6400"/>
                </a:xfrm>
                <a:custGeom>
                  <a:avLst/>
                  <a:gdLst/>
                  <a:ahLst/>
                  <a:cxnLst/>
                  <a:rect l="l" t="t" r="r" b="b"/>
                  <a:pathLst>
                    <a:path w="20417" h="256" extrusionOk="0">
                      <a:moveTo>
                        <a:pt x="10210" y="0"/>
                      </a:moveTo>
                      <a:cubicBezTo>
                        <a:pt x="8507" y="0"/>
                        <a:pt x="6805" y="7"/>
                        <a:pt x="5105" y="27"/>
                      </a:cubicBezTo>
                      <a:cubicBezTo>
                        <a:pt x="3402" y="47"/>
                        <a:pt x="1701" y="74"/>
                        <a:pt x="0" y="128"/>
                      </a:cubicBezTo>
                      <a:cubicBezTo>
                        <a:pt x="1703" y="181"/>
                        <a:pt x="3403" y="210"/>
                        <a:pt x="5105" y="228"/>
                      </a:cubicBezTo>
                      <a:cubicBezTo>
                        <a:pt x="6808" y="247"/>
                        <a:pt x="8508" y="256"/>
                        <a:pt x="10210" y="256"/>
                      </a:cubicBezTo>
                      <a:cubicBezTo>
                        <a:pt x="11911" y="254"/>
                        <a:pt x="13613" y="247"/>
                        <a:pt x="15313" y="227"/>
                      </a:cubicBezTo>
                      <a:cubicBezTo>
                        <a:pt x="16165" y="218"/>
                        <a:pt x="17015" y="207"/>
                        <a:pt x="17865" y="190"/>
                      </a:cubicBezTo>
                      <a:cubicBezTo>
                        <a:pt x="18715" y="173"/>
                        <a:pt x="19567" y="156"/>
                        <a:pt x="20417" y="128"/>
                      </a:cubicBezTo>
                      <a:cubicBezTo>
                        <a:pt x="19567" y="98"/>
                        <a:pt x="18715" y="82"/>
                        <a:pt x="17865" y="65"/>
                      </a:cubicBezTo>
                      <a:cubicBezTo>
                        <a:pt x="17015" y="49"/>
                        <a:pt x="16165" y="38"/>
                        <a:pt x="15313" y="28"/>
                      </a:cubicBezTo>
                      <a:cubicBezTo>
                        <a:pt x="13612" y="8"/>
                        <a:pt x="11910" y="0"/>
                        <a:pt x="10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7" name="Google Shape;5837;p43"/>
                <p:cNvSpPr/>
                <p:nvPr/>
              </p:nvSpPr>
              <p:spPr>
                <a:xfrm>
                  <a:off x="5459600" y="2508675"/>
                  <a:ext cx="193600" cy="6350"/>
                </a:xfrm>
                <a:custGeom>
                  <a:avLst/>
                  <a:gdLst/>
                  <a:ahLst/>
                  <a:cxnLst/>
                  <a:rect l="l" t="t" r="r" b="b"/>
                  <a:pathLst>
                    <a:path w="7744" h="254" extrusionOk="0">
                      <a:moveTo>
                        <a:pt x="3873" y="0"/>
                      </a:moveTo>
                      <a:cubicBezTo>
                        <a:pt x="3226" y="1"/>
                        <a:pt x="2581" y="10"/>
                        <a:pt x="1936" y="28"/>
                      </a:cubicBezTo>
                      <a:cubicBezTo>
                        <a:pt x="1613" y="37"/>
                        <a:pt x="1290" y="50"/>
                        <a:pt x="968" y="66"/>
                      </a:cubicBezTo>
                      <a:cubicBezTo>
                        <a:pt x="806" y="73"/>
                        <a:pt x="646" y="82"/>
                        <a:pt x="484" y="92"/>
                      </a:cubicBezTo>
                      <a:cubicBezTo>
                        <a:pt x="323" y="103"/>
                        <a:pt x="162" y="114"/>
                        <a:pt x="1" y="128"/>
                      </a:cubicBezTo>
                      <a:cubicBezTo>
                        <a:pt x="162" y="143"/>
                        <a:pt x="323" y="154"/>
                        <a:pt x="484" y="161"/>
                      </a:cubicBezTo>
                      <a:cubicBezTo>
                        <a:pt x="646" y="171"/>
                        <a:pt x="806" y="180"/>
                        <a:pt x="968" y="189"/>
                      </a:cubicBezTo>
                      <a:cubicBezTo>
                        <a:pt x="1290" y="204"/>
                        <a:pt x="1613" y="215"/>
                        <a:pt x="1936" y="225"/>
                      </a:cubicBezTo>
                      <a:cubicBezTo>
                        <a:pt x="2581" y="245"/>
                        <a:pt x="3226" y="253"/>
                        <a:pt x="3873" y="253"/>
                      </a:cubicBezTo>
                      <a:cubicBezTo>
                        <a:pt x="4518" y="253"/>
                        <a:pt x="5163" y="246"/>
                        <a:pt x="5809" y="226"/>
                      </a:cubicBezTo>
                      <a:cubicBezTo>
                        <a:pt x="6131" y="217"/>
                        <a:pt x="6454" y="205"/>
                        <a:pt x="6776" y="190"/>
                      </a:cubicBezTo>
                      <a:cubicBezTo>
                        <a:pt x="6938" y="181"/>
                        <a:pt x="7099" y="173"/>
                        <a:pt x="7260" y="163"/>
                      </a:cubicBezTo>
                      <a:cubicBezTo>
                        <a:pt x="7421" y="153"/>
                        <a:pt x="7583" y="140"/>
                        <a:pt x="7743" y="127"/>
                      </a:cubicBezTo>
                      <a:cubicBezTo>
                        <a:pt x="7583" y="113"/>
                        <a:pt x="7421" y="102"/>
                        <a:pt x="7260" y="91"/>
                      </a:cubicBezTo>
                      <a:cubicBezTo>
                        <a:pt x="7099" y="81"/>
                        <a:pt x="6938" y="72"/>
                        <a:pt x="6776" y="64"/>
                      </a:cubicBezTo>
                      <a:cubicBezTo>
                        <a:pt x="6454" y="48"/>
                        <a:pt x="6131" y="37"/>
                        <a:pt x="5809" y="27"/>
                      </a:cubicBezTo>
                      <a:cubicBezTo>
                        <a:pt x="5163" y="10"/>
                        <a:pt x="4518" y="0"/>
                        <a:pt x="3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8" name="Google Shape;5838;p43"/>
                <p:cNvSpPr/>
                <p:nvPr/>
              </p:nvSpPr>
              <p:spPr>
                <a:xfrm>
                  <a:off x="5415900" y="2471325"/>
                  <a:ext cx="510425" cy="6425"/>
                </a:xfrm>
                <a:custGeom>
                  <a:avLst/>
                  <a:gdLst/>
                  <a:ahLst/>
                  <a:cxnLst/>
                  <a:rect l="l" t="t" r="r" b="b"/>
                  <a:pathLst>
                    <a:path w="20417" h="257" extrusionOk="0">
                      <a:moveTo>
                        <a:pt x="10210" y="0"/>
                      </a:moveTo>
                      <a:cubicBezTo>
                        <a:pt x="8507" y="0"/>
                        <a:pt x="6805" y="8"/>
                        <a:pt x="5105" y="27"/>
                      </a:cubicBezTo>
                      <a:cubicBezTo>
                        <a:pt x="3402" y="48"/>
                        <a:pt x="1701" y="74"/>
                        <a:pt x="0" y="128"/>
                      </a:cubicBezTo>
                      <a:cubicBezTo>
                        <a:pt x="1703" y="182"/>
                        <a:pt x="3403" y="210"/>
                        <a:pt x="5105" y="229"/>
                      </a:cubicBezTo>
                      <a:cubicBezTo>
                        <a:pt x="6808" y="247"/>
                        <a:pt x="8508" y="256"/>
                        <a:pt x="10210" y="256"/>
                      </a:cubicBezTo>
                      <a:cubicBezTo>
                        <a:pt x="11911" y="255"/>
                        <a:pt x="13613" y="247"/>
                        <a:pt x="15313" y="228"/>
                      </a:cubicBezTo>
                      <a:cubicBezTo>
                        <a:pt x="16165" y="219"/>
                        <a:pt x="17015" y="207"/>
                        <a:pt x="17865" y="191"/>
                      </a:cubicBezTo>
                      <a:cubicBezTo>
                        <a:pt x="18715" y="173"/>
                        <a:pt x="19567" y="156"/>
                        <a:pt x="20417" y="128"/>
                      </a:cubicBezTo>
                      <a:cubicBezTo>
                        <a:pt x="19567" y="100"/>
                        <a:pt x="18715" y="83"/>
                        <a:pt x="17865" y="65"/>
                      </a:cubicBezTo>
                      <a:cubicBezTo>
                        <a:pt x="17015" y="50"/>
                        <a:pt x="16165" y="38"/>
                        <a:pt x="15313" y="28"/>
                      </a:cubicBezTo>
                      <a:cubicBezTo>
                        <a:pt x="13612" y="9"/>
                        <a:pt x="11910" y="0"/>
                        <a:pt x="10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9" name="Google Shape;5839;p43"/>
                <p:cNvSpPr/>
                <p:nvPr/>
              </p:nvSpPr>
              <p:spPr>
                <a:xfrm>
                  <a:off x="5653225" y="2508700"/>
                  <a:ext cx="232750" cy="6350"/>
                </a:xfrm>
                <a:custGeom>
                  <a:avLst/>
                  <a:gdLst/>
                  <a:ahLst/>
                  <a:cxnLst/>
                  <a:rect l="l" t="t" r="r" b="b"/>
                  <a:pathLst>
                    <a:path w="9310" h="254" extrusionOk="0">
                      <a:moveTo>
                        <a:pt x="4731" y="0"/>
                      </a:moveTo>
                      <a:cubicBezTo>
                        <a:pt x="4684" y="0"/>
                        <a:pt x="4637" y="0"/>
                        <a:pt x="4589" y="0"/>
                      </a:cubicBezTo>
                      <a:cubicBezTo>
                        <a:pt x="3824" y="0"/>
                        <a:pt x="3060" y="10"/>
                        <a:pt x="2294" y="29"/>
                      </a:cubicBezTo>
                      <a:cubicBezTo>
                        <a:pt x="1530" y="47"/>
                        <a:pt x="765" y="75"/>
                        <a:pt x="0" y="127"/>
                      </a:cubicBezTo>
                      <a:cubicBezTo>
                        <a:pt x="765" y="178"/>
                        <a:pt x="1530" y="206"/>
                        <a:pt x="2294" y="225"/>
                      </a:cubicBezTo>
                      <a:cubicBezTo>
                        <a:pt x="3060" y="243"/>
                        <a:pt x="3824" y="252"/>
                        <a:pt x="4589" y="253"/>
                      </a:cubicBezTo>
                      <a:cubicBezTo>
                        <a:pt x="5354" y="253"/>
                        <a:pt x="6119" y="247"/>
                        <a:pt x="6883" y="230"/>
                      </a:cubicBezTo>
                      <a:cubicBezTo>
                        <a:pt x="7266" y="221"/>
                        <a:pt x="7649" y="209"/>
                        <a:pt x="8030" y="195"/>
                      </a:cubicBezTo>
                      <a:cubicBezTo>
                        <a:pt x="8127" y="191"/>
                        <a:pt x="8222" y="187"/>
                        <a:pt x="8317" y="183"/>
                      </a:cubicBezTo>
                      <a:lnTo>
                        <a:pt x="8603" y="170"/>
                      </a:lnTo>
                      <a:cubicBezTo>
                        <a:pt x="8700" y="166"/>
                        <a:pt x="8795" y="160"/>
                        <a:pt x="8890" y="155"/>
                      </a:cubicBezTo>
                      <a:lnTo>
                        <a:pt x="9033" y="148"/>
                      </a:lnTo>
                      <a:lnTo>
                        <a:pt x="9176" y="138"/>
                      </a:lnTo>
                      <a:lnTo>
                        <a:pt x="9181" y="138"/>
                      </a:lnTo>
                      <a:lnTo>
                        <a:pt x="9185" y="135"/>
                      </a:lnTo>
                      <a:lnTo>
                        <a:pt x="9247" y="74"/>
                      </a:lnTo>
                      <a:lnTo>
                        <a:pt x="9309" y="13"/>
                      </a:lnTo>
                      <a:lnTo>
                        <a:pt x="9240" y="66"/>
                      </a:lnTo>
                      <a:lnTo>
                        <a:pt x="9172" y="116"/>
                      </a:lnTo>
                      <a:lnTo>
                        <a:pt x="9172" y="116"/>
                      </a:lnTo>
                      <a:lnTo>
                        <a:pt x="9033" y="107"/>
                      </a:lnTo>
                      <a:lnTo>
                        <a:pt x="8890" y="99"/>
                      </a:lnTo>
                      <a:cubicBezTo>
                        <a:pt x="8795" y="93"/>
                        <a:pt x="8700" y="87"/>
                        <a:pt x="8603" y="83"/>
                      </a:cubicBezTo>
                      <a:lnTo>
                        <a:pt x="8317" y="71"/>
                      </a:lnTo>
                      <a:cubicBezTo>
                        <a:pt x="8222" y="67"/>
                        <a:pt x="8127" y="63"/>
                        <a:pt x="8030" y="60"/>
                      </a:cubicBezTo>
                      <a:cubicBezTo>
                        <a:pt x="7649" y="45"/>
                        <a:pt x="7266" y="34"/>
                        <a:pt x="6883" y="25"/>
                      </a:cubicBezTo>
                      <a:cubicBezTo>
                        <a:pt x="6166" y="8"/>
                        <a:pt x="5448" y="0"/>
                        <a:pt x="4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0" name="Google Shape;5840;p43"/>
                <p:cNvSpPr/>
                <p:nvPr/>
              </p:nvSpPr>
              <p:spPr>
                <a:xfrm>
                  <a:off x="5415525" y="2396625"/>
                  <a:ext cx="510350" cy="6425"/>
                </a:xfrm>
                <a:custGeom>
                  <a:avLst/>
                  <a:gdLst/>
                  <a:ahLst/>
                  <a:cxnLst/>
                  <a:rect l="l" t="t" r="r" b="b"/>
                  <a:pathLst>
                    <a:path w="20414" h="257" extrusionOk="0">
                      <a:moveTo>
                        <a:pt x="10207" y="1"/>
                      </a:moveTo>
                      <a:cubicBezTo>
                        <a:pt x="8507" y="1"/>
                        <a:pt x="6805" y="8"/>
                        <a:pt x="5105" y="27"/>
                      </a:cubicBezTo>
                      <a:cubicBezTo>
                        <a:pt x="3403" y="48"/>
                        <a:pt x="1703" y="74"/>
                        <a:pt x="1" y="129"/>
                      </a:cubicBezTo>
                      <a:cubicBezTo>
                        <a:pt x="1703" y="182"/>
                        <a:pt x="3403" y="210"/>
                        <a:pt x="5105" y="229"/>
                      </a:cubicBezTo>
                      <a:cubicBezTo>
                        <a:pt x="6805" y="247"/>
                        <a:pt x="8507" y="257"/>
                        <a:pt x="10207" y="257"/>
                      </a:cubicBezTo>
                      <a:cubicBezTo>
                        <a:pt x="11909" y="256"/>
                        <a:pt x="13609" y="247"/>
                        <a:pt x="15311" y="228"/>
                      </a:cubicBezTo>
                      <a:cubicBezTo>
                        <a:pt x="16161" y="219"/>
                        <a:pt x="17011" y="207"/>
                        <a:pt x="17863" y="191"/>
                      </a:cubicBezTo>
                      <a:cubicBezTo>
                        <a:pt x="18713" y="174"/>
                        <a:pt x="19563" y="156"/>
                        <a:pt x="20414" y="129"/>
                      </a:cubicBezTo>
                      <a:cubicBezTo>
                        <a:pt x="19562" y="100"/>
                        <a:pt x="18712" y="84"/>
                        <a:pt x="17863" y="65"/>
                      </a:cubicBezTo>
                      <a:cubicBezTo>
                        <a:pt x="17011" y="50"/>
                        <a:pt x="16161" y="39"/>
                        <a:pt x="15311" y="28"/>
                      </a:cubicBezTo>
                      <a:cubicBezTo>
                        <a:pt x="13609" y="9"/>
                        <a:pt x="11909" y="1"/>
                        <a:pt x="10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1" name="Google Shape;5841;p43"/>
                <p:cNvSpPr/>
                <p:nvPr/>
              </p:nvSpPr>
              <p:spPr>
                <a:xfrm>
                  <a:off x="5459150" y="2433975"/>
                  <a:ext cx="423025" cy="6425"/>
                </a:xfrm>
                <a:custGeom>
                  <a:avLst/>
                  <a:gdLst/>
                  <a:ahLst/>
                  <a:cxnLst/>
                  <a:rect l="l" t="t" r="r" b="b"/>
                  <a:pathLst>
                    <a:path w="16921" h="257" extrusionOk="0">
                      <a:moveTo>
                        <a:pt x="8461" y="1"/>
                      </a:moveTo>
                      <a:cubicBezTo>
                        <a:pt x="7051" y="2"/>
                        <a:pt x="5641" y="10"/>
                        <a:pt x="4231" y="28"/>
                      </a:cubicBezTo>
                      <a:cubicBezTo>
                        <a:pt x="3525" y="37"/>
                        <a:pt x="2821" y="49"/>
                        <a:pt x="2116" y="66"/>
                      </a:cubicBezTo>
                      <a:cubicBezTo>
                        <a:pt x="1410" y="83"/>
                        <a:pt x="705" y="100"/>
                        <a:pt x="0" y="128"/>
                      </a:cubicBezTo>
                      <a:cubicBezTo>
                        <a:pt x="705" y="156"/>
                        <a:pt x="1411" y="174"/>
                        <a:pt x="2116" y="191"/>
                      </a:cubicBezTo>
                      <a:cubicBezTo>
                        <a:pt x="2822" y="206"/>
                        <a:pt x="3526" y="218"/>
                        <a:pt x="4231" y="228"/>
                      </a:cubicBezTo>
                      <a:cubicBezTo>
                        <a:pt x="5641" y="247"/>
                        <a:pt x="7051" y="256"/>
                        <a:pt x="8461" y="256"/>
                      </a:cubicBezTo>
                      <a:cubicBezTo>
                        <a:pt x="9871" y="256"/>
                        <a:pt x="11281" y="248"/>
                        <a:pt x="12691" y="230"/>
                      </a:cubicBezTo>
                      <a:cubicBezTo>
                        <a:pt x="14100" y="209"/>
                        <a:pt x="15511" y="182"/>
                        <a:pt x="16921" y="128"/>
                      </a:cubicBezTo>
                      <a:cubicBezTo>
                        <a:pt x="15511" y="74"/>
                        <a:pt x="14100" y="47"/>
                        <a:pt x="12691" y="27"/>
                      </a:cubicBezTo>
                      <a:cubicBezTo>
                        <a:pt x="11281" y="10"/>
                        <a:pt x="9871" y="1"/>
                        <a:pt x="84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2" name="Google Shape;5842;p43"/>
                <p:cNvSpPr/>
                <p:nvPr/>
              </p:nvSpPr>
              <p:spPr>
                <a:xfrm>
                  <a:off x="5455800" y="2359275"/>
                  <a:ext cx="430625" cy="6425"/>
                </a:xfrm>
                <a:custGeom>
                  <a:avLst/>
                  <a:gdLst/>
                  <a:ahLst/>
                  <a:cxnLst/>
                  <a:rect l="l" t="t" r="r" b="b"/>
                  <a:pathLst>
                    <a:path w="17225" h="257" extrusionOk="0">
                      <a:moveTo>
                        <a:pt x="8612" y="1"/>
                      </a:moveTo>
                      <a:cubicBezTo>
                        <a:pt x="7177" y="2"/>
                        <a:pt x="5741" y="10"/>
                        <a:pt x="4305" y="29"/>
                      </a:cubicBezTo>
                      <a:cubicBezTo>
                        <a:pt x="3588" y="38"/>
                        <a:pt x="2870" y="49"/>
                        <a:pt x="2153" y="66"/>
                      </a:cubicBezTo>
                      <a:cubicBezTo>
                        <a:pt x="1436" y="84"/>
                        <a:pt x="718" y="100"/>
                        <a:pt x="0" y="129"/>
                      </a:cubicBezTo>
                      <a:cubicBezTo>
                        <a:pt x="718" y="156"/>
                        <a:pt x="1436" y="174"/>
                        <a:pt x="2153" y="191"/>
                      </a:cubicBezTo>
                      <a:cubicBezTo>
                        <a:pt x="2870" y="207"/>
                        <a:pt x="3588" y="218"/>
                        <a:pt x="4305" y="228"/>
                      </a:cubicBezTo>
                      <a:cubicBezTo>
                        <a:pt x="5741" y="247"/>
                        <a:pt x="7177" y="257"/>
                        <a:pt x="8612" y="257"/>
                      </a:cubicBezTo>
                      <a:cubicBezTo>
                        <a:pt x="10047" y="257"/>
                        <a:pt x="11483" y="248"/>
                        <a:pt x="12918" y="230"/>
                      </a:cubicBezTo>
                      <a:cubicBezTo>
                        <a:pt x="14354" y="210"/>
                        <a:pt x="15789" y="182"/>
                        <a:pt x="17225" y="129"/>
                      </a:cubicBezTo>
                      <a:cubicBezTo>
                        <a:pt x="15789" y="75"/>
                        <a:pt x="14354" y="47"/>
                        <a:pt x="12918" y="27"/>
                      </a:cubicBezTo>
                      <a:cubicBezTo>
                        <a:pt x="11483" y="10"/>
                        <a:pt x="10047" y="1"/>
                        <a:pt x="8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3" name="Google Shape;5843;p43"/>
                <p:cNvSpPr/>
                <p:nvPr/>
              </p:nvSpPr>
              <p:spPr>
                <a:xfrm>
                  <a:off x="5415900" y="2316950"/>
                  <a:ext cx="510425" cy="6425"/>
                </a:xfrm>
                <a:custGeom>
                  <a:avLst/>
                  <a:gdLst/>
                  <a:ahLst/>
                  <a:cxnLst/>
                  <a:rect l="l" t="t" r="r" b="b"/>
                  <a:pathLst>
                    <a:path w="20417" h="257" extrusionOk="0">
                      <a:moveTo>
                        <a:pt x="10210" y="0"/>
                      </a:moveTo>
                      <a:cubicBezTo>
                        <a:pt x="8507" y="0"/>
                        <a:pt x="6805" y="8"/>
                        <a:pt x="5105" y="27"/>
                      </a:cubicBezTo>
                      <a:cubicBezTo>
                        <a:pt x="3402" y="48"/>
                        <a:pt x="1701" y="74"/>
                        <a:pt x="0" y="128"/>
                      </a:cubicBezTo>
                      <a:cubicBezTo>
                        <a:pt x="1703" y="182"/>
                        <a:pt x="3403" y="210"/>
                        <a:pt x="5105" y="229"/>
                      </a:cubicBezTo>
                      <a:cubicBezTo>
                        <a:pt x="6808" y="247"/>
                        <a:pt x="8508" y="256"/>
                        <a:pt x="10210" y="256"/>
                      </a:cubicBezTo>
                      <a:cubicBezTo>
                        <a:pt x="11911" y="255"/>
                        <a:pt x="13613" y="247"/>
                        <a:pt x="15313" y="228"/>
                      </a:cubicBezTo>
                      <a:cubicBezTo>
                        <a:pt x="16165" y="219"/>
                        <a:pt x="17015" y="207"/>
                        <a:pt x="17865" y="191"/>
                      </a:cubicBezTo>
                      <a:cubicBezTo>
                        <a:pt x="18715" y="173"/>
                        <a:pt x="19567" y="156"/>
                        <a:pt x="20417" y="128"/>
                      </a:cubicBezTo>
                      <a:cubicBezTo>
                        <a:pt x="19567" y="100"/>
                        <a:pt x="18715" y="83"/>
                        <a:pt x="17865" y="65"/>
                      </a:cubicBezTo>
                      <a:cubicBezTo>
                        <a:pt x="17015" y="50"/>
                        <a:pt x="16165" y="38"/>
                        <a:pt x="15313" y="28"/>
                      </a:cubicBezTo>
                      <a:cubicBezTo>
                        <a:pt x="13612" y="9"/>
                        <a:pt x="11910" y="0"/>
                        <a:pt x="10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4" name="Google Shape;5844;p43"/>
                <p:cNvSpPr/>
                <p:nvPr/>
              </p:nvSpPr>
              <p:spPr>
                <a:xfrm>
                  <a:off x="5579625" y="2835025"/>
                  <a:ext cx="181475" cy="41550"/>
                </a:xfrm>
                <a:custGeom>
                  <a:avLst/>
                  <a:gdLst/>
                  <a:ahLst/>
                  <a:cxnLst/>
                  <a:rect l="l" t="t" r="r" b="b"/>
                  <a:pathLst>
                    <a:path w="7259" h="1662" extrusionOk="0">
                      <a:moveTo>
                        <a:pt x="1" y="0"/>
                      </a:moveTo>
                      <a:lnTo>
                        <a:pt x="1" y="1662"/>
                      </a:lnTo>
                      <a:lnTo>
                        <a:pt x="7258" y="1662"/>
                      </a:lnTo>
                      <a:lnTo>
                        <a:pt x="72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5" name="Google Shape;5845;p43"/>
                <p:cNvSpPr/>
                <p:nvPr/>
              </p:nvSpPr>
              <p:spPr>
                <a:xfrm>
                  <a:off x="5523275" y="2395300"/>
                  <a:ext cx="306350" cy="306325"/>
                </a:xfrm>
                <a:custGeom>
                  <a:avLst/>
                  <a:gdLst/>
                  <a:ahLst/>
                  <a:cxnLst/>
                  <a:rect l="l" t="t" r="r" b="b"/>
                  <a:pathLst>
                    <a:path w="12254" h="12253" extrusionOk="0">
                      <a:moveTo>
                        <a:pt x="6126" y="1"/>
                      </a:moveTo>
                      <a:lnTo>
                        <a:pt x="1" y="6126"/>
                      </a:lnTo>
                      <a:lnTo>
                        <a:pt x="6126" y="12252"/>
                      </a:lnTo>
                      <a:lnTo>
                        <a:pt x="12253" y="6126"/>
                      </a:lnTo>
                      <a:lnTo>
                        <a:pt x="6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6" name="Google Shape;5846;p43"/>
                <p:cNvSpPr/>
                <p:nvPr/>
              </p:nvSpPr>
              <p:spPr>
                <a:xfrm>
                  <a:off x="5538125" y="2410075"/>
                  <a:ext cx="276675" cy="276725"/>
                </a:xfrm>
                <a:custGeom>
                  <a:avLst/>
                  <a:gdLst/>
                  <a:ahLst/>
                  <a:cxnLst/>
                  <a:rect l="l" t="t" r="r" b="b"/>
                  <a:pathLst>
                    <a:path w="11067" h="11069" fill="none" extrusionOk="0">
                      <a:moveTo>
                        <a:pt x="0" y="5535"/>
                      </a:moveTo>
                      <a:lnTo>
                        <a:pt x="5533" y="1"/>
                      </a:lnTo>
                      <a:lnTo>
                        <a:pt x="11067" y="5535"/>
                      </a:lnTo>
                      <a:lnTo>
                        <a:pt x="5533" y="11069"/>
                      </a:lnTo>
                      <a:close/>
                    </a:path>
                  </a:pathLst>
                </a:custGeom>
                <a:noFill/>
                <a:ln w="3200" cap="flat" cmpd="sng">
                  <a:solidFill>
                    <a:schemeClr val="accent5"/>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7" name="Google Shape;5847;p43"/>
                <p:cNvSpPr/>
                <p:nvPr/>
              </p:nvSpPr>
              <p:spPr>
                <a:xfrm>
                  <a:off x="5613500" y="2452925"/>
                  <a:ext cx="146425" cy="190000"/>
                </a:xfrm>
                <a:custGeom>
                  <a:avLst/>
                  <a:gdLst/>
                  <a:ahLst/>
                  <a:cxnLst/>
                  <a:rect l="l" t="t" r="r" b="b"/>
                  <a:pathLst>
                    <a:path w="5857" h="7600" extrusionOk="0">
                      <a:moveTo>
                        <a:pt x="4218" y="1985"/>
                      </a:moveTo>
                      <a:cubicBezTo>
                        <a:pt x="4561" y="1985"/>
                        <a:pt x="4614" y="2109"/>
                        <a:pt x="4590" y="2389"/>
                      </a:cubicBezTo>
                      <a:cubicBezTo>
                        <a:pt x="4565" y="2619"/>
                        <a:pt x="4549" y="2766"/>
                        <a:pt x="4442" y="3087"/>
                      </a:cubicBezTo>
                      <a:cubicBezTo>
                        <a:pt x="4327" y="3433"/>
                        <a:pt x="4145" y="3498"/>
                        <a:pt x="3908" y="3531"/>
                      </a:cubicBezTo>
                      <a:cubicBezTo>
                        <a:pt x="3719" y="3555"/>
                        <a:pt x="3505" y="3588"/>
                        <a:pt x="2905" y="3654"/>
                      </a:cubicBezTo>
                      <a:cubicBezTo>
                        <a:pt x="2912" y="3087"/>
                        <a:pt x="2912" y="2495"/>
                        <a:pt x="2922" y="2109"/>
                      </a:cubicBezTo>
                      <a:cubicBezTo>
                        <a:pt x="3505" y="2043"/>
                        <a:pt x="3991" y="1986"/>
                        <a:pt x="4188" y="1986"/>
                      </a:cubicBezTo>
                      <a:cubicBezTo>
                        <a:pt x="4198" y="1986"/>
                        <a:pt x="4208" y="1985"/>
                        <a:pt x="4218" y="1985"/>
                      </a:cubicBezTo>
                      <a:close/>
                      <a:moveTo>
                        <a:pt x="2437" y="2166"/>
                      </a:moveTo>
                      <a:cubicBezTo>
                        <a:pt x="2452" y="2758"/>
                        <a:pt x="2461" y="3252"/>
                        <a:pt x="2454" y="3714"/>
                      </a:cubicBezTo>
                      <a:cubicBezTo>
                        <a:pt x="2084" y="3755"/>
                        <a:pt x="1631" y="3812"/>
                        <a:pt x="1032" y="3878"/>
                      </a:cubicBezTo>
                      <a:cubicBezTo>
                        <a:pt x="1014" y="3375"/>
                        <a:pt x="933" y="2727"/>
                        <a:pt x="859" y="2389"/>
                      </a:cubicBezTo>
                      <a:cubicBezTo>
                        <a:pt x="1262" y="2332"/>
                        <a:pt x="1862" y="2241"/>
                        <a:pt x="2437" y="2166"/>
                      </a:cubicBezTo>
                      <a:close/>
                      <a:moveTo>
                        <a:pt x="2252" y="1"/>
                      </a:moveTo>
                      <a:cubicBezTo>
                        <a:pt x="2063" y="1"/>
                        <a:pt x="2053" y="95"/>
                        <a:pt x="2173" y="251"/>
                      </a:cubicBezTo>
                      <a:cubicBezTo>
                        <a:pt x="2395" y="532"/>
                        <a:pt x="2426" y="1040"/>
                        <a:pt x="2436" y="1920"/>
                      </a:cubicBezTo>
                      <a:cubicBezTo>
                        <a:pt x="1473" y="2043"/>
                        <a:pt x="1086" y="2092"/>
                        <a:pt x="643" y="2142"/>
                      </a:cubicBezTo>
                      <a:cubicBezTo>
                        <a:pt x="569" y="2109"/>
                        <a:pt x="479" y="2084"/>
                        <a:pt x="347" y="2051"/>
                      </a:cubicBezTo>
                      <a:cubicBezTo>
                        <a:pt x="274" y="2030"/>
                        <a:pt x="212" y="2021"/>
                        <a:pt x="163" y="2021"/>
                      </a:cubicBezTo>
                      <a:cubicBezTo>
                        <a:pt x="37" y="2021"/>
                        <a:pt x="1" y="2087"/>
                        <a:pt x="83" y="2200"/>
                      </a:cubicBezTo>
                      <a:cubicBezTo>
                        <a:pt x="167" y="2323"/>
                        <a:pt x="232" y="2414"/>
                        <a:pt x="364" y="2652"/>
                      </a:cubicBezTo>
                      <a:cubicBezTo>
                        <a:pt x="471" y="2841"/>
                        <a:pt x="561" y="3202"/>
                        <a:pt x="610" y="3827"/>
                      </a:cubicBezTo>
                      <a:cubicBezTo>
                        <a:pt x="651" y="4322"/>
                        <a:pt x="685" y="4379"/>
                        <a:pt x="808" y="4461"/>
                      </a:cubicBezTo>
                      <a:cubicBezTo>
                        <a:pt x="836" y="4483"/>
                        <a:pt x="862" y="4495"/>
                        <a:pt x="887" y="4495"/>
                      </a:cubicBezTo>
                      <a:cubicBezTo>
                        <a:pt x="962" y="4495"/>
                        <a:pt x="1017" y="4381"/>
                        <a:pt x="1030" y="4108"/>
                      </a:cubicBezTo>
                      <a:cubicBezTo>
                        <a:pt x="1426" y="4099"/>
                        <a:pt x="1934" y="4058"/>
                        <a:pt x="2452" y="3992"/>
                      </a:cubicBezTo>
                      <a:lnTo>
                        <a:pt x="2452" y="3992"/>
                      </a:lnTo>
                      <a:cubicBezTo>
                        <a:pt x="2452" y="4683"/>
                        <a:pt x="2436" y="5357"/>
                        <a:pt x="2411" y="6245"/>
                      </a:cubicBezTo>
                      <a:cubicBezTo>
                        <a:pt x="2404" y="6622"/>
                        <a:pt x="2419" y="7173"/>
                        <a:pt x="2445" y="7346"/>
                      </a:cubicBezTo>
                      <a:cubicBezTo>
                        <a:pt x="2466" y="7510"/>
                        <a:pt x="2515" y="7599"/>
                        <a:pt x="2569" y="7599"/>
                      </a:cubicBezTo>
                      <a:cubicBezTo>
                        <a:pt x="2617" y="7599"/>
                        <a:pt x="2669" y="7527"/>
                        <a:pt x="2708" y="7371"/>
                      </a:cubicBezTo>
                      <a:cubicBezTo>
                        <a:pt x="2782" y="7075"/>
                        <a:pt x="2890" y="5842"/>
                        <a:pt x="2897" y="5044"/>
                      </a:cubicBezTo>
                      <a:cubicBezTo>
                        <a:pt x="2897" y="4789"/>
                        <a:pt x="2905" y="4379"/>
                        <a:pt x="2905" y="3943"/>
                      </a:cubicBezTo>
                      <a:cubicBezTo>
                        <a:pt x="3536" y="3863"/>
                        <a:pt x="4116" y="3834"/>
                        <a:pt x="4509" y="3834"/>
                      </a:cubicBezTo>
                      <a:cubicBezTo>
                        <a:pt x="4561" y="3834"/>
                        <a:pt x="4610" y="3835"/>
                        <a:pt x="4656" y="3836"/>
                      </a:cubicBezTo>
                      <a:cubicBezTo>
                        <a:pt x="4665" y="3836"/>
                        <a:pt x="4673" y="3836"/>
                        <a:pt x="4681" y="3836"/>
                      </a:cubicBezTo>
                      <a:cubicBezTo>
                        <a:pt x="4914" y="3836"/>
                        <a:pt x="4939" y="3725"/>
                        <a:pt x="4821" y="3597"/>
                      </a:cubicBezTo>
                      <a:cubicBezTo>
                        <a:pt x="4706" y="3465"/>
                        <a:pt x="4754" y="3383"/>
                        <a:pt x="5092" y="2882"/>
                      </a:cubicBezTo>
                      <a:cubicBezTo>
                        <a:pt x="5258" y="2635"/>
                        <a:pt x="5470" y="2389"/>
                        <a:pt x="5577" y="2340"/>
                      </a:cubicBezTo>
                      <a:cubicBezTo>
                        <a:pt x="5856" y="2201"/>
                        <a:pt x="5815" y="2060"/>
                        <a:pt x="5215" y="1748"/>
                      </a:cubicBezTo>
                      <a:cubicBezTo>
                        <a:pt x="4977" y="1626"/>
                        <a:pt x="4866" y="1576"/>
                        <a:pt x="4748" y="1576"/>
                      </a:cubicBezTo>
                      <a:cubicBezTo>
                        <a:pt x="4666" y="1576"/>
                        <a:pt x="4582" y="1600"/>
                        <a:pt x="4450" y="1641"/>
                      </a:cubicBezTo>
                      <a:cubicBezTo>
                        <a:pt x="4393" y="1657"/>
                        <a:pt x="4072" y="1705"/>
                        <a:pt x="2921" y="1854"/>
                      </a:cubicBezTo>
                      <a:cubicBezTo>
                        <a:pt x="2928" y="1023"/>
                        <a:pt x="2952" y="761"/>
                        <a:pt x="3019" y="554"/>
                      </a:cubicBezTo>
                      <a:cubicBezTo>
                        <a:pt x="3101" y="301"/>
                        <a:pt x="3101" y="160"/>
                        <a:pt x="2485" y="29"/>
                      </a:cubicBezTo>
                      <a:cubicBezTo>
                        <a:pt x="2388" y="10"/>
                        <a:pt x="2311" y="1"/>
                        <a:pt x="22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848" name="Google Shape;5848;p43"/>
              <p:cNvCxnSpPr/>
              <p:nvPr/>
            </p:nvCxnSpPr>
            <p:spPr>
              <a:xfrm rot="10800000">
                <a:off x="8077000" y="550525"/>
                <a:ext cx="3900" cy="941700"/>
              </a:xfrm>
              <a:prstGeom prst="straightConnector1">
                <a:avLst/>
              </a:prstGeom>
              <a:noFill/>
              <a:ln w="19050" cap="flat" cmpd="sng">
                <a:solidFill>
                  <a:schemeClr val="accent3"/>
                </a:solidFill>
                <a:prstDash val="solid"/>
                <a:round/>
                <a:headEnd type="none" w="med" len="med"/>
                <a:tailEnd type="none" w="med" len="med"/>
              </a:ln>
            </p:spPr>
          </p:cxn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04" name="Shape 5904"/>
        <p:cNvGrpSpPr/>
        <p:nvPr/>
      </p:nvGrpSpPr>
      <p:grpSpPr>
        <a:xfrm>
          <a:off x="0" y="0"/>
          <a:ext cx="0" cy="0"/>
          <a:chOff x="0" y="0"/>
          <a:chExt cx="0" cy="0"/>
        </a:xfrm>
      </p:grpSpPr>
      <p:sp>
        <p:nvSpPr>
          <p:cNvPr id="5905" name="Google Shape;5905;p45"/>
          <p:cNvSpPr txBox="1"/>
          <p:nvPr>
            <p:ph type="title"/>
          </p:nvPr>
        </p:nvSpPr>
        <p:spPr>
          <a:xfrm>
            <a:off x="720000" y="5395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Basic Concept</a:t>
            </a:r>
            <a:endParaRPr lang="en-US" altLang="en-GB"/>
          </a:p>
        </p:txBody>
      </p:sp>
      <p:sp>
        <p:nvSpPr>
          <p:cNvPr id="5906" name="Google Shape;5906;p45"/>
          <p:cNvSpPr txBox="1"/>
          <p:nvPr>
            <p:ph type="subTitle" idx="1"/>
          </p:nvPr>
        </p:nvSpPr>
        <p:spPr>
          <a:xfrm>
            <a:off x="606425" y="1033780"/>
            <a:ext cx="5073015" cy="3836035"/>
          </a:xfrm>
          <a:prstGeom prst="rect">
            <a:avLst/>
          </a:prstGeom>
        </p:spPr>
        <p:txBody>
          <a:bodyPr spcFirstLastPara="1" wrap="square" lIns="91425" tIns="91425" rIns="91425" bIns="91425" anchor="b" anchorCtr="0">
            <a:noAutofit/>
          </a:bodyPr>
          <a:lstStyle/>
          <a:p>
            <a:pPr marL="139700" lvl="0" indent="0" algn="l" rtl="0">
              <a:spcBef>
                <a:spcPts val="1000"/>
              </a:spcBef>
              <a:spcAft>
                <a:spcPts val="0"/>
              </a:spcAft>
              <a:buSzPts val="1400"/>
              <a:buNone/>
            </a:pPr>
            <a:r>
              <a:rPr lang="en-GB" sz="1600" b="1" dirty="0">
                <a:cs typeface="Calibri" panose="020F0502020204030204"/>
                <a:sym typeface="+mn-ea"/>
              </a:rPr>
              <a:t>VADER (Valence Aware Dictionary for Sentiment Reasoning)</a:t>
            </a:r>
            <a:endParaRPr lang="en-GB" sz="1600" b="1" dirty="0">
              <a:cs typeface="Calibri" panose="020F0502020204030204"/>
            </a:endParaRPr>
          </a:p>
          <a:p>
            <a:pPr marL="457200" lvl="0" indent="-317500" algn="l" rtl="0">
              <a:spcBef>
                <a:spcPts val="1000"/>
              </a:spcBef>
              <a:spcAft>
                <a:spcPts val="0"/>
              </a:spcAft>
              <a:buSzPts val="1400"/>
              <a:buChar char="■"/>
            </a:pPr>
            <a:r>
              <a:rPr lang="en-GB" sz="1600" dirty="0">
                <a:ea typeface="+mn-lt"/>
                <a:cs typeface="+mn-lt"/>
                <a:sym typeface="+mn-ea"/>
              </a:rPr>
              <a:t>It’s a model used for text sentiment analysis that is sensitive to both polarity (positive/negative) and intensity (strength) of emotion.</a:t>
            </a:r>
            <a:endParaRPr lang="en-GB" sz="1600" dirty="0">
              <a:ea typeface="+mn-lt"/>
              <a:cs typeface="+mn-lt"/>
            </a:endParaRPr>
          </a:p>
          <a:p>
            <a:pPr marL="457200" lvl="0" indent="-317500" algn="l" rtl="0">
              <a:spcBef>
                <a:spcPts val="0"/>
              </a:spcBef>
              <a:spcAft>
                <a:spcPts val="0"/>
              </a:spcAft>
              <a:buSzPts val="1400"/>
              <a:buChar char="■"/>
            </a:pPr>
            <a:r>
              <a:rPr lang="en-GB" sz="1600" dirty="0">
                <a:ea typeface="+mn-lt"/>
                <a:cs typeface="+mn-lt"/>
                <a:sym typeface="+mn-ea"/>
              </a:rPr>
              <a:t>VADER sentimental analysis relies on a dictionary that maps lexical features to emotion intensities known as sentiment scores. </a:t>
            </a:r>
            <a:endParaRPr lang="en-GB" sz="1600" dirty="0">
              <a:ea typeface="+mn-lt"/>
              <a:cs typeface="+mn-lt"/>
            </a:endParaRPr>
          </a:p>
          <a:p>
            <a:pPr marL="457200" lvl="0" indent="-317500" algn="l" rtl="0">
              <a:spcBef>
                <a:spcPts val="0"/>
              </a:spcBef>
              <a:spcAft>
                <a:spcPts val="0"/>
              </a:spcAft>
              <a:buSzPts val="1400"/>
              <a:buChar char="■"/>
            </a:pPr>
            <a:r>
              <a:rPr lang="en-GB" sz="1600" dirty="0">
                <a:ea typeface="+mn-lt"/>
                <a:cs typeface="+mn-lt"/>
                <a:sym typeface="+mn-ea"/>
              </a:rPr>
              <a:t>The sentiment score of a text can be obtained by summing up the intensity of each word in the text.</a:t>
            </a:r>
            <a:br>
              <a:rPr lang="en-GB" sz="1600" b="1" dirty="0">
                <a:latin typeface="Calibri" panose="020F0502020204030204"/>
                <a:cs typeface="+mj-lt"/>
                <a:sym typeface="+mn-ea"/>
              </a:rPr>
            </a:br>
            <a:endParaRPr lang="en-GB" sz="1600" b="1" dirty="0">
              <a:latin typeface="Calibri" panose="020F0502020204030204"/>
              <a:cs typeface="+mj-lt"/>
              <a:sym typeface="+mn-ea"/>
            </a:endParaRPr>
          </a:p>
        </p:txBody>
      </p:sp>
      <p:sp>
        <p:nvSpPr>
          <p:cNvPr id="5907" name="Google Shape;5907;p45"/>
          <p:cNvSpPr/>
          <p:nvPr/>
        </p:nvSpPr>
        <p:spPr>
          <a:xfrm>
            <a:off x="6791671" y="798461"/>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8" name="Google Shape;5908;p45"/>
          <p:cNvSpPr/>
          <p:nvPr/>
        </p:nvSpPr>
        <p:spPr>
          <a:xfrm>
            <a:off x="4607371" y="283313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9" name="Google Shape;5909;p45"/>
          <p:cNvSpPr/>
          <p:nvPr/>
        </p:nvSpPr>
        <p:spPr>
          <a:xfrm>
            <a:off x="1762046" y="1330261"/>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0" name="Google Shape;5910;p45"/>
          <p:cNvSpPr/>
          <p:nvPr/>
        </p:nvSpPr>
        <p:spPr>
          <a:xfrm>
            <a:off x="8273771" y="295718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11" name="Google Shape;5911;p45"/>
          <p:cNvGrpSpPr/>
          <p:nvPr/>
        </p:nvGrpSpPr>
        <p:grpSpPr>
          <a:xfrm>
            <a:off x="4991172" y="-13"/>
            <a:ext cx="3325611" cy="3801153"/>
            <a:chOff x="4991172" y="-13"/>
            <a:chExt cx="3325611" cy="3801153"/>
          </a:xfrm>
        </p:grpSpPr>
        <p:sp>
          <p:nvSpPr>
            <p:cNvPr id="5912" name="Google Shape;5912;p45"/>
            <p:cNvSpPr/>
            <p:nvPr/>
          </p:nvSpPr>
          <p:spPr>
            <a:xfrm>
              <a:off x="6028219" y="3619769"/>
              <a:ext cx="1914895" cy="181371"/>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13" name="Google Shape;5913;p45"/>
            <p:cNvGrpSpPr/>
            <p:nvPr/>
          </p:nvGrpSpPr>
          <p:grpSpPr>
            <a:xfrm>
              <a:off x="6134883" y="1818207"/>
              <a:ext cx="1664197" cy="1507086"/>
              <a:chOff x="3109500" y="1775775"/>
              <a:chExt cx="1429600" cy="1293525"/>
            </a:xfrm>
          </p:grpSpPr>
          <p:sp>
            <p:nvSpPr>
              <p:cNvPr id="5914" name="Google Shape;5914;p45"/>
              <p:cNvSpPr/>
              <p:nvPr/>
            </p:nvSpPr>
            <p:spPr>
              <a:xfrm>
                <a:off x="3109500" y="1775775"/>
                <a:ext cx="1429600" cy="1293525"/>
              </a:xfrm>
              <a:custGeom>
                <a:avLst/>
                <a:gdLst/>
                <a:ahLst/>
                <a:cxnLst/>
                <a:rect l="l" t="t" r="r" b="b"/>
                <a:pathLst>
                  <a:path w="57184" h="51741" extrusionOk="0">
                    <a:moveTo>
                      <a:pt x="28596" y="0"/>
                    </a:moveTo>
                    <a:cubicBezTo>
                      <a:pt x="21758" y="0"/>
                      <a:pt x="14933" y="2695"/>
                      <a:pt x="9848" y="8040"/>
                    </a:cubicBezTo>
                    <a:cubicBezTo>
                      <a:pt x="1" y="18394"/>
                      <a:pt x="410" y="34769"/>
                      <a:pt x="10762" y="44615"/>
                    </a:cubicBezTo>
                    <a:cubicBezTo>
                      <a:pt x="15769" y="49377"/>
                      <a:pt x="22184" y="51740"/>
                      <a:pt x="28587" y="51740"/>
                    </a:cubicBezTo>
                    <a:cubicBezTo>
                      <a:pt x="35426" y="51740"/>
                      <a:pt x="42252" y="49045"/>
                      <a:pt x="47337" y="43699"/>
                    </a:cubicBezTo>
                    <a:cubicBezTo>
                      <a:pt x="57183" y="33348"/>
                      <a:pt x="56774" y="16973"/>
                      <a:pt x="46422" y="7125"/>
                    </a:cubicBezTo>
                    <a:cubicBezTo>
                      <a:pt x="41415" y="2364"/>
                      <a:pt x="35000" y="0"/>
                      <a:pt x="28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5" name="Google Shape;5915;p45"/>
              <p:cNvSpPr/>
              <p:nvPr/>
            </p:nvSpPr>
            <p:spPr>
              <a:xfrm>
                <a:off x="4394450" y="2374525"/>
                <a:ext cx="53200" cy="76775"/>
              </a:xfrm>
              <a:custGeom>
                <a:avLst/>
                <a:gdLst/>
                <a:ahLst/>
                <a:cxnLst/>
                <a:rect l="l" t="t" r="r" b="b"/>
                <a:pathLst>
                  <a:path w="2128" h="3071" extrusionOk="0">
                    <a:moveTo>
                      <a:pt x="826" y="1"/>
                    </a:moveTo>
                    <a:cubicBezTo>
                      <a:pt x="749" y="1"/>
                      <a:pt x="672" y="12"/>
                      <a:pt x="598" y="35"/>
                    </a:cubicBezTo>
                    <a:cubicBezTo>
                      <a:pt x="0" y="225"/>
                      <a:pt x="125" y="866"/>
                      <a:pt x="109" y="1355"/>
                    </a:cubicBezTo>
                    <a:cubicBezTo>
                      <a:pt x="86" y="2011"/>
                      <a:pt x="236" y="3071"/>
                      <a:pt x="914" y="3071"/>
                    </a:cubicBezTo>
                    <a:cubicBezTo>
                      <a:pt x="1062" y="3071"/>
                      <a:pt x="1235" y="3020"/>
                      <a:pt x="1437" y="2905"/>
                    </a:cubicBezTo>
                    <a:cubicBezTo>
                      <a:pt x="2120" y="2511"/>
                      <a:pt x="2128" y="1356"/>
                      <a:pt x="1864" y="723"/>
                    </a:cubicBezTo>
                    <a:cubicBezTo>
                      <a:pt x="1707" y="348"/>
                      <a:pt x="1260" y="1"/>
                      <a:pt x="8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6" name="Google Shape;5916;p45"/>
              <p:cNvSpPr/>
              <p:nvPr/>
            </p:nvSpPr>
            <p:spPr>
              <a:xfrm>
                <a:off x="4397275" y="2475975"/>
                <a:ext cx="39975" cy="42175"/>
              </a:xfrm>
              <a:custGeom>
                <a:avLst/>
                <a:gdLst/>
                <a:ahLst/>
                <a:cxnLst/>
                <a:rect l="l" t="t" r="r" b="b"/>
                <a:pathLst>
                  <a:path w="1599" h="1687" extrusionOk="0">
                    <a:moveTo>
                      <a:pt x="795" y="1"/>
                    </a:moveTo>
                    <a:cubicBezTo>
                      <a:pt x="742" y="1"/>
                      <a:pt x="693" y="11"/>
                      <a:pt x="647" y="31"/>
                    </a:cubicBezTo>
                    <a:cubicBezTo>
                      <a:pt x="110" y="261"/>
                      <a:pt x="0" y="1687"/>
                      <a:pt x="809" y="1687"/>
                    </a:cubicBezTo>
                    <a:cubicBezTo>
                      <a:pt x="839" y="1687"/>
                      <a:pt x="871" y="1685"/>
                      <a:pt x="904" y="1681"/>
                    </a:cubicBezTo>
                    <a:cubicBezTo>
                      <a:pt x="1598" y="1591"/>
                      <a:pt x="1578" y="402"/>
                      <a:pt x="1060" y="85"/>
                    </a:cubicBezTo>
                    <a:cubicBezTo>
                      <a:pt x="965" y="27"/>
                      <a:pt x="876" y="1"/>
                      <a:pt x="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7" name="Google Shape;5917;p45"/>
              <p:cNvSpPr/>
              <p:nvPr/>
            </p:nvSpPr>
            <p:spPr>
              <a:xfrm>
                <a:off x="4335075" y="2409200"/>
                <a:ext cx="60425" cy="88475"/>
              </a:xfrm>
              <a:custGeom>
                <a:avLst/>
                <a:gdLst/>
                <a:ahLst/>
                <a:cxnLst/>
                <a:rect l="l" t="t" r="r" b="b"/>
                <a:pathLst>
                  <a:path w="2417" h="3539" extrusionOk="0">
                    <a:moveTo>
                      <a:pt x="875" y="1"/>
                    </a:moveTo>
                    <a:cubicBezTo>
                      <a:pt x="235" y="1"/>
                      <a:pt x="0" y="1420"/>
                      <a:pt x="100" y="2014"/>
                    </a:cubicBezTo>
                    <a:cubicBezTo>
                      <a:pt x="228" y="2778"/>
                      <a:pt x="687" y="3539"/>
                      <a:pt x="1212" y="3539"/>
                    </a:cubicBezTo>
                    <a:cubicBezTo>
                      <a:pt x="1485" y="3539"/>
                      <a:pt x="1775" y="3334"/>
                      <a:pt x="2045" y="2818"/>
                    </a:cubicBezTo>
                    <a:cubicBezTo>
                      <a:pt x="2416" y="2113"/>
                      <a:pt x="1979" y="883"/>
                      <a:pt x="1473" y="344"/>
                    </a:cubicBezTo>
                    <a:cubicBezTo>
                      <a:pt x="1244" y="101"/>
                      <a:pt x="1045" y="1"/>
                      <a:pt x="8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8" name="Google Shape;5918;p45"/>
              <p:cNvSpPr/>
              <p:nvPr/>
            </p:nvSpPr>
            <p:spPr>
              <a:xfrm>
                <a:off x="3385175" y="1964750"/>
                <a:ext cx="112750" cy="107725"/>
              </a:xfrm>
              <a:custGeom>
                <a:avLst/>
                <a:gdLst/>
                <a:ahLst/>
                <a:cxnLst/>
                <a:rect l="l" t="t" r="r" b="b"/>
                <a:pathLst>
                  <a:path w="4510" h="4309" extrusionOk="0">
                    <a:moveTo>
                      <a:pt x="2979" y="1"/>
                    </a:moveTo>
                    <a:cubicBezTo>
                      <a:pt x="2083" y="1"/>
                      <a:pt x="1014" y="1133"/>
                      <a:pt x="647" y="1868"/>
                    </a:cubicBezTo>
                    <a:cubicBezTo>
                      <a:pt x="0" y="3164"/>
                      <a:pt x="754" y="4308"/>
                      <a:pt x="1881" y="4308"/>
                    </a:cubicBezTo>
                    <a:cubicBezTo>
                      <a:pt x="2191" y="4308"/>
                      <a:pt x="2529" y="4222"/>
                      <a:pt x="2875" y="4027"/>
                    </a:cubicBezTo>
                    <a:cubicBezTo>
                      <a:pt x="3961" y="3418"/>
                      <a:pt x="4510" y="1899"/>
                      <a:pt x="3967" y="745"/>
                    </a:cubicBezTo>
                    <a:cubicBezTo>
                      <a:pt x="3716" y="209"/>
                      <a:pt x="3363" y="1"/>
                      <a:pt x="29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9" name="Google Shape;5919;p45"/>
              <p:cNvSpPr/>
              <p:nvPr/>
            </p:nvSpPr>
            <p:spPr>
              <a:xfrm>
                <a:off x="3497900" y="1942525"/>
                <a:ext cx="56125" cy="51800"/>
              </a:xfrm>
              <a:custGeom>
                <a:avLst/>
                <a:gdLst/>
                <a:ahLst/>
                <a:cxnLst/>
                <a:rect l="l" t="t" r="r" b="b"/>
                <a:pathLst>
                  <a:path w="2245" h="2072" extrusionOk="0">
                    <a:moveTo>
                      <a:pt x="1260" y="0"/>
                    </a:moveTo>
                    <a:cubicBezTo>
                      <a:pt x="959" y="0"/>
                      <a:pt x="612" y="210"/>
                      <a:pt x="450" y="408"/>
                    </a:cubicBezTo>
                    <a:cubicBezTo>
                      <a:pt x="63" y="879"/>
                      <a:pt x="1" y="1958"/>
                      <a:pt x="774" y="2067"/>
                    </a:cubicBezTo>
                    <a:cubicBezTo>
                      <a:pt x="798" y="2070"/>
                      <a:pt x="821" y="2072"/>
                      <a:pt x="845" y="2072"/>
                    </a:cubicBezTo>
                    <a:cubicBezTo>
                      <a:pt x="1606" y="2072"/>
                      <a:pt x="2245" y="368"/>
                      <a:pt x="1464" y="39"/>
                    </a:cubicBezTo>
                    <a:cubicBezTo>
                      <a:pt x="1401" y="12"/>
                      <a:pt x="1332" y="0"/>
                      <a:pt x="1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0" name="Google Shape;5920;p45"/>
              <p:cNvSpPr/>
              <p:nvPr/>
            </p:nvSpPr>
            <p:spPr>
              <a:xfrm>
                <a:off x="3503900" y="2019225"/>
                <a:ext cx="50450" cy="32125"/>
              </a:xfrm>
              <a:custGeom>
                <a:avLst/>
                <a:gdLst/>
                <a:ahLst/>
                <a:cxnLst/>
                <a:rect l="l" t="t" r="r" b="b"/>
                <a:pathLst>
                  <a:path w="2018" h="1285" extrusionOk="0">
                    <a:moveTo>
                      <a:pt x="1000" y="0"/>
                    </a:moveTo>
                    <a:cubicBezTo>
                      <a:pt x="771" y="0"/>
                      <a:pt x="544" y="76"/>
                      <a:pt x="394" y="245"/>
                    </a:cubicBezTo>
                    <a:cubicBezTo>
                      <a:pt x="374" y="270"/>
                      <a:pt x="353" y="295"/>
                      <a:pt x="335" y="322"/>
                    </a:cubicBezTo>
                    <a:cubicBezTo>
                      <a:pt x="0" y="831"/>
                      <a:pt x="594" y="1284"/>
                      <a:pt x="1133" y="1284"/>
                    </a:cubicBezTo>
                    <a:cubicBezTo>
                      <a:pt x="1398" y="1284"/>
                      <a:pt x="1649" y="1175"/>
                      <a:pt x="1770" y="910"/>
                    </a:cubicBezTo>
                    <a:cubicBezTo>
                      <a:pt x="2018" y="365"/>
                      <a:pt x="1502"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1" name="Google Shape;5921;p45"/>
              <p:cNvSpPr/>
              <p:nvPr/>
            </p:nvSpPr>
            <p:spPr>
              <a:xfrm>
                <a:off x="4163325" y="1954150"/>
                <a:ext cx="112100" cy="51900"/>
              </a:xfrm>
              <a:custGeom>
                <a:avLst/>
                <a:gdLst/>
                <a:ahLst/>
                <a:cxnLst/>
                <a:rect l="l" t="t" r="r" b="b"/>
                <a:pathLst>
                  <a:path w="4484" h="2076" extrusionOk="0">
                    <a:moveTo>
                      <a:pt x="1607" y="0"/>
                    </a:moveTo>
                    <a:cubicBezTo>
                      <a:pt x="0" y="0"/>
                      <a:pt x="1129" y="2075"/>
                      <a:pt x="2369" y="2075"/>
                    </a:cubicBezTo>
                    <a:cubicBezTo>
                      <a:pt x="2379" y="2075"/>
                      <a:pt x="2390" y="2075"/>
                      <a:pt x="2400" y="2075"/>
                    </a:cubicBezTo>
                    <a:cubicBezTo>
                      <a:pt x="4483" y="2015"/>
                      <a:pt x="3108" y="121"/>
                      <a:pt x="1792" y="9"/>
                    </a:cubicBezTo>
                    <a:cubicBezTo>
                      <a:pt x="1727" y="3"/>
                      <a:pt x="1665"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2" name="Google Shape;5922;p45"/>
              <p:cNvSpPr/>
              <p:nvPr/>
            </p:nvSpPr>
            <p:spPr>
              <a:xfrm>
                <a:off x="4123350" y="2766175"/>
                <a:ext cx="71575" cy="55975"/>
              </a:xfrm>
              <a:custGeom>
                <a:avLst/>
                <a:gdLst/>
                <a:ahLst/>
                <a:cxnLst/>
                <a:rect l="l" t="t" r="r" b="b"/>
                <a:pathLst>
                  <a:path w="2863" h="2239" extrusionOk="0">
                    <a:moveTo>
                      <a:pt x="1793" y="0"/>
                    </a:moveTo>
                    <a:cubicBezTo>
                      <a:pt x="1744" y="0"/>
                      <a:pt x="1692" y="5"/>
                      <a:pt x="1636" y="15"/>
                    </a:cubicBezTo>
                    <a:cubicBezTo>
                      <a:pt x="815" y="162"/>
                      <a:pt x="1" y="1606"/>
                      <a:pt x="916" y="2126"/>
                    </a:cubicBezTo>
                    <a:cubicBezTo>
                      <a:pt x="1053" y="2204"/>
                      <a:pt x="1185" y="2238"/>
                      <a:pt x="1310" y="2238"/>
                    </a:cubicBezTo>
                    <a:cubicBezTo>
                      <a:pt x="2316" y="2238"/>
                      <a:pt x="2862" y="0"/>
                      <a:pt x="1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3" name="Google Shape;5923;p45"/>
              <p:cNvSpPr/>
              <p:nvPr/>
            </p:nvSpPr>
            <p:spPr>
              <a:xfrm>
                <a:off x="3251450" y="2483050"/>
                <a:ext cx="51950" cy="65550"/>
              </a:xfrm>
              <a:custGeom>
                <a:avLst/>
                <a:gdLst/>
                <a:ahLst/>
                <a:cxnLst/>
                <a:rect l="l" t="t" r="r" b="b"/>
                <a:pathLst>
                  <a:path w="2078" h="2622" extrusionOk="0">
                    <a:moveTo>
                      <a:pt x="902" y="0"/>
                    </a:moveTo>
                    <a:cubicBezTo>
                      <a:pt x="54" y="0"/>
                      <a:pt x="0" y="2621"/>
                      <a:pt x="880" y="2621"/>
                    </a:cubicBezTo>
                    <a:cubicBezTo>
                      <a:pt x="1066" y="2621"/>
                      <a:pt x="1295" y="2503"/>
                      <a:pt x="1567" y="2217"/>
                    </a:cubicBezTo>
                    <a:cubicBezTo>
                      <a:pt x="2077" y="1680"/>
                      <a:pt x="1918" y="733"/>
                      <a:pt x="1399" y="250"/>
                    </a:cubicBezTo>
                    <a:cubicBezTo>
                      <a:pt x="1211" y="75"/>
                      <a:pt x="1045"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24" name="Google Shape;5924;p45"/>
            <p:cNvSpPr/>
            <p:nvPr/>
          </p:nvSpPr>
          <p:spPr>
            <a:xfrm flipH="1">
              <a:off x="4991172" y="3141435"/>
              <a:ext cx="1914895" cy="181371"/>
            </a:xfrm>
            <a:custGeom>
              <a:avLst/>
              <a:gdLst/>
              <a:ahLst/>
              <a:cxnLst/>
              <a:rect l="l" t="t" r="r" b="b"/>
              <a:pathLst>
                <a:path w="51417" h="4870" extrusionOk="0">
                  <a:moveTo>
                    <a:pt x="9414" y="1"/>
                  </a:moveTo>
                  <a:cubicBezTo>
                    <a:pt x="9104" y="1"/>
                    <a:pt x="8814" y="19"/>
                    <a:pt x="8561" y="54"/>
                  </a:cubicBezTo>
                  <a:cubicBezTo>
                    <a:pt x="6467" y="323"/>
                    <a:pt x="5823" y="1285"/>
                    <a:pt x="5340" y="2463"/>
                  </a:cubicBezTo>
                  <a:cubicBezTo>
                    <a:pt x="4856" y="3800"/>
                    <a:pt x="5340" y="4068"/>
                    <a:pt x="3084" y="4281"/>
                  </a:cubicBezTo>
                  <a:cubicBezTo>
                    <a:pt x="2850" y="4302"/>
                    <a:pt x="2590" y="4306"/>
                    <a:pt x="2322" y="4306"/>
                  </a:cubicBezTo>
                  <a:cubicBezTo>
                    <a:pt x="2093" y="4306"/>
                    <a:pt x="1859" y="4303"/>
                    <a:pt x="1632" y="4303"/>
                  </a:cubicBezTo>
                  <a:cubicBezTo>
                    <a:pt x="757" y="4303"/>
                    <a:pt x="0" y="4356"/>
                    <a:pt x="103" y="4869"/>
                  </a:cubicBezTo>
                  <a:lnTo>
                    <a:pt x="51416" y="4817"/>
                  </a:lnTo>
                  <a:cubicBezTo>
                    <a:pt x="48493" y="4380"/>
                    <a:pt x="45571" y="4307"/>
                    <a:pt x="42618" y="4307"/>
                  </a:cubicBezTo>
                  <a:cubicBezTo>
                    <a:pt x="41115" y="4307"/>
                    <a:pt x="39604" y="4326"/>
                    <a:pt x="38081" y="4326"/>
                  </a:cubicBezTo>
                  <a:cubicBezTo>
                    <a:pt x="36000" y="4326"/>
                    <a:pt x="33896" y="4290"/>
                    <a:pt x="31761" y="4121"/>
                  </a:cubicBezTo>
                  <a:cubicBezTo>
                    <a:pt x="29625" y="3954"/>
                    <a:pt x="25725" y="2324"/>
                    <a:pt x="23043" y="2324"/>
                  </a:cubicBezTo>
                  <a:cubicBezTo>
                    <a:pt x="22285" y="2324"/>
                    <a:pt x="21624" y="2454"/>
                    <a:pt x="21128" y="2784"/>
                  </a:cubicBezTo>
                  <a:cubicBezTo>
                    <a:pt x="20989" y="1899"/>
                    <a:pt x="19830" y="1431"/>
                    <a:pt x="18665" y="1431"/>
                  </a:cubicBezTo>
                  <a:cubicBezTo>
                    <a:pt x="17787" y="1431"/>
                    <a:pt x="16905" y="1697"/>
                    <a:pt x="16455" y="2249"/>
                  </a:cubicBezTo>
                  <a:cubicBezTo>
                    <a:pt x="16070" y="1609"/>
                    <a:pt x="15068" y="1343"/>
                    <a:pt x="14066" y="1343"/>
                  </a:cubicBezTo>
                  <a:cubicBezTo>
                    <a:pt x="13812" y="1343"/>
                    <a:pt x="13558" y="1360"/>
                    <a:pt x="13314" y="1392"/>
                  </a:cubicBezTo>
                  <a:cubicBezTo>
                    <a:pt x="13045" y="455"/>
                    <a:pt x="10979" y="1"/>
                    <a:pt x="9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25" name="Google Shape;5925;p45"/>
            <p:cNvGrpSpPr/>
            <p:nvPr/>
          </p:nvGrpSpPr>
          <p:grpSpPr>
            <a:xfrm>
              <a:off x="7696990" y="-13"/>
              <a:ext cx="619794" cy="2401601"/>
              <a:chOff x="778375" y="539500"/>
              <a:chExt cx="527125" cy="2042525"/>
            </a:xfrm>
          </p:grpSpPr>
          <p:sp>
            <p:nvSpPr>
              <p:cNvPr id="5926" name="Google Shape;5926;p45"/>
              <p:cNvSpPr/>
              <p:nvPr/>
            </p:nvSpPr>
            <p:spPr>
              <a:xfrm>
                <a:off x="796800" y="1674725"/>
                <a:ext cx="490300" cy="60525"/>
              </a:xfrm>
              <a:custGeom>
                <a:avLst/>
                <a:gdLst/>
                <a:ahLst/>
                <a:cxnLst/>
                <a:rect l="l" t="t" r="r" b="b"/>
                <a:pathLst>
                  <a:path w="19612" h="2421" extrusionOk="0">
                    <a:moveTo>
                      <a:pt x="0" y="0"/>
                    </a:moveTo>
                    <a:lnTo>
                      <a:pt x="1628" y="2420"/>
                    </a:lnTo>
                    <a:lnTo>
                      <a:pt x="17984" y="2420"/>
                    </a:lnTo>
                    <a:lnTo>
                      <a:pt x="19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7" name="Google Shape;5927;p45"/>
              <p:cNvSpPr/>
              <p:nvPr/>
            </p:nvSpPr>
            <p:spPr>
              <a:xfrm>
                <a:off x="796800" y="1608075"/>
                <a:ext cx="490300" cy="66675"/>
              </a:xfrm>
              <a:custGeom>
                <a:avLst/>
                <a:gdLst/>
                <a:ahLst/>
                <a:cxnLst/>
                <a:rect l="l" t="t" r="r" b="b"/>
                <a:pathLst>
                  <a:path w="19612" h="2667" extrusionOk="0">
                    <a:moveTo>
                      <a:pt x="529" y="1"/>
                    </a:moveTo>
                    <a:lnTo>
                      <a:pt x="0" y="2666"/>
                    </a:lnTo>
                    <a:lnTo>
                      <a:pt x="19612" y="2666"/>
                    </a:lnTo>
                    <a:lnTo>
                      <a:pt x="190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8" name="Google Shape;5928;p45"/>
              <p:cNvSpPr/>
              <p:nvPr/>
            </p:nvSpPr>
            <p:spPr>
              <a:xfrm>
                <a:off x="838675" y="1735225"/>
                <a:ext cx="406550" cy="76400"/>
              </a:xfrm>
              <a:custGeom>
                <a:avLst/>
                <a:gdLst/>
                <a:ahLst/>
                <a:cxnLst/>
                <a:rect l="l" t="t" r="r" b="b"/>
                <a:pathLst>
                  <a:path w="16262" h="3056" extrusionOk="0">
                    <a:moveTo>
                      <a:pt x="0" y="0"/>
                    </a:moveTo>
                    <a:lnTo>
                      <a:pt x="432" y="3055"/>
                    </a:lnTo>
                    <a:lnTo>
                      <a:pt x="15829" y="3055"/>
                    </a:lnTo>
                    <a:lnTo>
                      <a:pt x="16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9" name="Google Shape;5929;p45"/>
              <p:cNvSpPr/>
              <p:nvPr/>
            </p:nvSpPr>
            <p:spPr>
              <a:xfrm>
                <a:off x="849450" y="1811600"/>
                <a:ext cx="384950" cy="42925"/>
              </a:xfrm>
              <a:custGeom>
                <a:avLst/>
                <a:gdLst/>
                <a:ahLst/>
                <a:cxnLst/>
                <a:rect l="l" t="t" r="r" b="b"/>
                <a:pathLst>
                  <a:path w="15398" h="1717" extrusionOk="0">
                    <a:moveTo>
                      <a:pt x="1" y="0"/>
                    </a:moveTo>
                    <a:lnTo>
                      <a:pt x="2596" y="1617"/>
                    </a:lnTo>
                    <a:lnTo>
                      <a:pt x="12863" y="1716"/>
                    </a:lnTo>
                    <a:lnTo>
                      <a:pt x="153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0" name="Google Shape;5930;p45"/>
              <p:cNvSpPr/>
              <p:nvPr/>
            </p:nvSpPr>
            <p:spPr>
              <a:xfrm>
                <a:off x="778375" y="1542300"/>
                <a:ext cx="527125" cy="65800"/>
              </a:xfrm>
              <a:custGeom>
                <a:avLst/>
                <a:gdLst/>
                <a:ahLst/>
                <a:cxnLst/>
                <a:rect l="l" t="t" r="r" b="b"/>
                <a:pathLst>
                  <a:path w="21085" h="2632" extrusionOk="0">
                    <a:moveTo>
                      <a:pt x="0" y="0"/>
                    </a:moveTo>
                    <a:lnTo>
                      <a:pt x="1266" y="2632"/>
                    </a:lnTo>
                    <a:lnTo>
                      <a:pt x="19820" y="2632"/>
                    </a:lnTo>
                    <a:lnTo>
                      <a:pt x="21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1" name="Google Shape;5931;p45"/>
              <p:cNvSpPr/>
              <p:nvPr/>
            </p:nvSpPr>
            <p:spPr>
              <a:xfrm>
                <a:off x="778375" y="1476450"/>
                <a:ext cx="527125" cy="65875"/>
              </a:xfrm>
              <a:custGeom>
                <a:avLst/>
                <a:gdLst/>
                <a:ahLst/>
                <a:cxnLst/>
                <a:rect l="l" t="t" r="r" b="b"/>
                <a:pathLst>
                  <a:path w="21085" h="2635" extrusionOk="0">
                    <a:moveTo>
                      <a:pt x="1157" y="1"/>
                    </a:moveTo>
                    <a:lnTo>
                      <a:pt x="0" y="2634"/>
                    </a:lnTo>
                    <a:lnTo>
                      <a:pt x="21084" y="2634"/>
                    </a:lnTo>
                    <a:lnTo>
                      <a:pt x="19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2" name="Google Shape;5932;p45"/>
              <p:cNvSpPr/>
              <p:nvPr/>
            </p:nvSpPr>
            <p:spPr>
              <a:xfrm>
                <a:off x="796800" y="1409825"/>
                <a:ext cx="490300" cy="66650"/>
              </a:xfrm>
              <a:custGeom>
                <a:avLst/>
                <a:gdLst/>
                <a:ahLst/>
                <a:cxnLst/>
                <a:rect l="l" t="t" r="r" b="b"/>
                <a:pathLst>
                  <a:path w="19612" h="2666" extrusionOk="0">
                    <a:moveTo>
                      <a:pt x="0" y="0"/>
                    </a:moveTo>
                    <a:lnTo>
                      <a:pt x="420" y="2666"/>
                    </a:lnTo>
                    <a:lnTo>
                      <a:pt x="19192" y="2666"/>
                    </a:lnTo>
                    <a:lnTo>
                      <a:pt x="19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3" name="Google Shape;5933;p45"/>
              <p:cNvSpPr/>
              <p:nvPr/>
            </p:nvSpPr>
            <p:spPr>
              <a:xfrm>
                <a:off x="796800" y="1349350"/>
                <a:ext cx="490300" cy="60500"/>
              </a:xfrm>
              <a:custGeom>
                <a:avLst/>
                <a:gdLst/>
                <a:ahLst/>
                <a:cxnLst/>
                <a:rect l="l" t="t" r="r" b="b"/>
                <a:pathLst>
                  <a:path w="19612" h="2420" extrusionOk="0">
                    <a:moveTo>
                      <a:pt x="1628" y="0"/>
                    </a:moveTo>
                    <a:lnTo>
                      <a:pt x="0" y="2419"/>
                    </a:lnTo>
                    <a:lnTo>
                      <a:pt x="19612" y="2419"/>
                    </a:lnTo>
                    <a:lnTo>
                      <a:pt x="179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4" name="Google Shape;5934;p45"/>
              <p:cNvSpPr/>
              <p:nvPr/>
            </p:nvSpPr>
            <p:spPr>
              <a:xfrm>
                <a:off x="838675" y="1272950"/>
                <a:ext cx="406550" cy="76425"/>
              </a:xfrm>
              <a:custGeom>
                <a:avLst/>
                <a:gdLst/>
                <a:ahLst/>
                <a:cxnLst/>
                <a:rect l="l" t="t" r="r" b="b"/>
                <a:pathLst>
                  <a:path w="16262" h="3057" extrusionOk="0">
                    <a:moveTo>
                      <a:pt x="432" y="0"/>
                    </a:moveTo>
                    <a:lnTo>
                      <a:pt x="0" y="3056"/>
                    </a:lnTo>
                    <a:lnTo>
                      <a:pt x="16262" y="3056"/>
                    </a:lnTo>
                    <a:lnTo>
                      <a:pt x="15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5" name="Google Shape;5935;p45"/>
              <p:cNvSpPr/>
              <p:nvPr/>
            </p:nvSpPr>
            <p:spPr>
              <a:xfrm>
                <a:off x="849450" y="1230125"/>
                <a:ext cx="384950" cy="42850"/>
              </a:xfrm>
              <a:custGeom>
                <a:avLst/>
                <a:gdLst/>
                <a:ahLst/>
                <a:cxnLst/>
                <a:rect l="l" t="t" r="r" b="b"/>
                <a:pathLst>
                  <a:path w="15398" h="1714" extrusionOk="0">
                    <a:moveTo>
                      <a:pt x="2596" y="0"/>
                    </a:moveTo>
                    <a:lnTo>
                      <a:pt x="1" y="1713"/>
                    </a:lnTo>
                    <a:lnTo>
                      <a:pt x="15398" y="1713"/>
                    </a:lnTo>
                    <a:lnTo>
                      <a:pt x="12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6" name="Google Shape;5936;p45"/>
              <p:cNvSpPr/>
              <p:nvPr/>
            </p:nvSpPr>
            <p:spPr>
              <a:xfrm>
                <a:off x="810100" y="1604875"/>
                <a:ext cx="463775" cy="6425"/>
              </a:xfrm>
              <a:custGeom>
                <a:avLst/>
                <a:gdLst/>
                <a:ahLst/>
                <a:cxnLst/>
                <a:rect l="l" t="t" r="r" b="b"/>
                <a:pathLst>
                  <a:path w="18551" h="257" extrusionOk="0">
                    <a:moveTo>
                      <a:pt x="9275" y="1"/>
                    </a:moveTo>
                    <a:cubicBezTo>
                      <a:pt x="7730" y="1"/>
                      <a:pt x="6183" y="9"/>
                      <a:pt x="4637" y="28"/>
                    </a:cubicBezTo>
                    <a:cubicBezTo>
                      <a:pt x="3092" y="48"/>
                      <a:pt x="1546" y="76"/>
                      <a:pt x="0" y="129"/>
                    </a:cubicBezTo>
                    <a:cubicBezTo>
                      <a:pt x="1545" y="182"/>
                      <a:pt x="3091" y="211"/>
                      <a:pt x="4637" y="230"/>
                    </a:cubicBezTo>
                    <a:cubicBezTo>
                      <a:pt x="6182" y="248"/>
                      <a:pt x="7728" y="257"/>
                      <a:pt x="9275" y="257"/>
                    </a:cubicBezTo>
                    <a:cubicBezTo>
                      <a:pt x="10820" y="256"/>
                      <a:pt x="12366" y="248"/>
                      <a:pt x="13912" y="229"/>
                    </a:cubicBezTo>
                    <a:cubicBezTo>
                      <a:pt x="14685" y="220"/>
                      <a:pt x="15459" y="209"/>
                      <a:pt x="16231" y="191"/>
                    </a:cubicBezTo>
                    <a:cubicBezTo>
                      <a:pt x="17005" y="174"/>
                      <a:pt x="17778" y="157"/>
                      <a:pt x="18551" y="129"/>
                    </a:cubicBezTo>
                    <a:cubicBezTo>
                      <a:pt x="17777" y="101"/>
                      <a:pt x="17005" y="84"/>
                      <a:pt x="16231" y="66"/>
                    </a:cubicBezTo>
                    <a:cubicBezTo>
                      <a:pt x="15459" y="51"/>
                      <a:pt x="14685" y="40"/>
                      <a:pt x="13912" y="29"/>
                    </a:cubicBezTo>
                    <a:cubicBezTo>
                      <a:pt x="12367" y="10"/>
                      <a:pt x="10821" y="1"/>
                      <a:pt x="9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7" name="Google Shape;5937;p45"/>
              <p:cNvSpPr/>
              <p:nvPr/>
            </p:nvSpPr>
            <p:spPr>
              <a:xfrm>
                <a:off x="796800" y="1671525"/>
                <a:ext cx="490275" cy="6425"/>
              </a:xfrm>
              <a:custGeom>
                <a:avLst/>
                <a:gdLst/>
                <a:ahLst/>
                <a:cxnLst/>
                <a:rect l="l" t="t" r="r" b="b"/>
                <a:pathLst>
                  <a:path w="19611" h="257" extrusionOk="0">
                    <a:moveTo>
                      <a:pt x="9806" y="0"/>
                    </a:moveTo>
                    <a:cubicBezTo>
                      <a:pt x="8172" y="1"/>
                      <a:pt x="6538" y="10"/>
                      <a:pt x="4903" y="29"/>
                    </a:cubicBezTo>
                    <a:cubicBezTo>
                      <a:pt x="4087" y="37"/>
                      <a:pt x="3269" y="49"/>
                      <a:pt x="2452" y="66"/>
                    </a:cubicBezTo>
                    <a:cubicBezTo>
                      <a:pt x="1634" y="83"/>
                      <a:pt x="818" y="101"/>
                      <a:pt x="0" y="128"/>
                    </a:cubicBezTo>
                    <a:cubicBezTo>
                      <a:pt x="818" y="157"/>
                      <a:pt x="1634" y="173"/>
                      <a:pt x="2452" y="191"/>
                    </a:cubicBezTo>
                    <a:cubicBezTo>
                      <a:pt x="3269" y="206"/>
                      <a:pt x="4087" y="218"/>
                      <a:pt x="4903" y="229"/>
                    </a:cubicBezTo>
                    <a:cubicBezTo>
                      <a:pt x="6537" y="247"/>
                      <a:pt x="8171" y="256"/>
                      <a:pt x="9806" y="256"/>
                    </a:cubicBezTo>
                    <a:cubicBezTo>
                      <a:pt x="11439" y="256"/>
                      <a:pt x="13073" y="249"/>
                      <a:pt x="14708" y="230"/>
                    </a:cubicBezTo>
                    <a:cubicBezTo>
                      <a:pt x="16341" y="209"/>
                      <a:pt x="17977" y="182"/>
                      <a:pt x="19611" y="128"/>
                    </a:cubicBezTo>
                    <a:cubicBezTo>
                      <a:pt x="17978" y="75"/>
                      <a:pt x="16342" y="46"/>
                      <a:pt x="14708" y="27"/>
                    </a:cubicBezTo>
                    <a:cubicBezTo>
                      <a:pt x="13075" y="10"/>
                      <a:pt x="11440" y="0"/>
                      <a:pt x="9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8" name="Google Shape;5938;p45"/>
              <p:cNvSpPr/>
              <p:nvPr/>
            </p:nvSpPr>
            <p:spPr>
              <a:xfrm>
                <a:off x="838750" y="1732025"/>
                <a:ext cx="406475" cy="6400"/>
              </a:xfrm>
              <a:custGeom>
                <a:avLst/>
                <a:gdLst/>
                <a:ahLst/>
                <a:cxnLst/>
                <a:rect l="l" t="t" r="r" b="b"/>
                <a:pathLst>
                  <a:path w="16259" h="256" extrusionOk="0">
                    <a:moveTo>
                      <a:pt x="8129" y="0"/>
                    </a:moveTo>
                    <a:cubicBezTo>
                      <a:pt x="6775" y="0"/>
                      <a:pt x="5419" y="7"/>
                      <a:pt x="4064" y="27"/>
                    </a:cubicBezTo>
                    <a:cubicBezTo>
                      <a:pt x="2710" y="47"/>
                      <a:pt x="1354" y="74"/>
                      <a:pt x="0" y="128"/>
                    </a:cubicBezTo>
                    <a:cubicBezTo>
                      <a:pt x="1354" y="181"/>
                      <a:pt x="2710" y="210"/>
                      <a:pt x="4064" y="229"/>
                    </a:cubicBezTo>
                    <a:cubicBezTo>
                      <a:pt x="5419" y="247"/>
                      <a:pt x="6775" y="256"/>
                      <a:pt x="8129" y="256"/>
                    </a:cubicBezTo>
                    <a:cubicBezTo>
                      <a:pt x="9483" y="255"/>
                      <a:pt x="10839" y="247"/>
                      <a:pt x="12194" y="227"/>
                    </a:cubicBezTo>
                    <a:cubicBezTo>
                      <a:pt x="12872" y="219"/>
                      <a:pt x="13548" y="208"/>
                      <a:pt x="14227" y="191"/>
                    </a:cubicBezTo>
                    <a:cubicBezTo>
                      <a:pt x="14904" y="173"/>
                      <a:pt x="15580" y="157"/>
                      <a:pt x="16259" y="128"/>
                    </a:cubicBezTo>
                    <a:cubicBezTo>
                      <a:pt x="15580" y="98"/>
                      <a:pt x="14903" y="82"/>
                      <a:pt x="14227" y="66"/>
                    </a:cubicBezTo>
                    <a:cubicBezTo>
                      <a:pt x="13548" y="50"/>
                      <a:pt x="12872" y="38"/>
                      <a:pt x="12194" y="28"/>
                    </a:cubicBezTo>
                    <a:cubicBezTo>
                      <a:pt x="10839" y="9"/>
                      <a:pt x="9483" y="0"/>
                      <a:pt x="8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9" name="Google Shape;5939;p45"/>
              <p:cNvSpPr/>
              <p:nvPr/>
            </p:nvSpPr>
            <p:spPr>
              <a:xfrm>
                <a:off x="849450" y="1808400"/>
                <a:ext cx="385000" cy="6425"/>
              </a:xfrm>
              <a:custGeom>
                <a:avLst/>
                <a:gdLst/>
                <a:ahLst/>
                <a:cxnLst/>
                <a:rect l="l" t="t" r="r" b="b"/>
                <a:pathLst>
                  <a:path w="15400" h="257" extrusionOk="0">
                    <a:moveTo>
                      <a:pt x="7700" y="0"/>
                    </a:moveTo>
                    <a:cubicBezTo>
                      <a:pt x="6417" y="2"/>
                      <a:pt x="5133" y="10"/>
                      <a:pt x="3850" y="29"/>
                    </a:cubicBezTo>
                    <a:cubicBezTo>
                      <a:pt x="3209" y="38"/>
                      <a:pt x="2567" y="50"/>
                      <a:pt x="1926" y="66"/>
                    </a:cubicBezTo>
                    <a:cubicBezTo>
                      <a:pt x="1283" y="84"/>
                      <a:pt x="642" y="101"/>
                      <a:pt x="1" y="128"/>
                    </a:cubicBezTo>
                    <a:cubicBezTo>
                      <a:pt x="642" y="158"/>
                      <a:pt x="1285" y="174"/>
                      <a:pt x="1926" y="192"/>
                    </a:cubicBezTo>
                    <a:cubicBezTo>
                      <a:pt x="2567" y="207"/>
                      <a:pt x="3209" y="218"/>
                      <a:pt x="3850" y="229"/>
                    </a:cubicBezTo>
                    <a:cubicBezTo>
                      <a:pt x="5133" y="248"/>
                      <a:pt x="6417" y="256"/>
                      <a:pt x="7700" y="256"/>
                    </a:cubicBezTo>
                    <a:cubicBezTo>
                      <a:pt x="8982" y="256"/>
                      <a:pt x="10267" y="249"/>
                      <a:pt x="11550" y="230"/>
                    </a:cubicBezTo>
                    <a:cubicBezTo>
                      <a:pt x="12833" y="209"/>
                      <a:pt x="14117" y="183"/>
                      <a:pt x="15400" y="128"/>
                    </a:cubicBezTo>
                    <a:cubicBezTo>
                      <a:pt x="14117" y="75"/>
                      <a:pt x="12833" y="46"/>
                      <a:pt x="11550" y="28"/>
                    </a:cubicBezTo>
                    <a:cubicBezTo>
                      <a:pt x="10267" y="10"/>
                      <a:pt x="8982" y="0"/>
                      <a:pt x="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0" name="Google Shape;5940;p45"/>
              <p:cNvSpPr/>
              <p:nvPr/>
            </p:nvSpPr>
            <p:spPr>
              <a:xfrm>
                <a:off x="807300" y="1473250"/>
                <a:ext cx="469325" cy="6425"/>
              </a:xfrm>
              <a:custGeom>
                <a:avLst/>
                <a:gdLst/>
                <a:ahLst/>
                <a:cxnLst/>
                <a:rect l="l" t="t" r="r" b="b"/>
                <a:pathLst>
                  <a:path w="18773" h="257" extrusionOk="0">
                    <a:moveTo>
                      <a:pt x="9386" y="1"/>
                    </a:moveTo>
                    <a:cubicBezTo>
                      <a:pt x="7822" y="1"/>
                      <a:pt x="6257" y="8"/>
                      <a:pt x="4693" y="27"/>
                    </a:cubicBezTo>
                    <a:cubicBezTo>
                      <a:pt x="3129" y="48"/>
                      <a:pt x="1565" y="74"/>
                      <a:pt x="1" y="129"/>
                    </a:cubicBezTo>
                    <a:cubicBezTo>
                      <a:pt x="1565" y="182"/>
                      <a:pt x="3130" y="210"/>
                      <a:pt x="4693" y="229"/>
                    </a:cubicBezTo>
                    <a:cubicBezTo>
                      <a:pt x="6257" y="247"/>
                      <a:pt x="7822" y="256"/>
                      <a:pt x="9386" y="256"/>
                    </a:cubicBezTo>
                    <a:cubicBezTo>
                      <a:pt x="10950" y="254"/>
                      <a:pt x="12514" y="247"/>
                      <a:pt x="14079" y="228"/>
                    </a:cubicBezTo>
                    <a:cubicBezTo>
                      <a:pt x="14861" y="219"/>
                      <a:pt x="15643" y="207"/>
                      <a:pt x="16426" y="191"/>
                    </a:cubicBezTo>
                    <a:cubicBezTo>
                      <a:pt x="17209" y="174"/>
                      <a:pt x="17989" y="156"/>
                      <a:pt x="18772" y="129"/>
                    </a:cubicBezTo>
                    <a:cubicBezTo>
                      <a:pt x="17989" y="100"/>
                      <a:pt x="17209" y="83"/>
                      <a:pt x="16426" y="65"/>
                    </a:cubicBezTo>
                    <a:cubicBezTo>
                      <a:pt x="15643" y="50"/>
                      <a:pt x="14861" y="38"/>
                      <a:pt x="14079" y="28"/>
                    </a:cubicBezTo>
                    <a:cubicBezTo>
                      <a:pt x="12514" y="9"/>
                      <a:pt x="10950" y="1"/>
                      <a:pt x="9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1" name="Google Shape;5941;p45"/>
              <p:cNvSpPr/>
              <p:nvPr/>
            </p:nvSpPr>
            <p:spPr>
              <a:xfrm>
                <a:off x="778375" y="1539100"/>
                <a:ext cx="527125" cy="6425"/>
              </a:xfrm>
              <a:custGeom>
                <a:avLst/>
                <a:gdLst/>
                <a:ahLst/>
                <a:cxnLst/>
                <a:rect l="l" t="t" r="r" b="b"/>
                <a:pathLst>
                  <a:path w="21085" h="257" extrusionOk="0">
                    <a:moveTo>
                      <a:pt x="10542" y="0"/>
                    </a:moveTo>
                    <a:cubicBezTo>
                      <a:pt x="8787" y="1"/>
                      <a:pt x="7030" y="8"/>
                      <a:pt x="5272" y="28"/>
                    </a:cubicBezTo>
                    <a:cubicBezTo>
                      <a:pt x="4394" y="37"/>
                      <a:pt x="3515" y="48"/>
                      <a:pt x="2636" y="65"/>
                    </a:cubicBezTo>
                    <a:cubicBezTo>
                      <a:pt x="1757" y="83"/>
                      <a:pt x="879" y="100"/>
                      <a:pt x="0" y="128"/>
                    </a:cubicBezTo>
                    <a:cubicBezTo>
                      <a:pt x="879" y="156"/>
                      <a:pt x="1757" y="172"/>
                      <a:pt x="2636" y="191"/>
                    </a:cubicBezTo>
                    <a:cubicBezTo>
                      <a:pt x="3515" y="206"/>
                      <a:pt x="4393" y="217"/>
                      <a:pt x="5272" y="227"/>
                    </a:cubicBezTo>
                    <a:cubicBezTo>
                      <a:pt x="7028" y="247"/>
                      <a:pt x="8786" y="256"/>
                      <a:pt x="10542" y="256"/>
                    </a:cubicBezTo>
                    <a:cubicBezTo>
                      <a:pt x="12299" y="256"/>
                      <a:pt x="14056" y="248"/>
                      <a:pt x="15814" y="228"/>
                    </a:cubicBezTo>
                    <a:cubicBezTo>
                      <a:pt x="17570" y="208"/>
                      <a:pt x="19326" y="181"/>
                      <a:pt x="21084" y="128"/>
                    </a:cubicBezTo>
                    <a:cubicBezTo>
                      <a:pt x="19328" y="74"/>
                      <a:pt x="17571" y="46"/>
                      <a:pt x="15814" y="27"/>
                    </a:cubicBezTo>
                    <a:cubicBezTo>
                      <a:pt x="14058" y="8"/>
                      <a:pt x="12300" y="0"/>
                      <a:pt x="10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2" name="Google Shape;5942;p45"/>
              <p:cNvSpPr/>
              <p:nvPr/>
            </p:nvSpPr>
            <p:spPr>
              <a:xfrm>
                <a:off x="838650" y="1346150"/>
                <a:ext cx="407750" cy="6425"/>
              </a:xfrm>
              <a:custGeom>
                <a:avLst/>
                <a:gdLst/>
                <a:ahLst/>
                <a:cxnLst/>
                <a:rect l="l" t="t" r="r" b="b"/>
                <a:pathLst>
                  <a:path w="16310" h="257" extrusionOk="0">
                    <a:moveTo>
                      <a:pt x="8155" y="0"/>
                    </a:moveTo>
                    <a:cubicBezTo>
                      <a:pt x="6795" y="0"/>
                      <a:pt x="5437" y="8"/>
                      <a:pt x="4077" y="27"/>
                    </a:cubicBezTo>
                    <a:cubicBezTo>
                      <a:pt x="2718" y="47"/>
                      <a:pt x="1360" y="74"/>
                      <a:pt x="0" y="128"/>
                    </a:cubicBezTo>
                    <a:cubicBezTo>
                      <a:pt x="1360" y="181"/>
                      <a:pt x="2718" y="210"/>
                      <a:pt x="4077" y="230"/>
                    </a:cubicBezTo>
                    <a:cubicBezTo>
                      <a:pt x="5437" y="247"/>
                      <a:pt x="6795" y="256"/>
                      <a:pt x="8155" y="256"/>
                    </a:cubicBezTo>
                    <a:cubicBezTo>
                      <a:pt x="9515" y="255"/>
                      <a:pt x="10872" y="247"/>
                      <a:pt x="12232" y="228"/>
                    </a:cubicBezTo>
                    <a:cubicBezTo>
                      <a:pt x="12912" y="219"/>
                      <a:pt x="13592" y="208"/>
                      <a:pt x="14272" y="191"/>
                    </a:cubicBezTo>
                    <a:cubicBezTo>
                      <a:pt x="14950" y="173"/>
                      <a:pt x="15630" y="157"/>
                      <a:pt x="16310" y="128"/>
                    </a:cubicBezTo>
                    <a:cubicBezTo>
                      <a:pt x="15629" y="101"/>
                      <a:pt x="14950" y="83"/>
                      <a:pt x="14272" y="66"/>
                    </a:cubicBezTo>
                    <a:cubicBezTo>
                      <a:pt x="13592" y="51"/>
                      <a:pt x="12912" y="38"/>
                      <a:pt x="12232" y="28"/>
                    </a:cubicBezTo>
                    <a:cubicBezTo>
                      <a:pt x="10872" y="10"/>
                      <a:pt x="9515" y="0"/>
                      <a:pt x="8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3" name="Google Shape;5943;p45"/>
              <p:cNvSpPr/>
              <p:nvPr/>
            </p:nvSpPr>
            <p:spPr>
              <a:xfrm>
                <a:off x="796800" y="1406625"/>
                <a:ext cx="490275" cy="6400"/>
              </a:xfrm>
              <a:custGeom>
                <a:avLst/>
                <a:gdLst/>
                <a:ahLst/>
                <a:cxnLst/>
                <a:rect l="l" t="t" r="r" b="b"/>
                <a:pathLst>
                  <a:path w="19611" h="256" extrusionOk="0">
                    <a:moveTo>
                      <a:pt x="9806" y="0"/>
                    </a:moveTo>
                    <a:cubicBezTo>
                      <a:pt x="8172" y="1"/>
                      <a:pt x="6538" y="9"/>
                      <a:pt x="4903" y="28"/>
                    </a:cubicBezTo>
                    <a:cubicBezTo>
                      <a:pt x="4087" y="37"/>
                      <a:pt x="3269" y="48"/>
                      <a:pt x="2452" y="66"/>
                    </a:cubicBezTo>
                    <a:cubicBezTo>
                      <a:pt x="1634" y="83"/>
                      <a:pt x="818" y="99"/>
                      <a:pt x="0" y="128"/>
                    </a:cubicBezTo>
                    <a:cubicBezTo>
                      <a:pt x="818" y="156"/>
                      <a:pt x="1634" y="173"/>
                      <a:pt x="2452" y="191"/>
                    </a:cubicBezTo>
                    <a:cubicBezTo>
                      <a:pt x="3269" y="206"/>
                      <a:pt x="4087" y="217"/>
                      <a:pt x="4903" y="227"/>
                    </a:cubicBezTo>
                    <a:cubicBezTo>
                      <a:pt x="6537" y="247"/>
                      <a:pt x="8171" y="256"/>
                      <a:pt x="9806" y="256"/>
                    </a:cubicBezTo>
                    <a:cubicBezTo>
                      <a:pt x="11439" y="256"/>
                      <a:pt x="13073" y="248"/>
                      <a:pt x="14708" y="229"/>
                    </a:cubicBezTo>
                    <a:cubicBezTo>
                      <a:pt x="16341" y="209"/>
                      <a:pt x="17977" y="181"/>
                      <a:pt x="19611" y="128"/>
                    </a:cubicBezTo>
                    <a:cubicBezTo>
                      <a:pt x="17978" y="74"/>
                      <a:pt x="16342" y="46"/>
                      <a:pt x="14708" y="27"/>
                    </a:cubicBezTo>
                    <a:cubicBezTo>
                      <a:pt x="13075" y="9"/>
                      <a:pt x="11440" y="0"/>
                      <a:pt x="9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4" name="Google Shape;5944;p45"/>
              <p:cNvSpPr/>
              <p:nvPr/>
            </p:nvSpPr>
            <p:spPr>
              <a:xfrm>
                <a:off x="849450" y="1269750"/>
                <a:ext cx="385000" cy="6400"/>
              </a:xfrm>
              <a:custGeom>
                <a:avLst/>
                <a:gdLst/>
                <a:ahLst/>
                <a:cxnLst/>
                <a:rect l="l" t="t" r="r" b="b"/>
                <a:pathLst>
                  <a:path w="15400" h="256" extrusionOk="0">
                    <a:moveTo>
                      <a:pt x="7700" y="0"/>
                    </a:moveTo>
                    <a:cubicBezTo>
                      <a:pt x="6417" y="1"/>
                      <a:pt x="5133" y="8"/>
                      <a:pt x="3850" y="28"/>
                    </a:cubicBezTo>
                    <a:cubicBezTo>
                      <a:pt x="3209" y="37"/>
                      <a:pt x="2567" y="48"/>
                      <a:pt x="1926" y="65"/>
                    </a:cubicBezTo>
                    <a:cubicBezTo>
                      <a:pt x="1283" y="83"/>
                      <a:pt x="642" y="99"/>
                      <a:pt x="1" y="128"/>
                    </a:cubicBezTo>
                    <a:cubicBezTo>
                      <a:pt x="642" y="156"/>
                      <a:pt x="1285" y="172"/>
                      <a:pt x="1926" y="190"/>
                    </a:cubicBezTo>
                    <a:cubicBezTo>
                      <a:pt x="2567" y="206"/>
                      <a:pt x="3209" y="217"/>
                      <a:pt x="3850" y="227"/>
                    </a:cubicBezTo>
                    <a:cubicBezTo>
                      <a:pt x="5133" y="247"/>
                      <a:pt x="6417" y="256"/>
                      <a:pt x="7700" y="256"/>
                    </a:cubicBezTo>
                    <a:cubicBezTo>
                      <a:pt x="8982" y="256"/>
                      <a:pt x="10267" y="248"/>
                      <a:pt x="11550" y="228"/>
                    </a:cubicBezTo>
                    <a:cubicBezTo>
                      <a:pt x="12833" y="208"/>
                      <a:pt x="14117" y="181"/>
                      <a:pt x="15400" y="128"/>
                    </a:cubicBezTo>
                    <a:cubicBezTo>
                      <a:pt x="14117" y="74"/>
                      <a:pt x="12833" y="46"/>
                      <a:pt x="11550" y="27"/>
                    </a:cubicBezTo>
                    <a:cubicBezTo>
                      <a:pt x="10267" y="8"/>
                      <a:pt x="8982" y="0"/>
                      <a:pt x="7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5" name="Google Shape;5945;p45"/>
              <p:cNvSpPr/>
              <p:nvPr/>
            </p:nvSpPr>
            <p:spPr>
              <a:xfrm>
                <a:off x="918500" y="1150525"/>
                <a:ext cx="261075" cy="84450"/>
              </a:xfrm>
              <a:custGeom>
                <a:avLst/>
                <a:gdLst/>
                <a:ahLst/>
                <a:cxnLst/>
                <a:rect l="l" t="t" r="r" b="b"/>
                <a:pathLst>
                  <a:path w="10443" h="3378" extrusionOk="0">
                    <a:moveTo>
                      <a:pt x="10392" y="0"/>
                    </a:moveTo>
                    <a:lnTo>
                      <a:pt x="0" y="162"/>
                    </a:lnTo>
                    <a:lnTo>
                      <a:pt x="51" y="3378"/>
                    </a:lnTo>
                    <a:lnTo>
                      <a:pt x="10442" y="3216"/>
                    </a:lnTo>
                    <a:lnTo>
                      <a:pt x="103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6" name="Google Shape;5946;p45"/>
              <p:cNvSpPr/>
              <p:nvPr/>
            </p:nvSpPr>
            <p:spPr>
              <a:xfrm>
                <a:off x="1043375" y="539500"/>
                <a:ext cx="12425" cy="593625"/>
              </a:xfrm>
              <a:custGeom>
                <a:avLst/>
                <a:gdLst/>
                <a:ahLst/>
                <a:cxnLst/>
                <a:rect l="l" t="t" r="r" b="b"/>
                <a:pathLst>
                  <a:path w="497" h="23745" extrusionOk="0">
                    <a:moveTo>
                      <a:pt x="1" y="0"/>
                    </a:moveTo>
                    <a:lnTo>
                      <a:pt x="240" y="23618"/>
                    </a:lnTo>
                    <a:lnTo>
                      <a:pt x="240" y="23619"/>
                    </a:lnTo>
                    <a:cubicBezTo>
                      <a:pt x="241" y="23689"/>
                      <a:pt x="297" y="23744"/>
                      <a:pt x="366" y="23744"/>
                    </a:cubicBezTo>
                    <a:cubicBezTo>
                      <a:pt x="368" y="23744"/>
                      <a:pt x="369" y="23744"/>
                      <a:pt x="370" y="23744"/>
                    </a:cubicBezTo>
                    <a:cubicBezTo>
                      <a:pt x="441" y="23743"/>
                      <a:pt x="497" y="23685"/>
                      <a:pt x="496" y="23614"/>
                    </a:cubicBezTo>
                    <a:lnTo>
                      <a:pt x="1" y="0"/>
                    </a:ln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7" name="Google Shape;5947;p45"/>
              <p:cNvSpPr/>
              <p:nvPr/>
            </p:nvSpPr>
            <p:spPr>
              <a:xfrm>
                <a:off x="1018350" y="1109300"/>
                <a:ext cx="62900" cy="41250"/>
              </a:xfrm>
              <a:custGeom>
                <a:avLst/>
                <a:gdLst/>
                <a:ahLst/>
                <a:cxnLst/>
                <a:rect l="l" t="t" r="r" b="b"/>
                <a:pathLst>
                  <a:path w="2516" h="1650" extrusionOk="0">
                    <a:moveTo>
                      <a:pt x="1472" y="1"/>
                    </a:moveTo>
                    <a:cubicBezTo>
                      <a:pt x="1399" y="1"/>
                      <a:pt x="1323" y="2"/>
                      <a:pt x="1246" y="3"/>
                    </a:cubicBezTo>
                    <a:cubicBezTo>
                      <a:pt x="559" y="13"/>
                      <a:pt x="1" y="49"/>
                      <a:pt x="7" y="430"/>
                    </a:cubicBezTo>
                    <a:lnTo>
                      <a:pt x="20" y="1258"/>
                    </a:lnTo>
                    <a:cubicBezTo>
                      <a:pt x="26" y="1599"/>
                      <a:pt x="466" y="1650"/>
                      <a:pt x="1046" y="1650"/>
                    </a:cubicBezTo>
                    <a:cubicBezTo>
                      <a:pt x="1119" y="1650"/>
                      <a:pt x="1195" y="1649"/>
                      <a:pt x="1272" y="1648"/>
                    </a:cubicBezTo>
                    <a:cubicBezTo>
                      <a:pt x="1958" y="1638"/>
                      <a:pt x="2516" y="1604"/>
                      <a:pt x="2510" y="1220"/>
                    </a:cubicBezTo>
                    <a:lnTo>
                      <a:pt x="2497" y="393"/>
                    </a:lnTo>
                    <a:cubicBezTo>
                      <a:pt x="2492" y="52"/>
                      <a:pt x="2052" y="1"/>
                      <a:pt x="1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8" name="Google Shape;5948;p45"/>
              <p:cNvSpPr/>
              <p:nvPr/>
            </p:nvSpPr>
            <p:spPr>
              <a:xfrm>
                <a:off x="1042800" y="1903550"/>
                <a:ext cx="6400" cy="273350"/>
              </a:xfrm>
              <a:custGeom>
                <a:avLst/>
                <a:gdLst/>
                <a:ahLst/>
                <a:cxnLst/>
                <a:rect l="l" t="t" r="r" b="b"/>
                <a:pathLst>
                  <a:path w="256" h="10934" extrusionOk="0">
                    <a:moveTo>
                      <a:pt x="128" y="1"/>
                    </a:moveTo>
                    <a:cubicBezTo>
                      <a:pt x="76" y="911"/>
                      <a:pt x="48" y="1822"/>
                      <a:pt x="29" y="2735"/>
                    </a:cubicBezTo>
                    <a:cubicBezTo>
                      <a:pt x="9" y="3645"/>
                      <a:pt x="0" y="4557"/>
                      <a:pt x="0" y="5468"/>
                    </a:cubicBezTo>
                    <a:cubicBezTo>
                      <a:pt x="0" y="6378"/>
                      <a:pt x="8" y="7290"/>
                      <a:pt x="27" y="8201"/>
                    </a:cubicBezTo>
                    <a:cubicBezTo>
                      <a:pt x="47" y="9111"/>
                      <a:pt x="75" y="10023"/>
                      <a:pt x="128" y="10933"/>
                    </a:cubicBezTo>
                    <a:cubicBezTo>
                      <a:pt x="182" y="10023"/>
                      <a:pt x="210" y="9111"/>
                      <a:pt x="229" y="8201"/>
                    </a:cubicBezTo>
                    <a:cubicBezTo>
                      <a:pt x="248" y="7290"/>
                      <a:pt x="256" y="6378"/>
                      <a:pt x="256" y="5468"/>
                    </a:cubicBezTo>
                    <a:cubicBezTo>
                      <a:pt x="255" y="4557"/>
                      <a:pt x="248" y="3645"/>
                      <a:pt x="228" y="2735"/>
                    </a:cubicBezTo>
                    <a:cubicBezTo>
                      <a:pt x="209" y="1824"/>
                      <a:pt x="180" y="911"/>
                      <a:pt x="1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9" name="Google Shape;5949;p45"/>
              <p:cNvSpPr/>
              <p:nvPr/>
            </p:nvSpPr>
            <p:spPr>
              <a:xfrm>
                <a:off x="1080125" y="1909525"/>
                <a:ext cx="25" cy="164075"/>
              </a:xfrm>
              <a:custGeom>
                <a:avLst/>
                <a:gdLst/>
                <a:ahLst/>
                <a:cxnLst/>
                <a:rect l="l" t="t" r="r" b="b"/>
                <a:pathLst>
                  <a:path w="1" h="6563" fill="none" extrusionOk="0">
                    <a:moveTo>
                      <a:pt x="1" y="0"/>
                    </a:moveTo>
                    <a:lnTo>
                      <a:pt x="1"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0" name="Google Shape;5950;p45"/>
              <p:cNvSpPr/>
              <p:nvPr/>
            </p:nvSpPr>
            <p:spPr>
              <a:xfrm>
                <a:off x="1114275" y="1909525"/>
                <a:ext cx="25" cy="95200"/>
              </a:xfrm>
              <a:custGeom>
                <a:avLst/>
                <a:gdLst/>
                <a:ahLst/>
                <a:cxnLst/>
                <a:rect l="l" t="t" r="r" b="b"/>
                <a:pathLst>
                  <a:path w="1" h="3808" fill="none" extrusionOk="0">
                    <a:moveTo>
                      <a:pt x="1" y="0"/>
                    </a:moveTo>
                    <a:lnTo>
                      <a:pt x="1"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1" name="Google Shape;5951;p45"/>
              <p:cNvSpPr/>
              <p:nvPr/>
            </p:nvSpPr>
            <p:spPr>
              <a:xfrm>
                <a:off x="1011850"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2" name="Google Shape;5952;p45"/>
              <p:cNvSpPr/>
              <p:nvPr/>
            </p:nvSpPr>
            <p:spPr>
              <a:xfrm>
                <a:off x="943525" y="1909525"/>
                <a:ext cx="25" cy="164075"/>
              </a:xfrm>
              <a:custGeom>
                <a:avLst/>
                <a:gdLst/>
                <a:ahLst/>
                <a:cxnLst/>
                <a:rect l="l" t="t" r="r" b="b"/>
                <a:pathLst>
                  <a:path w="1" h="6563" fill="none" extrusionOk="0">
                    <a:moveTo>
                      <a:pt x="0" y="0"/>
                    </a:moveTo>
                    <a:lnTo>
                      <a:pt x="0" y="6563"/>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3" name="Google Shape;5953;p45"/>
              <p:cNvSpPr/>
              <p:nvPr/>
            </p:nvSpPr>
            <p:spPr>
              <a:xfrm>
                <a:off x="977700" y="1909525"/>
                <a:ext cx="25" cy="95200"/>
              </a:xfrm>
              <a:custGeom>
                <a:avLst/>
                <a:gdLst/>
                <a:ahLst/>
                <a:cxnLst/>
                <a:rect l="l" t="t" r="r" b="b"/>
                <a:pathLst>
                  <a:path w="1" h="3808" fill="none" extrusionOk="0">
                    <a:moveTo>
                      <a:pt x="0" y="0"/>
                    </a:moveTo>
                    <a:lnTo>
                      <a:pt x="0" y="3807"/>
                    </a:lnTo>
                  </a:path>
                </a:pathLst>
              </a:custGeom>
              <a:solidFill>
                <a:schemeClr val="lt2"/>
              </a:solidFill>
              <a:ln w="64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4" name="Google Shape;5954;p45"/>
              <p:cNvSpPr/>
              <p:nvPr/>
            </p:nvSpPr>
            <p:spPr>
              <a:xfrm>
                <a:off x="914325" y="1852000"/>
                <a:ext cx="259850" cy="80450"/>
              </a:xfrm>
              <a:custGeom>
                <a:avLst/>
                <a:gdLst/>
                <a:ahLst/>
                <a:cxnLst/>
                <a:rect l="l" t="t" r="r" b="b"/>
                <a:pathLst>
                  <a:path w="10394" h="3218" extrusionOk="0">
                    <a:moveTo>
                      <a:pt x="1" y="1"/>
                    </a:moveTo>
                    <a:lnTo>
                      <a:pt x="1" y="3218"/>
                    </a:lnTo>
                    <a:lnTo>
                      <a:pt x="10393" y="3218"/>
                    </a:lnTo>
                    <a:lnTo>
                      <a:pt x="103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5" name="Google Shape;5955;p45"/>
              <p:cNvSpPr/>
              <p:nvPr/>
            </p:nvSpPr>
            <p:spPr>
              <a:xfrm>
                <a:off x="1014875" y="2085400"/>
                <a:ext cx="62275" cy="62275"/>
              </a:xfrm>
              <a:custGeom>
                <a:avLst/>
                <a:gdLst/>
                <a:ahLst/>
                <a:cxnLst/>
                <a:rect l="l" t="t" r="r" b="b"/>
                <a:pathLst>
                  <a:path w="2491" h="2491" extrusionOk="0">
                    <a:moveTo>
                      <a:pt x="1245" y="1"/>
                    </a:moveTo>
                    <a:cubicBezTo>
                      <a:pt x="557" y="1"/>
                      <a:pt x="1" y="558"/>
                      <a:pt x="1" y="1245"/>
                    </a:cubicBezTo>
                    <a:cubicBezTo>
                      <a:pt x="1" y="1933"/>
                      <a:pt x="558" y="2491"/>
                      <a:pt x="1245" y="2491"/>
                    </a:cubicBezTo>
                    <a:cubicBezTo>
                      <a:pt x="1934" y="2491"/>
                      <a:pt x="2490" y="1933"/>
                      <a:pt x="2490" y="1245"/>
                    </a:cubicBezTo>
                    <a:cubicBezTo>
                      <a:pt x="2490" y="558"/>
                      <a:pt x="1934" y="1"/>
                      <a:pt x="1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6" name="Google Shape;5956;p45"/>
              <p:cNvSpPr/>
              <p:nvPr/>
            </p:nvSpPr>
            <p:spPr>
              <a:xfrm>
                <a:off x="1031500" y="2187575"/>
                <a:ext cx="32375" cy="108100"/>
              </a:xfrm>
              <a:custGeom>
                <a:avLst/>
                <a:gdLst/>
                <a:ahLst/>
                <a:cxnLst/>
                <a:rect l="l" t="t" r="r" b="b"/>
                <a:pathLst>
                  <a:path w="1295" h="4324" extrusionOk="0">
                    <a:moveTo>
                      <a:pt x="1294" y="0"/>
                    </a:moveTo>
                    <a:lnTo>
                      <a:pt x="1294" y="0"/>
                    </a:lnTo>
                    <a:cubicBezTo>
                      <a:pt x="1258" y="160"/>
                      <a:pt x="1225" y="319"/>
                      <a:pt x="1194" y="480"/>
                    </a:cubicBezTo>
                    <a:cubicBezTo>
                      <a:pt x="1163" y="640"/>
                      <a:pt x="1133" y="800"/>
                      <a:pt x="1104" y="961"/>
                    </a:cubicBezTo>
                    <a:cubicBezTo>
                      <a:pt x="1045" y="1280"/>
                      <a:pt x="989" y="1602"/>
                      <a:pt x="937" y="1924"/>
                    </a:cubicBezTo>
                    <a:lnTo>
                      <a:pt x="899" y="2165"/>
                    </a:lnTo>
                    <a:lnTo>
                      <a:pt x="861" y="2407"/>
                    </a:lnTo>
                    <a:cubicBezTo>
                      <a:pt x="836" y="2568"/>
                      <a:pt x="813" y="2729"/>
                      <a:pt x="790" y="2891"/>
                    </a:cubicBezTo>
                    <a:cubicBezTo>
                      <a:pt x="770" y="3032"/>
                      <a:pt x="751" y="3175"/>
                      <a:pt x="731" y="3317"/>
                    </a:cubicBezTo>
                    <a:lnTo>
                      <a:pt x="731" y="3317"/>
                    </a:lnTo>
                    <a:cubicBezTo>
                      <a:pt x="696" y="3190"/>
                      <a:pt x="665" y="3060"/>
                      <a:pt x="634" y="2931"/>
                    </a:cubicBezTo>
                    <a:cubicBezTo>
                      <a:pt x="597" y="2775"/>
                      <a:pt x="564" y="2620"/>
                      <a:pt x="529" y="2463"/>
                    </a:cubicBezTo>
                    <a:lnTo>
                      <a:pt x="430" y="1994"/>
                    </a:lnTo>
                    <a:cubicBezTo>
                      <a:pt x="363" y="1680"/>
                      <a:pt x="298" y="1366"/>
                      <a:pt x="229" y="1053"/>
                    </a:cubicBezTo>
                    <a:cubicBezTo>
                      <a:pt x="194" y="896"/>
                      <a:pt x="158" y="739"/>
                      <a:pt x="122" y="583"/>
                    </a:cubicBezTo>
                    <a:cubicBezTo>
                      <a:pt x="84" y="427"/>
                      <a:pt x="45" y="271"/>
                      <a:pt x="1" y="117"/>
                    </a:cubicBezTo>
                    <a:lnTo>
                      <a:pt x="1" y="117"/>
                    </a:lnTo>
                    <a:cubicBezTo>
                      <a:pt x="35" y="436"/>
                      <a:pt x="68" y="756"/>
                      <a:pt x="109" y="1070"/>
                    </a:cubicBezTo>
                    <a:cubicBezTo>
                      <a:pt x="148" y="1389"/>
                      <a:pt x="189" y="1708"/>
                      <a:pt x="236" y="2026"/>
                    </a:cubicBezTo>
                    <a:cubicBezTo>
                      <a:pt x="260" y="2186"/>
                      <a:pt x="285" y="2344"/>
                      <a:pt x="312" y="2503"/>
                    </a:cubicBezTo>
                    <a:cubicBezTo>
                      <a:pt x="339" y="2661"/>
                      <a:pt x="368" y="2820"/>
                      <a:pt x="400" y="2979"/>
                    </a:cubicBezTo>
                    <a:lnTo>
                      <a:pt x="425" y="3097"/>
                    </a:lnTo>
                    <a:lnTo>
                      <a:pt x="451" y="3217"/>
                    </a:lnTo>
                    <a:lnTo>
                      <a:pt x="480" y="3336"/>
                    </a:lnTo>
                    <a:lnTo>
                      <a:pt x="510" y="3454"/>
                    </a:lnTo>
                    <a:cubicBezTo>
                      <a:pt x="521" y="3494"/>
                      <a:pt x="531" y="3534"/>
                      <a:pt x="543" y="3573"/>
                    </a:cubicBezTo>
                    <a:lnTo>
                      <a:pt x="562" y="3632"/>
                    </a:lnTo>
                    <a:lnTo>
                      <a:pt x="580" y="3691"/>
                    </a:lnTo>
                    <a:cubicBezTo>
                      <a:pt x="608" y="3771"/>
                      <a:pt x="636" y="3849"/>
                      <a:pt x="675" y="3930"/>
                    </a:cubicBezTo>
                    <a:lnTo>
                      <a:pt x="864" y="4323"/>
                    </a:lnTo>
                    <a:lnTo>
                      <a:pt x="917" y="3889"/>
                    </a:lnTo>
                    <a:lnTo>
                      <a:pt x="976" y="3404"/>
                    </a:lnTo>
                    <a:lnTo>
                      <a:pt x="1032" y="2920"/>
                    </a:lnTo>
                    <a:cubicBezTo>
                      <a:pt x="1050" y="2759"/>
                      <a:pt x="1069" y="2598"/>
                      <a:pt x="1085" y="2435"/>
                    </a:cubicBezTo>
                    <a:lnTo>
                      <a:pt x="1112" y="2192"/>
                    </a:lnTo>
                    <a:lnTo>
                      <a:pt x="1138" y="1949"/>
                    </a:lnTo>
                    <a:cubicBezTo>
                      <a:pt x="1171" y="1626"/>
                      <a:pt x="1202" y="1301"/>
                      <a:pt x="1229" y="976"/>
                    </a:cubicBezTo>
                    <a:cubicBezTo>
                      <a:pt x="1242" y="814"/>
                      <a:pt x="1254" y="651"/>
                      <a:pt x="1266" y="488"/>
                    </a:cubicBezTo>
                    <a:cubicBezTo>
                      <a:pt x="1278" y="327"/>
                      <a:pt x="1286" y="164"/>
                      <a:pt x="1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7" name="Google Shape;5957;p45"/>
              <p:cNvSpPr/>
              <p:nvPr/>
            </p:nvSpPr>
            <p:spPr>
              <a:xfrm>
                <a:off x="1046825" y="2316900"/>
                <a:ext cx="7325" cy="265125"/>
              </a:xfrm>
              <a:custGeom>
                <a:avLst/>
                <a:gdLst/>
                <a:ahLst/>
                <a:cxnLst/>
                <a:rect l="l" t="t" r="r" b="b"/>
                <a:pathLst>
                  <a:path w="293" h="10605" extrusionOk="0">
                    <a:moveTo>
                      <a:pt x="131" y="0"/>
                    </a:moveTo>
                    <a:cubicBezTo>
                      <a:pt x="130" y="0"/>
                      <a:pt x="129" y="0"/>
                      <a:pt x="129" y="0"/>
                    </a:cubicBezTo>
                    <a:cubicBezTo>
                      <a:pt x="57" y="1"/>
                      <a:pt x="1" y="60"/>
                      <a:pt x="2" y="129"/>
                    </a:cubicBezTo>
                    <a:cubicBezTo>
                      <a:pt x="25" y="1881"/>
                      <a:pt x="117" y="3625"/>
                      <a:pt x="163" y="5371"/>
                    </a:cubicBezTo>
                    <a:cubicBezTo>
                      <a:pt x="185" y="6243"/>
                      <a:pt x="196" y="7117"/>
                      <a:pt x="181" y="7989"/>
                    </a:cubicBezTo>
                    <a:cubicBezTo>
                      <a:pt x="166" y="8862"/>
                      <a:pt x="124" y="9735"/>
                      <a:pt x="39" y="10605"/>
                    </a:cubicBezTo>
                    <a:cubicBezTo>
                      <a:pt x="145" y="9737"/>
                      <a:pt x="207" y="8865"/>
                      <a:pt x="245" y="7991"/>
                    </a:cubicBezTo>
                    <a:cubicBezTo>
                      <a:pt x="282" y="7118"/>
                      <a:pt x="292" y="6243"/>
                      <a:pt x="291" y="5370"/>
                    </a:cubicBezTo>
                    <a:cubicBezTo>
                      <a:pt x="287" y="3621"/>
                      <a:pt x="237" y="1874"/>
                      <a:pt x="258" y="131"/>
                    </a:cubicBezTo>
                    <a:lnTo>
                      <a:pt x="258" y="127"/>
                    </a:lnTo>
                    <a:cubicBezTo>
                      <a:pt x="257" y="56"/>
                      <a:pt x="200" y="0"/>
                      <a:pt x="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8" name="Google Shape;5958;p45"/>
              <p:cNvSpPr/>
              <p:nvPr/>
            </p:nvSpPr>
            <p:spPr>
              <a:xfrm>
                <a:off x="1020775" y="2319775"/>
                <a:ext cx="28300" cy="228775"/>
              </a:xfrm>
              <a:custGeom>
                <a:avLst/>
                <a:gdLst/>
                <a:ahLst/>
                <a:cxnLst/>
                <a:rect l="l" t="t" r="r" b="b"/>
                <a:pathLst>
                  <a:path w="1132" h="9151" extrusionOk="0">
                    <a:moveTo>
                      <a:pt x="990" y="0"/>
                    </a:moveTo>
                    <a:cubicBezTo>
                      <a:pt x="932" y="0"/>
                      <a:pt x="881" y="39"/>
                      <a:pt x="866" y="98"/>
                    </a:cubicBezTo>
                    <a:cubicBezTo>
                      <a:pt x="822" y="284"/>
                      <a:pt x="780" y="473"/>
                      <a:pt x="746" y="661"/>
                    </a:cubicBezTo>
                    <a:cubicBezTo>
                      <a:pt x="712" y="850"/>
                      <a:pt x="682" y="1038"/>
                      <a:pt x="658" y="1227"/>
                    </a:cubicBezTo>
                    <a:cubicBezTo>
                      <a:pt x="633" y="1416"/>
                      <a:pt x="610" y="1605"/>
                      <a:pt x="593" y="1795"/>
                    </a:cubicBezTo>
                    <a:cubicBezTo>
                      <a:pt x="573" y="1984"/>
                      <a:pt x="558" y="2173"/>
                      <a:pt x="542" y="2363"/>
                    </a:cubicBezTo>
                    <a:cubicBezTo>
                      <a:pt x="512" y="2741"/>
                      <a:pt x="488" y="3119"/>
                      <a:pt x="455" y="3495"/>
                    </a:cubicBezTo>
                    <a:cubicBezTo>
                      <a:pt x="424" y="3871"/>
                      <a:pt x="386" y="4247"/>
                      <a:pt x="345" y="4623"/>
                    </a:cubicBezTo>
                    <a:cubicBezTo>
                      <a:pt x="266" y="5375"/>
                      <a:pt x="178" y="6127"/>
                      <a:pt x="110" y="6882"/>
                    </a:cubicBezTo>
                    <a:cubicBezTo>
                      <a:pt x="77" y="7258"/>
                      <a:pt x="47" y="7636"/>
                      <a:pt x="28" y="8015"/>
                    </a:cubicBezTo>
                    <a:cubicBezTo>
                      <a:pt x="10" y="8393"/>
                      <a:pt x="0" y="8772"/>
                      <a:pt x="1" y="9150"/>
                    </a:cubicBezTo>
                    <a:cubicBezTo>
                      <a:pt x="10" y="8772"/>
                      <a:pt x="31" y="8394"/>
                      <a:pt x="61" y="8018"/>
                    </a:cubicBezTo>
                    <a:cubicBezTo>
                      <a:pt x="91" y="7641"/>
                      <a:pt x="130" y="7266"/>
                      <a:pt x="174" y="6889"/>
                    </a:cubicBezTo>
                    <a:cubicBezTo>
                      <a:pt x="263" y="6138"/>
                      <a:pt x="373" y="5390"/>
                      <a:pt x="473" y="4639"/>
                    </a:cubicBezTo>
                    <a:cubicBezTo>
                      <a:pt x="524" y="4264"/>
                      <a:pt x="573" y="3889"/>
                      <a:pt x="615" y="3512"/>
                    </a:cubicBezTo>
                    <a:cubicBezTo>
                      <a:pt x="659" y="3134"/>
                      <a:pt x="694" y="2759"/>
                      <a:pt x="735" y="2382"/>
                    </a:cubicBezTo>
                    <a:cubicBezTo>
                      <a:pt x="754" y="2194"/>
                      <a:pt x="775" y="2007"/>
                      <a:pt x="799" y="1820"/>
                    </a:cubicBezTo>
                    <a:cubicBezTo>
                      <a:pt x="824" y="1634"/>
                      <a:pt x="850" y="1449"/>
                      <a:pt x="880" y="1263"/>
                    </a:cubicBezTo>
                    <a:cubicBezTo>
                      <a:pt x="910" y="1077"/>
                      <a:pt x="945" y="893"/>
                      <a:pt x="982" y="710"/>
                    </a:cubicBezTo>
                    <a:cubicBezTo>
                      <a:pt x="1021" y="528"/>
                      <a:pt x="1067" y="346"/>
                      <a:pt x="1115" y="167"/>
                    </a:cubicBezTo>
                    <a:lnTo>
                      <a:pt x="1113" y="162"/>
                    </a:lnTo>
                    <a:cubicBezTo>
                      <a:pt x="1114" y="162"/>
                      <a:pt x="1114" y="161"/>
                      <a:pt x="1114" y="160"/>
                    </a:cubicBezTo>
                    <a:cubicBezTo>
                      <a:pt x="1132" y="90"/>
                      <a:pt x="1090" y="21"/>
                      <a:pt x="1021" y="4"/>
                    </a:cubicBezTo>
                    <a:cubicBezTo>
                      <a:pt x="1011" y="1"/>
                      <a:pt x="1000" y="0"/>
                      <a:pt x="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9" name="Google Shape;5959;p45"/>
              <p:cNvSpPr/>
              <p:nvPr/>
            </p:nvSpPr>
            <p:spPr>
              <a:xfrm>
                <a:off x="1042675" y="2322550"/>
                <a:ext cx="9100" cy="226150"/>
              </a:xfrm>
              <a:custGeom>
                <a:avLst/>
                <a:gdLst/>
                <a:ahLst/>
                <a:cxnLst/>
                <a:rect l="l" t="t" r="r" b="b"/>
                <a:pathLst>
                  <a:path w="364" h="9046" extrusionOk="0">
                    <a:moveTo>
                      <a:pt x="210" y="0"/>
                    </a:moveTo>
                    <a:cubicBezTo>
                      <a:pt x="208" y="0"/>
                      <a:pt x="207" y="0"/>
                      <a:pt x="206" y="1"/>
                    </a:cubicBezTo>
                    <a:cubicBezTo>
                      <a:pt x="136" y="4"/>
                      <a:pt x="82" y="64"/>
                      <a:pt x="85" y="134"/>
                    </a:cubicBezTo>
                    <a:cubicBezTo>
                      <a:pt x="151" y="1616"/>
                      <a:pt x="149" y="3103"/>
                      <a:pt x="122" y="4588"/>
                    </a:cubicBezTo>
                    <a:cubicBezTo>
                      <a:pt x="116" y="4960"/>
                      <a:pt x="101" y="5330"/>
                      <a:pt x="85" y="5702"/>
                    </a:cubicBezTo>
                    <a:cubicBezTo>
                      <a:pt x="67" y="6072"/>
                      <a:pt x="48" y="6444"/>
                      <a:pt x="31" y="6815"/>
                    </a:cubicBezTo>
                    <a:cubicBezTo>
                      <a:pt x="14" y="7186"/>
                      <a:pt x="3" y="7559"/>
                      <a:pt x="1" y="7930"/>
                    </a:cubicBezTo>
                    <a:cubicBezTo>
                      <a:pt x="0" y="8303"/>
                      <a:pt x="9" y="8675"/>
                      <a:pt x="31" y="9046"/>
                    </a:cubicBezTo>
                    <a:cubicBezTo>
                      <a:pt x="19" y="8674"/>
                      <a:pt x="22" y="8302"/>
                      <a:pt x="34" y="7930"/>
                    </a:cubicBezTo>
                    <a:cubicBezTo>
                      <a:pt x="46" y="7560"/>
                      <a:pt x="69" y="7188"/>
                      <a:pt x="95" y="6818"/>
                    </a:cubicBezTo>
                    <a:cubicBezTo>
                      <a:pt x="121" y="6447"/>
                      <a:pt x="151" y="6076"/>
                      <a:pt x="179" y="5705"/>
                    </a:cubicBezTo>
                    <a:cubicBezTo>
                      <a:pt x="206" y="5334"/>
                      <a:pt x="230" y="4962"/>
                      <a:pt x="249" y="4590"/>
                    </a:cubicBezTo>
                    <a:cubicBezTo>
                      <a:pt x="320" y="3104"/>
                      <a:pt x="363" y="1615"/>
                      <a:pt x="339" y="123"/>
                    </a:cubicBezTo>
                    <a:lnTo>
                      <a:pt x="339" y="122"/>
                    </a:lnTo>
                    <a:cubicBezTo>
                      <a:pt x="337" y="53"/>
                      <a:pt x="279" y="0"/>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0" name="Google Shape;5960;p45"/>
              <p:cNvSpPr/>
              <p:nvPr/>
            </p:nvSpPr>
            <p:spPr>
              <a:xfrm>
                <a:off x="1016350" y="2319950"/>
                <a:ext cx="30250" cy="212850"/>
              </a:xfrm>
              <a:custGeom>
                <a:avLst/>
                <a:gdLst/>
                <a:ahLst/>
                <a:cxnLst/>
                <a:rect l="l" t="t" r="r" b="b"/>
                <a:pathLst>
                  <a:path w="1210" h="8514" extrusionOk="0">
                    <a:moveTo>
                      <a:pt x="1080" y="0"/>
                    </a:moveTo>
                    <a:cubicBezTo>
                      <a:pt x="1078" y="0"/>
                      <a:pt x="1076" y="0"/>
                      <a:pt x="1075" y="0"/>
                    </a:cubicBezTo>
                    <a:cubicBezTo>
                      <a:pt x="1005" y="2"/>
                      <a:pt x="951" y="63"/>
                      <a:pt x="954" y="133"/>
                    </a:cubicBezTo>
                    <a:cubicBezTo>
                      <a:pt x="960" y="298"/>
                      <a:pt x="945" y="466"/>
                      <a:pt x="915" y="632"/>
                    </a:cubicBezTo>
                    <a:cubicBezTo>
                      <a:pt x="885" y="800"/>
                      <a:pt x="842" y="968"/>
                      <a:pt x="795" y="1137"/>
                    </a:cubicBezTo>
                    <a:cubicBezTo>
                      <a:pt x="746" y="1306"/>
                      <a:pt x="695" y="1476"/>
                      <a:pt x="648" y="1649"/>
                    </a:cubicBezTo>
                    <a:cubicBezTo>
                      <a:pt x="635" y="1691"/>
                      <a:pt x="624" y="1735"/>
                      <a:pt x="613" y="1778"/>
                    </a:cubicBezTo>
                    <a:cubicBezTo>
                      <a:pt x="602" y="1822"/>
                      <a:pt x="593" y="1867"/>
                      <a:pt x="582" y="1910"/>
                    </a:cubicBezTo>
                    <a:cubicBezTo>
                      <a:pt x="577" y="1932"/>
                      <a:pt x="572" y="1954"/>
                      <a:pt x="568" y="1976"/>
                    </a:cubicBezTo>
                    <a:lnTo>
                      <a:pt x="556" y="2041"/>
                    </a:lnTo>
                    <a:lnTo>
                      <a:pt x="529" y="2171"/>
                    </a:lnTo>
                    <a:cubicBezTo>
                      <a:pt x="493" y="2344"/>
                      <a:pt x="464" y="2519"/>
                      <a:pt x="432" y="2694"/>
                    </a:cubicBezTo>
                    <a:lnTo>
                      <a:pt x="420" y="2760"/>
                    </a:lnTo>
                    <a:lnTo>
                      <a:pt x="409" y="2825"/>
                    </a:lnTo>
                    <a:lnTo>
                      <a:pt x="389" y="2957"/>
                    </a:lnTo>
                    <a:lnTo>
                      <a:pt x="369" y="3088"/>
                    </a:lnTo>
                    <a:cubicBezTo>
                      <a:pt x="362" y="3132"/>
                      <a:pt x="356" y="3177"/>
                      <a:pt x="350" y="3220"/>
                    </a:cubicBezTo>
                    <a:cubicBezTo>
                      <a:pt x="326" y="3395"/>
                      <a:pt x="300" y="3571"/>
                      <a:pt x="279" y="3747"/>
                    </a:cubicBezTo>
                    <a:cubicBezTo>
                      <a:pt x="269" y="3834"/>
                      <a:pt x="258" y="3922"/>
                      <a:pt x="248" y="4011"/>
                    </a:cubicBezTo>
                    <a:lnTo>
                      <a:pt x="219" y="4275"/>
                    </a:lnTo>
                    <a:lnTo>
                      <a:pt x="205" y="4407"/>
                    </a:lnTo>
                    <a:lnTo>
                      <a:pt x="194" y="4539"/>
                    </a:lnTo>
                    <a:lnTo>
                      <a:pt x="169" y="4804"/>
                    </a:lnTo>
                    <a:lnTo>
                      <a:pt x="149" y="5068"/>
                    </a:lnTo>
                    <a:lnTo>
                      <a:pt x="138" y="5200"/>
                    </a:lnTo>
                    <a:lnTo>
                      <a:pt x="130" y="5333"/>
                    </a:lnTo>
                    <a:lnTo>
                      <a:pt x="112" y="5598"/>
                    </a:lnTo>
                    <a:lnTo>
                      <a:pt x="96" y="5863"/>
                    </a:lnTo>
                    <a:cubicBezTo>
                      <a:pt x="86" y="6039"/>
                      <a:pt x="79" y="6216"/>
                      <a:pt x="70" y="6392"/>
                    </a:cubicBezTo>
                    <a:cubicBezTo>
                      <a:pt x="38" y="7099"/>
                      <a:pt x="20" y="7805"/>
                      <a:pt x="0" y="8513"/>
                    </a:cubicBezTo>
                    <a:cubicBezTo>
                      <a:pt x="40" y="7807"/>
                      <a:pt x="80" y="7101"/>
                      <a:pt x="132" y="6396"/>
                    </a:cubicBezTo>
                    <a:cubicBezTo>
                      <a:pt x="146" y="6219"/>
                      <a:pt x="160" y="6044"/>
                      <a:pt x="175" y="5868"/>
                    </a:cubicBezTo>
                    <a:lnTo>
                      <a:pt x="198" y="5604"/>
                    </a:lnTo>
                    <a:lnTo>
                      <a:pt x="223" y="5341"/>
                    </a:lnTo>
                    <a:lnTo>
                      <a:pt x="237" y="5209"/>
                    </a:lnTo>
                    <a:lnTo>
                      <a:pt x="250" y="5077"/>
                    </a:lnTo>
                    <a:lnTo>
                      <a:pt x="278" y="4814"/>
                    </a:lnTo>
                    <a:lnTo>
                      <a:pt x="310" y="4551"/>
                    </a:lnTo>
                    <a:lnTo>
                      <a:pt x="326" y="4420"/>
                    </a:lnTo>
                    <a:lnTo>
                      <a:pt x="343" y="4289"/>
                    </a:lnTo>
                    <a:lnTo>
                      <a:pt x="380" y="4027"/>
                    </a:lnTo>
                    <a:cubicBezTo>
                      <a:pt x="392" y="3940"/>
                      <a:pt x="406" y="3853"/>
                      <a:pt x="419" y="3767"/>
                    </a:cubicBezTo>
                    <a:cubicBezTo>
                      <a:pt x="444" y="3592"/>
                      <a:pt x="475" y="3419"/>
                      <a:pt x="505" y="3245"/>
                    </a:cubicBezTo>
                    <a:cubicBezTo>
                      <a:pt x="511" y="3201"/>
                      <a:pt x="520" y="3158"/>
                      <a:pt x="528" y="3114"/>
                    </a:cubicBezTo>
                    <a:lnTo>
                      <a:pt x="552" y="2985"/>
                    </a:lnTo>
                    <a:lnTo>
                      <a:pt x="576" y="2856"/>
                    </a:lnTo>
                    <a:lnTo>
                      <a:pt x="590" y="2790"/>
                    </a:lnTo>
                    <a:lnTo>
                      <a:pt x="603" y="2725"/>
                    </a:lnTo>
                    <a:cubicBezTo>
                      <a:pt x="641" y="2554"/>
                      <a:pt x="674" y="2381"/>
                      <a:pt x="715" y="2210"/>
                    </a:cubicBezTo>
                    <a:lnTo>
                      <a:pt x="745" y="2082"/>
                    </a:lnTo>
                    <a:lnTo>
                      <a:pt x="760" y="2018"/>
                    </a:lnTo>
                    <a:cubicBezTo>
                      <a:pt x="766" y="1996"/>
                      <a:pt x="771" y="1975"/>
                      <a:pt x="776" y="1954"/>
                    </a:cubicBezTo>
                    <a:cubicBezTo>
                      <a:pt x="786" y="1911"/>
                      <a:pt x="796" y="1871"/>
                      <a:pt x="810" y="1829"/>
                    </a:cubicBezTo>
                    <a:cubicBezTo>
                      <a:pt x="822" y="1787"/>
                      <a:pt x="833" y="1746"/>
                      <a:pt x="846" y="1704"/>
                    </a:cubicBezTo>
                    <a:cubicBezTo>
                      <a:pt x="898" y="1536"/>
                      <a:pt x="954" y="1369"/>
                      <a:pt x="1007" y="1199"/>
                    </a:cubicBezTo>
                    <a:cubicBezTo>
                      <a:pt x="1061" y="1029"/>
                      <a:pt x="1112" y="856"/>
                      <a:pt x="1149" y="676"/>
                    </a:cubicBezTo>
                    <a:cubicBezTo>
                      <a:pt x="1186" y="497"/>
                      <a:pt x="1210" y="312"/>
                      <a:pt x="1207" y="123"/>
                    </a:cubicBezTo>
                    <a:cubicBezTo>
                      <a:pt x="1207" y="122"/>
                      <a:pt x="1207" y="121"/>
                      <a:pt x="1207" y="121"/>
                    </a:cubicBezTo>
                    <a:cubicBezTo>
                      <a:pt x="1207" y="121"/>
                      <a:pt x="1207" y="121"/>
                      <a:pt x="1208" y="121"/>
                    </a:cubicBezTo>
                    <a:cubicBezTo>
                      <a:pt x="1206" y="53"/>
                      <a:pt x="1148" y="0"/>
                      <a:pt x="1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1" name="Google Shape;5961;p45"/>
              <p:cNvSpPr/>
              <p:nvPr/>
            </p:nvSpPr>
            <p:spPr>
              <a:xfrm>
                <a:off x="1032075" y="2319850"/>
                <a:ext cx="17925" cy="230700"/>
              </a:xfrm>
              <a:custGeom>
                <a:avLst/>
                <a:gdLst/>
                <a:ahLst/>
                <a:cxnLst/>
                <a:rect l="l" t="t" r="r" b="b"/>
                <a:pathLst>
                  <a:path w="717" h="9228" extrusionOk="0">
                    <a:moveTo>
                      <a:pt x="585" y="1"/>
                    </a:moveTo>
                    <a:cubicBezTo>
                      <a:pt x="519" y="1"/>
                      <a:pt x="463" y="52"/>
                      <a:pt x="458" y="119"/>
                    </a:cubicBezTo>
                    <a:cubicBezTo>
                      <a:pt x="337" y="1637"/>
                      <a:pt x="275" y="3157"/>
                      <a:pt x="215" y="4675"/>
                    </a:cubicBezTo>
                    <a:cubicBezTo>
                      <a:pt x="158" y="6192"/>
                      <a:pt x="103" y="7711"/>
                      <a:pt x="0" y="9227"/>
                    </a:cubicBezTo>
                    <a:cubicBezTo>
                      <a:pt x="146" y="7714"/>
                      <a:pt x="243" y="6196"/>
                      <a:pt x="343" y="4681"/>
                    </a:cubicBezTo>
                    <a:cubicBezTo>
                      <a:pt x="444" y="3165"/>
                      <a:pt x="550" y="1650"/>
                      <a:pt x="712" y="142"/>
                    </a:cubicBezTo>
                    <a:lnTo>
                      <a:pt x="712" y="138"/>
                    </a:lnTo>
                    <a:cubicBezTo>
                      <a:pt x="717" y="68"/>
                      <a:pt x="664" y="6"/>
                      <a:pt x="594" y="1"/>
                    </a:cubicBezTo>
                    <a:cubicBezTo>
                      <a:pt x="591" y="1"/>
                      <a:pt x="588" y="1"/>
                      <a:pt x="5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2" name="Google Shape;5962;p45"/>
              <p:cNvSpPr/>
              <p:nvPr/>
            </p:nvSpPr>
            <p:spPr>
              <a:xfrm>
                <a:off x="1049000" y="2320975"/>
                <a:ext cx="20875" cy="255225"/>
              </a:xfrm>
              <a:custGeom>
                <a:avLst/>
                <a:gdLst/>
                <a:ahLst/>
                <a:cxnLst/>
                <a:rect l="l" t="t" r="r" b="b"/>
                <a:pathLst>
                  <a:path w="835" h="10209" extrusionOk="0">
                    <a:moveTo>
                      <a:pt x="136" y="0"/>
                    </a:moveTo>
                    <a:cubicBezTo>
                      <a:pt x="65" y="0"/>
                      <a:pt x="8" y="56"/>
                      <a:pt x="7" y="126"/>
                    </a:cubicBezTo>
                    <a:cubicBezTo>
                      <a:pt x="1" y="555"/>
                      <a:pt x="31" y="982"/>
                      <a:pt x="79" y="1404"/>
                    </a:cubicBezTo>
                    <a:cubicBezTo>
                      <a:pt x="129" y="1826"/>
                      <a:pt x="193" y="2244"/>
                      <a:pt x="260" y="2661"/>
                    </a:cubicBezTo>
                    <a:cubicBezTo>
                      <a:pt x="326" y="3078"/>
                      <a:pt x="393" y="3492"/>
                      <a:pt x="444" y="3910"/>
                    </a:cubicBezTo>
                    <a:cubicBezTo>
                      <a:pt x="452" y="3962"/>
                      <a:pt x="456" y="4013"/>
                      <a:pt x="462" y="4065"/>
                    </a:cubicBezTo>
                    <a:lnTo>
                      <a:pt x="479" y="4222"/>
                    </a:lnTo>
                    <a:lnTo>
                      <a:pt x="510" y="4536"/>
                    </a:lnTo>
                    <a:lnTo>
                      <a:pt x="575" y="5165"/>
                    </a:lnTo>
                    <a:cubicBezTo>
                      <a:pt x="617" y="5585"/>
                      <a:pt x="658" y="6004"/>
                      <a:pt x="692" y="6424"/>
                    </a:cubicBezTo>
                    <a:cubicBezTo>
                      <a:pt x="725" y="6843"/>
                      <a:pt x="753" y="7265"/>
                      <a:pt x="769" y="7685"/>
                    </a:cubicBezTo>
                    <a:cubicBezTo>
                      <a:pt x="773" y="7790"/>
                      <a:pt x="776" y="7896"/>
                      <a:pt x="779" y="8001"/>
                    </a:cubicBezTo>
                    <a:lnTo>
                      <a:pt x="785" y="8317"/>
                    </a:lnTo>
                    <a:cubicBezTo>
                      <a:pt x="784" y="8528"/>
                      <a:pt x="784" y="8738"/>
                      <a:pt x="775" y="8949"/>
                    </a:cubicBezTo>
                    <a:cubicBezTo>
                      <a:pt x="761" y="9369"/>
                      <a:pt x="729" y="9790"/>
                      <a:pt x="674" y="10208"/>
                    </a:cubicBezTo>
                    <a:cubicBezTo>
                      <a:pt x="740" y="9792"/>
                      <a:pt x="781" y="9372"/>
                      <a:pt x="806" y="8950"/>
                    </a:cubicBezTo>
                    <a:cubicBezTo>
                      <a:pt x="819" y="8739"/>
                      <a:pt x="825" y="8528"/>
                      <a:pt x="831" y="8317"/>
                    </a:cubicBezTo>
                    <a:lnTo>
                      <a:pt x="835" y="7999"/>
                    </a:lnTo>
                    <a:cubicBezTo>
                      <a:pt x="835" y="7894"/>
                      <a:pt x="832" y="7789"/>
                      <a:pt x="832" y="7682"/>
                    </a:cubicBezTo>
                    <a:cubicBezTo>
                      <a:pt x="826" y="7261"/>
                      <a:pt x="810" y="6838"/>
                      <a:pt x="788" y="6416"/>
                    </a:cubicBezTo>
                    <a:cubicBezTo>
                      <a:pt x="763" y="5994"/>
                      <a:pt x="733" y="5573"/>
                      <a:pt x="702" y="5153"/>
                    </a:cubicBezTo>
                    <a:lnTo>
                      <a:pt x="653" y="4523"/>
                    </a:lnTo>
                    <a:lnTo>
                      <a:pt x="629" y="4206"/>
                    </a:lnTo>
                    <a:lnTo>
                      <a:pt x="616" y="4048"/>
                    </a:lnTo>
                    <a:cubicBezTo>
                      <a:pt x="611" y="3996"/>
                      <a:pt x="607" y="3941"/>
                      <a:pt x="601" y="3889"/>
                    </a:cubicBezTo>
                    <a:cubicBezTo>
                      <a:pt x="560" y="3468"/>
                      <a:pt x="504" y="3048"/>
                      <a:pt x="448" y="2630"/>
                    </a:cubicBezTo>
                    <a:cubicBezTo>
                      <a:pt x="392" y="2211"/>
                      <a:pt x="338" y="1795"/>
                      <a:pt x="300" y="1377"/>
                    </a:cubicBezTo>
                    <a:cubicBezTo>
                      <a:pt x="263" y="961"/>
                      <a:pt x="245" y="543"/>
                      <a:pt x="261" y="129"/>
                    </a:cubicBezTo>
                    <a:lnTo>
                      <a:pt x="261" y="129"/>
                    </a:lnTo>
                    <a:lnTo>
                      <a:pt x="263" y="131"/>
                    </a:lnTo>
                    <a:lnTo>
                      <a:pt x="263" y="129"/>
                    </a:lnTo>
                    <a:cubicBezTo>
                      <a:pt x="263" y="58"/>
                      <a:pt x="206" y="0"/>
                      <a:pt x="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3" name="Google Shape;5963;p45"/>
              <p:cNvSpPr/>
              <p:nvPr/>
            </p:nvSpPr>
            <p:spPr>
              <a:xfrm>
                <a:off x="1047275" y="2308275"/>
                <a:ext cx="27150" cy="261000"/>
              </a:xfrm>
              <a:custGeom>
                <a:avLst/>
                <a:gdLst/>
                <a:ahLst/>
                <a:cxnLst/>
                <a:rect l="l" t="t" r="r" b="b"/>
                <a:pathLst>
                  <a:path w="1086" h="10440" extrusionOk="0">
                    <a:moveTo>
                      <a:pt x="136" y="1"/>
                    </a:moveTo>
                    <a:cubicBezTo>
                      <a:pt x="131" y="1"/>
                      <a:pt x="126" y="1"/>
                      <a:pt x="121" y="2"/>
                    </a:cubicBezTo>
                    <a:cubicBezTo>
                      <a:pt x="50" y="9"/>
                      <a:pt x="0" y="73"/>
                      <a:pt x="9" y="143"/>
                    </a:cubicBezTo>
                    <a:cubicBezTo>
                      <a:pt x="116" y="1006"/>
                      <a:pt x="265" y="1860"/>
                      <a:pt x="409" y="2711"/>
                    </a:cubicBezTo>
                    <a:cubicBezTo>
                      <a:pt x="554" y="3563"/>
                      <a:pt x="696" y="4415"/>
                      <a:pt x="787" y="5272"/>
                    </a:cubicBezTo>
                    <a:lnTo>
                      <a:pt x="819" y="5594"/>
                    </a:lnTo>
                    <a:lnTo>
                      <a:pt x="848" y="5918"/>
                    </a:lnTo>
                    <a:lnTo>
                      <a:pt x="909" y="6563"/>
                    </a:lnTo>
                    <a:cubicBezTo>
                      <a:pt x="948" y="6995"/>
                      <a:pt x="983" y="7425"/>
                      <a:pt x="1008" y="7856"/>
                    </a:cubicBezTo>
                    <a:cubicBezTo>
                      <a:pt x="1033" y="8286"/>
                      <a:pt x="1044" y="8719"/>
                      <a:pt x="1034" y="9150"/>
                    </a:cubicBezTo>
                    <a:cubicBezTo>
                      <a:pt x="1023" y="9581"/>
                      <a:pt x="991" y="10011"/>
                      <a:pt x="921" y="10439"/>
                    </a:cubicBezTo>
                    <a:cubicBezTo>
                      <a:pt x="1002" y="10014"/>
                      <a:pt x="1044" y="9582"/>
                      <a:pt x="1065" y="9150"/>
                    </a:cubicBezTo>
                    <a:cubicBezTo>
                      <a:pt x="1086" y="8718"/>
                      <a:pt x="1085" y="8284"/>
                      <a:pt x="1072" y="7852"/>
                    </a:cubicBezTo>
                    <a:cubicBezTo>
                      <a:pt x="1058" y="7419"/>
                      <a:pt x="1033" y="6986"/>
                      <a:pt x="1004" y="6555"/>
                    </a:cubicBezTo>
                    <a:lnTo>
                      <a:pt x="960" y="5907"/>
                    </a:lnTo>
                    <a:lnTo>
                      <a:pt x="937" y="5584"/>
                    </a:lnTo>
                    <a:lnTo>
                      <a:pt x="914" y="5260"/>
                    </a:lnTo>
                    <a:cubicBezTo>
                      <a:pt x="844" y="4395"/>
                      <a:pt x="723" y="3537"/>
                      <a:pt x="599" y="2681"/>
                    </a:cubicBezTo>
                    <a:cubicBezTo>
                      <a:pt x="475" y="1825"/>
                      <a:pt x="347" y="971"/>
                      <a:pt x="264" y="115"/>
                    </a:cubicBezTo>
                    <a:cubicBezTo>
                      <a:pt x="264" y="114"/>
                      <a:pt x="264" y="113"/>
                      <a:pt x="262" y="112"/>
                    </a:cubicBezTo>
                    <a:cubicBezTo>
                      <a:pt x="255" y="48"/>
                      <a:pt x="200" y="1"/>
                      <a:pt x="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4" name="Google Shape;5964;p45"/>
              <p:cNvSpPr/>
              <p:nvPr/>
            </p:nvSpPr>
            <p:spPr>
              <a:xfrm>
                <a:off x="997200" y="2308825"/>
                <a:ext cx="53550" cy="261350"/>
              </a:xfrm>
              <a:custGeom>
                <a:avLst/>
                <a:gdLst/>
                <a:ahLst/>
                <a:cxnLst/>
                <a:rect l="l" t="t" r="r" b="b"/>
                <a:pathLst>
                  <a:path w="2142" h="10454" extrusionOk="0">
                    <a:moveTo>
                      <a:pt x="2005" y="0"/>
                    </a:moveTo>
                    <a:cubicBezTo>
                      <a:pt x="1945" y="0"/>
                      <a:pt x="1891" y="42"/>
                      <a:pt x="1878" y="103"/>
                    </a:cubicBezTo>
                    <a:cubicBezTo>
                      <a:pt x="1709" y="962"/>
                      <a:pt x="1527" y="1821"/>
                      <a:pt x="1350" y="2679"/>
                    </a:cubicBezTo>
                    <a:cubicBezTo>
                      <a:pt x="1171" y="3537"/>
                      <a:pt x="993" y="4397"/>
                      <a:pt x="821" y="5257"/>
                    </a:cubicBezTo>
                    <a:cubicBezTo>
                      <a:pt x="652" y="6119"/>
                      <a:pt x="484" y="6980"/>
                      <a:pt x="339" y="7846"/>
                    </a:cubicBezTo>
                    <a:lnTo>
                      <a:pt x="313" y="8009"/>
                    </a:lnTo>
                    <a:lnTo>
                      <a:pt x="299" y="8089"/>
                    </a:lnTo>
                    <a:lnTo>
                      <a:pt x="286" y="8171"/>
                    </a:lnTo>
                    <a:lnTo>
                      <a:pt x="236" y="8496"/>
                    </a:lnTo>
                    <a:cubicBezTo>
                      <a:pt x="204" y="8714"/>
                      <a:pt x="184" y="8933"/>
                      <a:pt x="165" y="9150"/>
                    </a:cubicBezTo>
                    <a:cubicBezTo>
                      <a:pt x="128" y="9587"/>
                      <a:pt x="97" y="10025"/>
                      <a:pt x="1" y="10454"/>
                    </a:cubicBezTo>
                    <a:cubicBezTo>
                      <a:pt x="110" y="10028"/>
                      <a:pt x="154" y="9589"/>
                      <a:pt x="204" y="9155"/>
                    </a:cubicBezTo>
                    <a:cubicBezTo>
                      <a:pt x="228" y="8938"/>
                      <a:pt x="256" y="8720"/>
                      <a:pt x="293" y="8505"/>
                    </a:cubicBezTo>
                    <a:lnTo>
                      <a:pt x="351" y="8181"/>
                    </a:lnTo>
                    <a:lnTo>
                      <a:pt x="365" y="8101"/>
                    </a:lnTo>
                    <a:lnTo>
                      <a:pt x="380" y="8021"/>
                    </a:lnTo>
                    <a:lnTo>
                      <a:pt x="411" y="7859"/>
                    </a:lnTo>
                    <a:cubicBezTo>
                      <a:pt x="575" y="6999"/>
                      <a:pt x="762" y="6141"/>
                      <a:pt x="952" y="5286"/>
                    </a:cubicBezTo>
                    <a:cubicBezTo>
                      <a:pt x="1144" y="4430"/>
                      <a:pt x="1341" y="3576"/>
                      <a:pt x="1540" y="2722"/>
                    </a:cubicBezTo>
                    <a:cubicBezTo>
                      <a:pt x="1737" y="1867"/>
                      <a:pt x="1937" y="1013"/>
                      <a:pt x="2128" y="156"/>
                    </a:cubicBezTo>
                    <a:cubicBezTo>
                      <a:pt x="2128" y="155"/>
                      <a:pt x="2129" y="154"/>
                      <a:pt x="2129" y="153"/>
                    </a:cubicBezTo>
                    <a:cubicBezTo>
                      <a:pt x="2141" y="83"/>
                      <a:pt x="2097" y="16"/>
                      <a:pt x="2028" y="2"/>
                    </a:cubicBezTo>
                    <a:cubicBezTo>
                      <a:pt x="2020" y="1"/>
                      <a:pt x="2012" y="0"/>
                      <a:pt x="2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5" name="Google Shape;5965;p45"/>
              <p:cNvSpPr/>
              <p:nvPr/>
            </p:nvSpPr>
            <p:spPr>
              <a:xfrm>
                <a:off x="1013963" y="2322713"/>
                <a:ext cx="35025" cy="216900"/>
              </a:xfrm>
              <a:custGeom>
                <a:avLst/>
                <a:gdLst/>
                <a:ahLst/>
                <a:cxnLst/>
                <a:rect l="l" t="t" r="r" b="b"/>
                <a:pathLst>
                  <a:path w="1401" h="8676" extrusionOk="0">
                    <a:moveTo>
                      <a:pt x="1260" y="1"/>
                    </a:moveTo>
                    <a:cubicBezTo>
                      <a:pt x="1201" y="1"/>
                      <a:pt x="1148" y="43"/>
                      <a:pt x="1136" y="103"/>
                    </a:cubicBezTo>
                    <a:cubicBezTo>
                      <a:pt x="994" y="812"/>
                      <a:pt x="861" y="1520"/>
                      <a:pt x="742" y="2233"/>
                    </a:cubicBezTo>
                    <a:cubicBezTo>
                      <a:pt x="624" y="2944"/>
                      <a:pt x="518" y="3658"/>
                      <a:pt x="432" y="4375"/>
                    </a:cubicBezTo>
                    <a:cubicBezTo>
                      <a:pt x="410" y="4554"/>
                      <a:pt x="390" y="4733"/>
                      <a:pt x="371" y="4912"/>
                    </a:cubicBezTo>
                    <a:lnTo>
                      <a:pt x="357" y="5047"/>
                    </a:lnTo>
                    <a:lnTo>
                      <a:pt x="344" y="5182"/>
                    </a:lnTo>
                    <a:cubicBezTo>
                      <a:pt x="335" y="5272"/>
                      <a:pt x="329" y="5362"/>
                      <a:pt x="321" y="5452"/>
                    </a:cubicBezTo>
                    <a:cubicBezTo>
                      <a:pt x="293" y="5811"/>
                      <a:pt x="274" y="6172"/>
                      <a:pt x="253" y="6532"/>
                    </a:cubicBezTo>
                    <a:cubicBezTo>
                      <a:pt x="231" y="6891"/>
                      <a:pt x="209" y="7250"/>
                      <a:pt x="170" y="7608"/>
                    </a:cubicBezTo>
                    <a:cubicBezTo>
                      <a:pt x="132" y="7966"/>
                      <a:pt x="78" y="8323"/>
                      <a:pt x="0" y="8675"/>
                    </a:cubicBezTo>
                    <a:cubicBezTo>
                      <a:pt x="88" y="8326"/>
                      <a:pt x="152" y="7970"/>
                      <a:pt x="201" y="7613"/>
                    </a:cubicBezTo>
                    <a:cubicBezTo>
                      <a:pt x="249" y="7257"/>
                      <a:pt x="284" y="6897"/>
                      <a:pt x="315" y="6538"/>
                    </a:cubicBezTo>
                    <a:cubicBezTo>
                      <a:pt x="348" y="6179"/>
                      <a:pt x="377" y="5819"/>
                      <a:pt x="416" y="5462"/>
                    </a:cubicBezTo>
                    <a:cubicBezTo>
                      <a:pt x="426" y="5374"/>
                      <a:pt x="435" y="5284"/>
                      <a:pt x="446" y="5195"/>
                    </a:cubicBezTo>
                    <a:lnTo>
                      <a:pt x="463" y="5062"/>
                    </a:lnTo>
                    <a:lnTo>
                      <a:pt x="481" y="4927"/>
                    </a:lnTo>
                    <a:cubicBezTo>
                      <a:pt x="506" y="4748"/>
                      <a:pt x="531" y="4571"/>
                      <a:pt x="558" y="4393"/>
                    </a:cubicBezTo>
                    <a:cubicBezTo>
                      <a:pt x="665" y="3682"/>
                      <a:pt x="790" y="2974"/>
                      <a:pt x="930" y="2267"/>
                    </a:cubicBezTo>
                    <a:cubicBezTo>
                      <a:pt x="1069" y="1563"/>
                      <a:pt x="1222" y="859"/>
                      <a:pt x="1383" y="158"/>
                    </a:cubicBezTo>
                    <a:cubicBezTo>
                      <a:pt x="1386" y="157"/>
                      <a:pt x="1386" y="156"/>
                      <a:pt x="1387" y="154"/>
                    </a:cubicBezTo>
                    <a:cubicBezTo>
                      <a:pt x="1401" y="84"/>
                      <a:pt x="1356" y="18"/>
                      <a:pt x="1286" y="4"/>
                    </a:cubicBezTo>
                    <a:cubicBezTo>
                      <a:pt x="1278" y="2"/>
                      <a:pt x="1269" y="1"/>
                      <a:pt x="1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6" name="Google Shape;5966;p45"/>
              <p:cNvSpPr/>
              <p:nvPr/>
            </p:nvSpPr>
            <p:spPr>
              <a:xfrm>
                <a:off x="1050175" y="2336625"/>
                <a:ext cx="7725" cy="202100"/>
              </a:xfrm>
              <a:custGeom>
                <a:avLst/>
                <a:gdLst/>
                <a:ahLst/>
                <a:cxnLst/>
                <a:rect l="l" t="t" r="r" b="b"/>
                <a:pathLst>
                  <a:path w="309" h="8084" extrusionOk="0">
                    <a:moveTo>
                      <a:pt x="130" y="0"/>
                    </a:moveTo>
                    <a:cubicBezTo>
                      <a:pt x="129" y="0"/>
                      <a:pt x="127" y="0"/>
                      <a:pt x="125" y="0"/>
                    </a:cubicBezTo>
                    <a:cubicBezTo>
                      <a:pt x="55" y="4"/>
                      <a:pt x="1" y="65"/>
                      <a:pt x="5" y="135"/>
                    </a:cubicBezTo>
                    <a:cubicBezTo>
                      <a:pt x="76" y="1458"/>
                      <a:pt x="139" y="2782"/>
                      <a:pt x="181" y="4107"/>
                    </a:cubicBezTo>
                    <a:cubicBezTo>
                      <a:pt x="222" y="5431"/>
                      <a:pt x="241" y="6757"/>
                      <a:pt x="222" y="8083"/>
                    </a:cubicBezTo>
                    <a:cubicBezTo>
                      <a:pt x="283" y="6758"/>
                      <a:pt x="307" y="5431"/>
                      <a:pt x="308" y="4105"/>
                    </a:cubicBezTo>
                    <a:cubicBezTo>
                      <a:pt x="309" y="2778"/>
                      <a:pt x="287" y="1451"/>
                      <a:pt x="260" y="124"/>
                    </a:cubicBezTo>
                    <a:lnTo>
                      <a:pt x="260" y="121"/>
                    </a:lnTo>
                    <a:cubicBezTo>
                      <a:pt x="256" y="52"/>
                      <a:pt x="199" y="0"/>
                      <a:pt x="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7" name="Google Shape;5967;p45"/>
              <p:cNvSpPr/>
              <p:nvPr/>
            </p:nvSpPr>
            <p:spPr>
              <a:xfrm>
                <a:off x="1032375" y="2271050"/>
                <a:ext cx="39400" cy="67025"/>
              </a:xfrm>
              <a:custGeom>
                <a:avLst/>
                <a:gdLst/>
                <a:ahLst/>
                <a:cxnLst/>
                <a:rect l="l" t="t" r="r" b="b"/>
                <a:pathLst>
                  <a:path w="1576" h="2681" extrusionOk="0">
                    <a:moveTo>
                      <a:pt x="887" y="0"/>
                    </a:moveTo>
                    <a:cubicBezTo>
                      <a:pt x="722" y="0"/>
                      <a:pt x="538" y="9"/>
                      <a:pt x="471" y="24"/>
                    </a:cubicBezTo>
                    <a:cubicBezTo>
                      <a:pt x="1" y="140"/>
                      <a:pt x="38" y="694"/>
                      <a:pt x="122" y="994"/>
                    </a:cubicBezTo>
                    <a:cubicBezTo>
                      <a:pt x="161" y="1132"/>
                      <a:pt x="416" y="1292"/>
                      <a:pt x="407" y="1415"/>
                    </a:cubicBezTo>
                    <a:cubicBezTo>
                      <a:pt x="405" y="1446"/>
                      <a:pt x="388" y="1473"/>
                      <a:pt x="373" y="1501"/>
                    </a:cubicBezTo>
                    <a:cubicBezTo>
                      <a:pt x="207" y="1789"/>
                      <a:pt x="135" y="2112"/>
                      <a:pt x="161" y="2429"/>
                    </a:cubicBezTo>
                    <a:cubicBezTo>
                      <a:pt x="165" y="2471"/>
                      <a:pt x="172" y="2515"/>
                      <a:pt x="201" y="2550"/>
                    </a:cubicBezTo>
                    <a:cubicBezTo>
                      <a:pt x="237" y="2592"/>
                      <a:pt x="303" y="2613"/>
                      <a:pt x="364" y="2628"/>
                    </a:cubicBezTo>
                    <a:cubicBezTo>
                      <a:pt x="503" y="2663"/>
                      <a:pt x="649" y="2681"/>
                      <a:pt x="795" y="2681"/>
                    </a:cubicBezTo>
                    <a:cubicBezTo>
                      <a:pt x="825" y="2681"/>
                      <a:pt x="856" y="2680"/>
                      <a:pt x="887" y="2679"/>
                    </a:cubicBezTo>
                    <a:cubicBezTo>
                      <a:pt x="982" y="2673"/>
                      <a:pt x="1086" y="2657"/>
                      <a:pt x="1141" y="2594"/>
                    </a:cubicBezTo>
                    <a:cubicBezTo>
                      <a:pt x="1167" y="2563"/>
                      <a:pt x="1177" y="2526"/>
                      <a:pt x="1187" y="2489"/>
                    </a:cubicBezTo>
                    <a:cubicBezTo>
                      <a:pt x="1276" y="2137"/>
                      <a:pt x="1367" y="1787"/>
                      <a:pt x="1456" y="1435"/>
                    </a:cubicBezTo>
                    <a:cubicBezTo>
                      <a:pt x="1474" y="1363"/>
                      <a:pt x="1459" y="1315"/>
                      <a:pt x="1363" y="1306"/>
                    </a:cubicBezTo>
                    <a:cubicBezTo>
                      <a:pt x="1415" y="1092"/>
                      <a:pt x="1535" y="961"/>
                      <a:pt x="1566" y="759"/>
                    </a:cubicBezTo>
                    <a:cubicBezTo>
                      <a:pt x="1572" y="712"/>
                      <a:pt x="1575" y="662"/>
                      <a:pt x="1570" y="607"/>
                    </a:cubicBezTo>
                    <a:cubicBezTo>
                      <a:pt x="1552" y="375"/>
                      <a:pt x="1500" y="84"/>
                      <a:pt x="1167" y="14"/>
                    </a:cubicBezTo>
                    <a:cubicBezTo>
                      <a:pt x="1122" y="5"/>
                      <a:pt x="1010" y="0"/>
                      <a:pt x="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8" name="Google Shape;5968;p45"/>
              <p:cNvSpPr/>
              <p:nvPr/>
            </p:nvSpPr>
            <p:spPr>
              <a:xfrm>
                <a:off x="1044300" y="2302200"/>
                <a:ext cx="19975" cy="6750"/>
              </a:xfrm>
              <a:custGeom>
                <a:avLst/>
                <a:gdLst/>
                <a:ahLst/>
                <a:cxnLst/>
                <a:rect l="l" t="t" r="r" b="b"/>
                <a:pathLst>
                  <a:path w="799" h="270" extrusionOk="0">
                    <a:moveTo>
                      <a:pt x="799" y="0"/>
                    </a:moveTo>
                    <a:lnTo>
                      <a:pt x="799" y="0"/>
                    </a:lnTo>
                    <a:cubicBezTo>
                      <a:pt x="787" y="1"/>
                      <a:pt x="777" y="2"/>
                      <a:pt x="767" y="4"/>
                    </a:cubicBezTo>
                    <a:lnTo>
                      <a:pt x="737" y="6"/>
                    </a:lnTo>
                    <a:cubicBezTo>
                      <a:pt x="718" y="7"/>
                      <a:pt x="700" y="9"/>
                      <a:pt x="683" y="9"/>
                    </a:cubicBezTo>
                    <a:cubicBezTo>
                      <a:pt x="650" y="10"/>
                      <a:pt x="619" y="10"/>
                      <a:pt x="589" y="10"/>
                    </a:cubicBezTo>
                    <a:cubicBezTo>
                      <a:pt x="529" y="10"/>
                      <a:pt x="471" y="10"/>
                      <a:pt x="409" y="14"/>
                    </a:cubicBezTo>
                    <a:cubicBezTo>
                      <a:pt x="345" y="17"/>
                      <a:pt x="281" y="26"/>
                      <a:pt x="211" y="42"/>
                    </a:cubicBezTo>
                    <a:cubicBezTo>
                      <a:pt x="178" y="51"/>
                      <a:pt x="143" y="62"/>
                      <a:pt x="107" y="77"/>
                    </a:cubicBezTo>
                    <a:cubicBezTo>
                      <a:pt x="89" y="85"/>
                      <a:pt x="71" y="92"/>
                      <a:pt x="53" y="102"/>
                    </a:cubicBezTo>
                    <a:cubicBezTo>
                      <a:pt x="35" y="112"/>
                      <a:pt x="19" y="123"/>
                      <a:pt x="1" y="137"/>
                    </a:cubicBezTo>
                    <a:cubicBezTo>
                      <a:pt x="17" y="151"/>
                      <a:pt x="34" y="163"/>
                      <a:pt x="53" y="174"/>
                    </a:cubicBezTo>
                    <a:cubicBezTo>
                      <a:pt x="71" y="184"/>
                      <a:pt x="87" y="193"/>
                      <a:pt x="104" y="202"/>
                    </a:cubicBezTo>
                    <a:cubicBezTo>
                      <a:pt x="138" y="219"/>
                      <a:pt x="171" y="232"/>
                      <a:pt x="206" y="243"/>
                    </a:cubicBezTo>
                    <a:cubicBezTo>
                      <a:pt x="265" y="260"/>
                      <a:pt x="327" y="269"/>
                      <a:pt x="390" y="269"/>
                    </a:cubicBezTo>
                    <a:cubicBezTo>
                      <a:pt x="402" y="269"/>
                      <a:pt x="413" y="269"/>
                      <a:pt x="425" y="268"/>
                    </a:cubicBezTo>
                    <a:cubicBezTo>
                      <a:pt x="501" y="263"/>
                      <a:pt x="581" y="245"/>
                      <a:pt x="652" y="201"/>
                    </a:cubicBezTo>
                    <a:cubicBezTo>
                      <a:pt x="689" y="179"/>
                      <a:pt x="721" y="150"/>
                      <a:pt x="747" y="118"/>
                    </a:cubicBezTo>
                    <a:cubicBezTo>
                      <a:pt x="754" y="109"/>
                      <a:pt x="760" y="99"/>
                      <a:pt x="766" y="91"/>
                    </a:cubicBezTo>
                    <a:cubicBezTo>
                      <a:pt x="772" y="82"/>
                      <a:pt x="777" y="73"/>
                      <a:pt x="780" y="62"/>
                    </a:cubicBezTo>
                    <a:cubicBezTo>
                      <a:pt x="785" y="52"/>
                      <a:pt x="788" y="42"/>
                      <a:pt x="792" y="32"/>
                    </a:cubicBezTo>
                    <a:cubicBezTo>
                      <a:pt x="795" y="22"/>
                      <a:pt x="798" y="11"/>
                      <a:pt x="799" y="0"/>
                    </a:cubicBezTo>
                    <a:close/>
                  </a:path>
                </a:pathLst>
              </a:custGeom>
              <a:solidFill>
                <a:srgbClr val="EDB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9" name="Google Shape;5969;p45"/>
              <p:cNvSpPr/>
              <p:nvPr/>
            </p:nvSpPr>
            <p:spPr>
              <a:xfrm>
                <a:off x="1038375" y="2277750"/>
                <a:ext cx="20875" cy="26375"/>
              </a:xfrm>
              <a:custGeom>
                <a:avLst/>
                <a:gdLst/>
                <a:ahLst/>
                <a:cxnLst/>
                <a:rect l="l" t="t" r="r" b="b"/>
                <a:pathLst>
                  <a:path w="835" h="1055" extrusionOk="0">
                    <a:moveTo>
                      <a:pt x="67" y="1"/>
                    </a:moveTo>
                    <a:cubicBezTo>
                      <a:pt x="52" y="31"/>
                      <a:pt x="41" y="60"/>
                      <a:pt x="29" y="92"/>
                    </a:cubicBezTo>
                    <a:cubicBezTo>
                      <a:pt x="22" y="123"/>
                      <a:pt x="13" y="153"/>
                      <a:pt x="8" y="185"/>
                    </a:cubicBezTo>
                    <a:cubicBezTo>
                      <a:pt x="6" y="200"/>
                      <a:pt x="5" y="216"/>
                      <a:pt x="3" y="232"/>
                    </a:cubicBezTo>
                    <a:cubicBezTo>
                      <a:pt x="2" y="250"/>
                      <a:pt x="0" y="265"/>
                      <a:pt x="1" y="281"/>
                    </a:cubicBezTo>
                    <a:cubicBezTo>
                      <a:pt x="1" y="298"/>
                      <a:pt x="2" y="313"/>
                      <a:pt x="2" y="329"/>
                    </a:cubicBezTo>
                    <a:lnTo>
                      <a:pt x="3" y="354"/>
                    </a:lnTo>
                    <a:cubicBezTo>
                      <a:pt x="3" y="362"/>
                      <a:pt x="5" y="370"/>
                      <a:pt x="6" y="378"/>
                    </a:cubicBezTo>
                    <a:cubicBezTo>
                      <a:pt x="22" y="507"/>
                      <a:pt x="73" y="636"/>
                      <a:pt x="152" y="744"/>
                    </a:cubicBezTo>
                    <a:cubicBezTo>
                      <a:pt x="231" y="853"/>
                      <a:pt x="340" y="938"/>
                      <a:pt x="459" y="991"/>
                    </a:cubicBezTo>
                    <a:cubicBezTo>
                      <a:pt x="474" y="998"/>
                      <a:pt x="488" y="1004"/>
                      <a:pt x="504" y="1010"/>
                    </a:cubicBezTo>
                    <a:cubicBezTo>
                      <a:pt x="519" y="1015"/>
                      <a:pt x="534" y="1020"/>
                      <a:pt x="550" y="1024"/>
                    </a:cubicBezTo>
                    <a:cubicBezTo>
                      <a:pt x="565" y="1029"/>
                      <a:pt x="580" y="1033"/>
                      <a:pt x="596" y="1037"/>
                    </a:cubicBezTo>
                    <a:cubicBezTo>
                      <a:pt x="604" y="1039"/>
                      <a:pt x="611" y="1040"/>
                      <a:pt x="619" y="1043"/>
                    </a:cubicBezTo>
                    <a:cubicBezTo>
                      <a:pt x="627" y="1044"/>
                      <a:pt x="636" y="1045"/>
                      <a:pt x="643" y="1046"/>
                    </a:cubicBezTo>
                    <a:cubicBezTo>
                      <a:pt x="658" y="1049"/>
                      <a:pt x="675" y="1051"/>
                      <a:pt x="691" y="1053"/>
                    </a:cubicBezTo>
                    <a:lnTo>
                      <a:pt x="713" y="1055"/>
                    </a:lnTo>
                    <a:lnTo>
                      <a:pt x="738" y="1055"/>
                    </a:lnTo>
                    <a:cubicBezTo>
                      <a:pt x="770" y="1055"/>
                      <a:pt x="801" y="1054"/>
                      <a:pt x="834" y="1049"/>
                    </a:cubicBezTo>
                    <a:cubicBezTo>
                      <a:pt x="809" y="1025"/>
                      <a:pt x="786" y="1007"/>
                      <a:pt x="762" y="987"/>
                    </a:cubicBezTo>
                    <a:lnTo>
                      <a:pt x="744" y="973"/>
                    </a:lnTo>
                    <a:lnTo>
                      <a:pt x="728" y="958"/>
                    </a:lnTo>
                    <a:cubicBezTo>
                      <a:pt x="716" y="947"/>
                      <a:pt x="704" y="938"/>
                      <a:pt x="693" y="930"/>
                    </a:cubicBezTo>
                    <a:cubicBezTo>
                      <a:pt x="682" y="921"/>
                      <a:pt x="670" y="913"/>
                      <a:pt x="660" y="902"/>
                    </a:cubicBezTo>
                    <a:cubicBezTo>
                      <a:pt x="650" y="892"/>
                      <a:pt x="638" y="884"/>
                      <a:pt x="627" y="875"/>
                    </a:cubicBezTo>
                    <a:cubicBezTo>
                      <a:pt x="617" y="866"/>
                      <a:pt x="606" y="856"/>
                      <a:pt x="596" y="847"/>
                    </a:cubicBezTo>
                    <a:cubicBezTo>
                      <a:pt x="585" y="839"/>
                      <a:pt x="576" y="829"/>
                      <a:pt x="566" y="819"/>
                    </a:cubicBezTo>
                    <a:cubicBezTo>
                      <a:pt x="487" y="747"/>
                      <a:pt x="418" y="671"/>
                      <a:pt x="358" y="590"/>
                    </a:cubicBezTo>
                    <a:cubicBezTo>
                      <a:pt x="298" y="509"/>
                      <a:pt x="247" y="421"/>
                      <a:pt x="201" y="324"/>
                    </a:cubicBezTo>
                    <a:cubicBezTo>
                      <a:pt x="198" y="319"/>
                      <a:pt x="195" y="313"/>
                      <a:pt x="191" y="307"/>
                    </a:cubicBezTo>
                    <a:lnTo>
                      <a:pt x="184" y="287"/>
                    </a:lnTo>
                    <a:cubicBezTo>
                      <a:pt x="179" y="275"/>
                      <a:pt x="174" y="262"/>
                      <a:pt x="167" y="250"/>
                    </a:cubicBezTo>
                    <a:cubicBezTo>
                      <a:pt x="161" y="237"/>
                      <a:pt x="156" y="224"/>
                      <a:pt x="151" y="211"/>
                    </a:cubicBezTo>
                    <a:cubicBezTo>
                      <a:pt x="145" y="198"/>
                      <a:pt x="140" y="184"/>
                      <a:pt x="134" y="171"/>
                    </a:cubicBezTo>
                    <a:cubicBezTo>
                      <a:pt x="128" y="158"/>
                      <a:pt x="124" y="144"/>
                      <a:pt x="119" y="130"/>
                    </a:cubicBezTo>
                    <a:cubicBezTo>
                      <a:pt x="114" y="117"/>
                      <a:pt x="109" y="102"/>
                      <a:pt x="102" y="88"/>
                    </a:cubicBezTo>
                    <a:cubicBezTo>
                      <a:pt x="90" y="60"/>
                      <a:pt x="80" y="31"/>
                      <a:pt x="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0" name="Google Shape;5970;p45"/>
              <p:cNvSpPr/>
              <p:nvPr/>
            </p:nvSpPr>
            <p:spPr>
              <a:xfrm>
                <a:off x="1046425" y="2313575"/>
                <a:ext cx="16475" cy="21125"/>
              </a:xfrm>
              <a:custGeom>
                <a:avLst/>
                <a:gdLst/>
                <a:ahLst/>
                <a:cxnLst/>
                <a:rect l="l" t="t" r="r" b="b"/>
                <a:pathLst>
                  <a:path w="659" h="845" extrusionOk="0">
                    <a:moveTo>
                      <a:pt x="655" y="0"/>
                    </a:moveTo>
                    <a:cubicBezTo>
                      <a:pt x="632" y="15"/>
                      <a:pt x="612" y="31"/>
                      <a:pt x="593" y="47"/>
                    </a:cubicBezTo>
                    <a:cubicBezTo>
                      <a:pt x="575" y="65"/>
                      <a:pt x="558" y="82"/>
                      <a:pt x="541" y="99"/>
                    </a:cubicBezTo>
                    <a:cubicBezTo>
                      <a:pt x="508" y="133"/>
                      <a:pt x="477" y="169"/>
                      <a:pt x="449" y="205"/>
                    </a:cubicBezTo>
                    <a:cubicBezTo>
                      <a:pt x="392" y="277"/>
                      <a:pt x="345" y="348"/>
                      <a:pt x="299" y="418"/>
                    </a:cubicBezTo>
                    <a:cubicBezTo>
                      <a:pt x="253" y="486"/>
                      <a:pt x="210" y="554"/>
                      <a:pt x="162" y="622"/>
                    </a:cubicBezTo>
                    <a:cubicBezTo>
                      <a:pt x="156" y="630"/>
                      <a:pt x="151" y="639"/>
                      <a:pt x="145" y="648"/>
                    </a:cubicBezTo>
                    <a:cubicBezTo>
                      <a:pt x="140" y="655"/>
                      <a:pt x="133" y="665"/>
                      <a:pt x="126" y="674"/>
                    </a:cubicBezTo>
                    <a:cubicBezTo>
                      <a:pt x="120" y="681"/>
                      <a:pt x="114" y="690"/>
                      <a:pt x="108" y="699"/>
                    </a:cubicBezTo>
                    <a:cubicBezTo>
                      <a:pt x="101" y="707"/>
                      <a:pt x="96" y="718"/>
                      <a:pt x="88" y="726"/>
                    </a:cubicBezTo>
                    <a:cubicBezTo>
                      <a:pt x="74" y="742"/>
                      <a:pt x="60" y="762"/>
                      <a:pt x="46" y="781"/>
                    </a:cubicBezTo>
                    <a:cubicBezTo>
                      <a:pt x="31" y="798"/>
                      <a:pt x="16" y="818"/>
                      <a:pt x="0" y="840"/>
                    </a:cubicBezTo>
                    <a:cubicBezTo>
                      <a:pt x="27" y="843"/>
                      <a:pt x="53" y="845"/>
                      <a:pt x="78" y="845"/>
                    </a:cubicBezTo>
                    <a:cubicBezTo>
                      <a:pt x="104" y="841"/>
                      <a:pt x="129" y="837"/>
                      <a:pt x="155" y="832"/>
                    </a:cubicBezTo>
                    <a:cubicBezTo>
                      <a:pt x="178" y="825"/>
                      <a:pt x="203" y="816"/>
                      <a:pt x="228" y="807"/>
                    </a:cubicBezTo>
                    <a:cubicBezTo>
                      <a:pt x="252" y="796"/>
                      <a:pt x="274" y="783"/>
                      <a:pt x="297" y="771"/>
                    </a:cubicBezTo>
                    <a:cubicBezTo>
                      <a:pt x="385" y="717"/>
                      <a:pt x="457" y="640"/>
                      <a:pt x="512" y="558"/>
                    </a:cubicBezTo>
                    <a:cubicBezTo>
                      <a:pt x="566" y="475"/>
                      <a:pt x="605" y="385"/>
                      <a:pt x="630" y="293"/>
                    </a:cubicBezTo>
                    <a:cubicBezTo>
                      <a:pt x="642" y="247"/>
                      <a:pt x="649" y="200"/>
                      <a:pt x="655" y="151"/>
                    </a:cubicBezTo>
                    <a:cubicBezTo>
                      <a:pt x="657" y="127"/>
                      <a:pt x="658" y="103"/>
                      <a:pt x="658" y="77"/>
                    </a:cubicBezTo>
                    <a:cubicBezTo>
                      <a:pt x="658" y="53"/>
                      <a:pt x="658" y="27"/>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1" name="Google Shape;5971;p45"/>
              <p:cNvSpPr/>
              <p:nvPr/>
            </p:nvSpPr>
            <p:spPr>
              <a:xfrm>
                <a:off x="1014875" y="2147250"/>
                <a:ext cx="62275" cy="62225"/>
              </a:xfrm>
              <a:custGeom>
                <a:avLst/>
                <a:gdLst/>
                <a:ahLst/>
                <a:cxnLst/>
                <a:rect l="l" t="t" r="r" b="b"/>
                <a:pathLst>
                  <a:path w="2491" h="2489" extrusionOk="0">
                    <a:moveTo>
                      <a:pt x="1247" y="1"/>
                    </a:moveTo>
                    <a:cubicBezTo>
                      <a:pt x="1246" y="1"/>
                      <a:pt x="1246" y="1"/>
                      <a:pt x="1245" y="1"/>
                    </a:cubicBezTo>
                    <a:cubicBezTo>
                      <a:pt x="557" y="1"/>
                      <a:pt x="1" y="558"/>
                      <a:pt x="1" y="1245"/>
                    </a:cubicBezTo>
                    <a:cubicBezTo>
                      <a:pt x="1" y="1931"/>
                      <a:pt x="558" y="2489"/>
                      <a:pt x="1245" y="2489"/>
                    </a:cubicBezTo>
                    <a:cubicBezTo>
                      <a:pt x="1934" y="2489"/>
                      <a:pt x="2490" y="1931"/>
                      <a:pt x="2490" y="1245"/>
                    </a:cubicBezTo>
                    <a:cubicBezTo>
                      <a:pt x="2490" y="559"/>
                      <a:pt x="1935" y="1"/>
                      <a:pt x="1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2" name="Google Shape;5972;p45"/>
              <p:cNvSpPr/>
              <p:nvPr/>
            </p:nvSpPr>
            <p:spPr>
              <a:xfrm>
                <a:off x="892550" y="1381350"/>
                <a:ext cx="306350" cy="306325"/>
              </a:xfrm>
              <a:custGeom>
                <a:avLst/>
                <a:gdLst/>
                <a:ahLst/>
                <a:cxnLst/>
                <a:rect l="l" t="t" r="r" b="b"/>
                <a:pathLst>
                  <a:path w="12254" h="12253" extrusionOk="0">
                    <a:moveTo>
                      <a:pt x="6128" y="0"/>
                    </a:moveTo>
                    <a:lnTo>
                      <a:pt x="1" y="6127"/>
                    </a:lnTo>
                    <a:lnTo>
                      <a:pt x="6128" y="12253"/>
                    </a:lnTo>
                    <a:lnTo>
                      <a:pt x="12254" y="6127"/>
                    </a:lnTo>
                    <a:lnTo>
                      <a:pt x="61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3" name="Google Shape;5973;p45"/>
              <p:cNvSpPr/>
              <p:nvPr/>
            </p:nvSpPr>
            <p:spPr>
              <a:xfrm>
                <a:off x="907400" y="1396150"/>
                <a:ext cx="276725" cy="276725"/>
              </a:xfrm>
              <a:custGeom>
                <a:avLst/>
                <a:gdLst/>
                <a:ahLst/>
                <a:cxnLst/>
                <a:rect l="l" t="t" r="r" b="b"/>
                <a:pathLst>
                  <a:path w="11069" h="11069" fill="none" extrusionOk="0">
                    <a:moveTo>
                      <a:pt x="0" y="5535"/>
                    </a:moveTo>
                    <a:lnTo>
                      <a:pt x="5534" y="1"/>
                    </a:lnTo>
                    <a:lnTo>
                      <a:pt x="11068" y="5535"/>
                    </a:lnTo>
                    <a:lnTo>
                      <a:pt x="5534" y="11069"/>
                    </a:lnTo>
                    <a:close/>
                  </a:path>
                </a:pathLst>
              </a:custGeom>
              <a:solidFill>
                <a:schemeClr val="accent5"/>
              </a:solidFill>
              <a:ln w="3200" cap="flat" cmpd="sng">
                <a:solidFill>
                  <a:schemeClr val="accent5"/>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4" name="Google Shape;5974;p45"/>
              <p:cNvSpPr/>
              <p:nvPr/>
            </p:nvSpPr>
            <p:spPr>
              <a:xfrm>
                <a:off x="972175" y="1439400"/>
                <a:ext cx="147875" cy="177375"/>
              </a:xfrm>
              <a:custGeom>
                <a:avLst/>
                <a:gdLst/>
                <a:ahLst/>
                <a:cxnLst/>
                <a:rect l="l" t="t" r="r" b="b"/>
                <a:pathLst>
                  <a:path w="5915" h="7095" extrusionOk="0">
                    <a:moveTo>
                      <a:pt x="3947" y="4275"/>
                    </a:moveTo>
                    <a:cubicBezTo>
                      <a:pt x="3817" y="4275"/>
                      <a:pt x="3846" y="4353"/>
                      <a:pt x="4023" y="4506"/>
                    </a:cubicBezTo>
                    <a:cubicBezTo>
                      <a:pt x="4492" y="4922"/>
                      <a:pt x="5058" y="5427"/>
                      <a:pt x="5396" y="5740"/>
                    </a:cubicBezTo>
                    <a:cubicBezTo>
                      <a:pt x="5512" y="5841"/>
                      <a:pt x="5613" y="5888"/>
                      <a:pt x="5693" y="5888"/>
                    </a:cubicBezTo>
                    <a:cubicBezTo>
                      <a:pt x="5845" y="5888"/>
                      <a:pt x="5915" y="5714"/>
                      <a:pt x="5840" y="5428"/>
                    </a:cubicBezTo>
                    <a:cubicBezTo>
                      <a:pt x="5675" y="4854"/>
                      <a:pt x="5205" y="4558"/>
                      <a:pt x="4154" y="4307"/>
                    </a:cubicBezTo>
                    <a:cubicBezTo>
                      <a:pt x="4064" y="4286"/>
                      <a:pt x="3995" y="4275"/>
                      <a:pt x="3947" y="4275"/>
                    </a:cubicBezTo>
                    <a:close/>
                    <a:moveTo>
                      <a:pt x="895" y="4239"/>
                    </a:moveTo>
                    <a:cubicBezTo>
                      <a:pt x="861" y="4239"/>
                      <a:pt x="830" y="4276"/>
                      <a:pt x="799" y="4342"/>
                    </a:cubicBezTo>
                    <a:cubicBezTo>
                      <a:pt x="678" y="4594"/>
                      <a:pt x="383" y="5054"/>
                      <a:pt x="261" y="5211"/>
                    </a:cubicBezTo>
                    <a:cubicBezTo>
                      <a:pt x="0" y="5540"/>
                      <a:pt x="0" y="5602"/>
                      <a:pt x="35" y="5888"/>
                    </a:cubicBezTo>
                    <a:cubicBezTo>
                      <a:pt x="54" y="6046"/>
                      <a:pt x="129" y="6134"/>
                      <a:pt x="220" y="6134"/>
                    </a:cubicBezTo>
                    <a:cubicBezTo>
                      <a:pt x="249" y="6134"/>
                      <a:pt x="281" y="6125"/>
                      <a:pt x="312" y="6106"/>
                    </a:cubicBezTo>
                    <a:cubicBezTo>
                      <a:pt x="530" y="5984"/>
                      <a:pt x="669" y="5792"/>
                      <a:pt x="878" y="5411"/>
                    </a:cubicBezTo>
                    <a:cubicBezTo>
                      <a:pt x="1086" y="5037"/>
                      <a:pt x="1137" y="4585"/>
                      <a:pt x="1008" y="4352"/>
                    </a:cubicBezTo>
                    <a:cubicBezTo>
                      <a:pt x="965" y="4274"/>
                      <a:pt x="929" y="4239"/>
                      <a:pt x="895" y="4239"/>
                    </a:cubicBezTo>
                    <a:close/>
                    <a:moveTo>
                      <a:pt x="3614" y="1"/>
                    </a:moveTo>
                    <a:cubicBezTo>
                      <a:pt x="3518" y="1"/>
                      <a:pt x="3484" y="52"/>
                      <a:pt x="3449" y="149"/>
                    </a:cubicBezTo>
                    <a:cubicBezTo>
                      <a:pt x="3388" y="323"/>
                      <a:pt x="2353" y="836"/>
                      <a:pt x="1364" y="1141"/>
                    </a:cubicBezTo>
                    <a:cubicBezTo>
                      <a:pt x="1233" y="1063"/>
                      <a:pt x="1034" y="984"/>
                      <a:pt x="904" y="950"/>
                    </a:cubicBezTo>
                    <a:cubicBezTo>
                      <a:pt x="888" y="946"/>
                      <a:pt x="874" y="944"/>
                      <a:pt x="860" y="944"/>
                    </a:cubicBezTo>
                    <a:cubicBezTo>
                      <a:pt x="762" y="944"/>
                      <a:pt x="732" y="1051"/>
                      <a:pt x="817" y="1150"/>
                    </a:cubicBezTo>
                    <a:cubicBezTo>
                      <a:pt x="1103" y="1506"/>
                      <a:pt x="999" y="2887"/>
                      <a:pt x="564" y="3105"/>
                    </a:cubicBezTo>
                    <a:cubicBezTo>
                      <a:pt x="252" y="3254"/>
                      <a:pt x="244" y="3331"/>
                      <a:pt x="374" y="3583"/>
                    </a:cubicBezTo>
                    <a:cubicBezTo>
                      <a:pt x="439" y="3705"/>
                      <a:pt x="500" y="3762"/>
                      <a:pt x="573" y="3762"/>
                    </a:cubicBezTo>
                    <a:cubicBezTo>
                      <a:pt x="625" y="3762"/>
                      <a:pt x="684" y="3734"/>
                      <a:pt x="756" y="3679"/>
                    </a:cubicBezTo>
                    <a:cubicBezTo>
                      <a:pt x="1086" y="3437"/>
                      <a:pt x="1452" y="3341"/>
                      <a:pt x="2702" y="3141"/>
                    </a:cubicBezTo>
                    <a:lnTo>
                      <a:pt x="2702" y="3141"/>
                    </a:lnTo>
                    <a:cubicBezTo>
                      <a:pt x="2728" y="3940"/>
                      <a:pt x="2694" y="5427"/>
                      <a:pt x="2641" y="5775"/>
                    </a:cubicBezTo>
                    <a:cubicBezTo>
                      <a:pt x="2614" y="5966"/>
                      <a:pt x="2586" y="6041"/>
                      <a:pt x="2444" y="6041"/>
                    </a:cubicBezTo>
                    <a:cubicBezTo>
                      <a:pt x="2362" y="6041"/>
                      <a:pt x="2241" y="6016"/>
                      <a:pt x="2060" y="5974"/>
                    </a:cubicBezTo>
                    <a:cubicBezTo>
                      <a:pt x="1931" y="5944"/>
                      <a:pt x="1843" y="5929"/>
                      <a:pt x="1789" y="5929"/>
                    </a:cubicBezTo>
                    <a:cubicBezTo>
                      <a:pt x="1673" y="5929"/>
                      <a:pt x="1720" y="6002"/>
                      <a:pt x="1868" y="6156"/>
                    </a:cubicBezTo>
                    <a:cubicBezTo>
                      <a:pt x="2112" y="6409"/>
                      <a:pt x="2373" y="6748"/>
                      <a:pt x="2451" y="6887"/>
                    </a:cubicBezTo>
                    <a:cubicBezTo>
                      <a:pt x="2526" y="7023"/>
                      <a:pt x="2587" y="7095"/>
                      <a:pt x="2661" y="7095"/>
                    </a:cubicBezTo>
                    <a:cubicBezTo>
                      <a:pt x="2716" y="7095"/>
                      <a:pt x="2778" y="7056"/>
                      <a:pt x="2859" y="6974"/>
                    </a:cubicBezTo>
                    <a:cubicBezTo>
                      <a:pt x="3120" y="6713"/>
                      <a:pt x="3232" y="6019"/>
                      <a:pt x="3198" y="5496"/>
                    </a:cubicBezTo>
                    <a:cubicBezTo>
                      <a:pt x="3162" y="5045"/>
                      <a:pt x="3136" y="3889"/>
                      <a:pt x="3136" y="3081"/>
                    </a:cubicBezTo>
                    <a:cubicBezTo>
                      <a:pt x="3680" y="3004"/>
                      <a:pt x="4269" y="2948"/>
                      <a:pt x="4534" y="2948"/>
                    </a:cubicBezTo>
                    <a:cubicBezTo>
                      <a:pt x="4570" y="2948"/>
                      <a:pt x="4600" y="2949"/>
                      <a:pt x="4623" y="2951"/>
                    </a:cubicBezTo>
                    <a:cubicBezTo>
                      <a:pt x="4700" y="2955"/>
                      <a:pt x="4771" y="2957"/>
                      <a:pt x="4836" y="2957"/>
                    </a:cubicBezTo>
                    <a:cubicBezTo>
                      <a:pt x="5551" y="2957"/>
                      <a:pt x="5574" y="2709"/>
                      <a:pt x="5237" y="2522"/>
                    </a:cubicBezTo>
                    <a:cubicBezTo>
                      <a:pt x="5100" y="2447"/>
                      <a:pt x="4984" y="2408"/>
                      <a:pt x="4830" y="2408"/>
                    </a:cubicBezTo>
                    <a:cubicBezTo>
                      <a:pt x="4680" y="2408"/>
                      <a:pt x="4494" y="2445"/>
                      <a:pt x="4220" y="2522"/>
                    </a:cubicBezTo>
                    <a:cubicBezTo>
                      <a:pt x="3976" y="2582"/>
                      <a:pt x="3569" y="2678"/>
                      <a:pt x="3134" y="2765"/>
                    </a:cubicBezTo>
                    <a:cubicBezTo>
                      <a:pt x="3142" y="2495"/>
                      <a:pt x="3151" y="2296"/>
                      <a:pt x="3168" y="2217"/>
                    </a:cubicBezTo>
                    <a:cubicBezTo>
                      <a:pt x="3255" y="1844"/>
                      <a:pt x="3212" y="1784"/>
                      <a:pt x="2935" y="1679"/>
                    </a:cubicBezTo>
                    <a:cubicBezTo>
                      <a:pt x="2732" y="1599"/>
                      <a:pt x="2594" y="1564"/>
                      <a:pt x="2509" y="1564"/>
                    </a:cubicBezTo>
                    <a:cubicBezTo>
                      <a:pt x="2371" y="1564"/>
                      <a:pt x="2373" y="1656"/>
                      <a:pt x="2465" y="1801"/>
                    </a:cubicBezTo>
                    <a:cubicBezTo>
                      <a:pt x="2595" y="2009"/>
                      <a:pt x="2639" y="2130"/>
                      <a:pt x="2682" y="2861"/>
                    </a:cubicBezTo>
                    <a:cubicBezTo>
                      <a:pt x="1961" y="3009"/>
                      <a:pt x="1258" y="3140"/>
                      <a:pt x="1118" y="3166"/>
                    </a:cubicBezTo>
                    <a:cubicBezTo>
                      <a:pt x="1205" y="2774"/>
                      <a:pt x="1319" y="2296"/>
                      <a:pt x="1345" y="2139"/>
                    </a:cubicBezTo>
                    <a:cubicBezTo>
                      <a:pt x="1432" y="1549"/>
                      <a:pt x="1449" y="1391"/>
                      <a:pt x="1449" y="1279"/>
                    </a:cubicBezTo>
                    <a:cubicBezTo>
                      <a:pt x="1945" y="1192"/>
                      <a:pt x="2562" y="1053"/>
                      <a:pt x="3153" y="887"/>
                    </a:cubicBezTo>
                    <a:cubicBezTo>
                      <a:pt x="3423" y="809"/>
                      <a:pt x="4031" y="662"/>
                      <a:pt x="4309" y="601"/>
                    </a:cubicBezTo>
                    <a:cubicBezTo>
                      <a:pt x="4640" y="532"/>
                      <a:pt x="4631" y="340"/>
                      <a:pt x="3989" y="97"/>
                    </a:cubicBezTo>
                    <a:cubicBezTo>
                      <a:pt x="3805" y="32"/>
                      <a:pt x="3690" y="1"/>
                      <a:pt x="36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75" name="Google Shape;5975;p45"/>
              <p:cNvCxnSpPr/>
              <p:nvPr/>
            </p:nvCxnSpPr>
            <p:spPr>
              <a:xfrm rot="10800000">
                <a:off x="1045725" y="552825"/>
                <a:ext cx="0" cy="556200"/>
              </a:xfrm>
              <a:prstGeom prst="straightConnector1">
                <a:avLst/>
              </a:prstGeom>
              <a:noFill/>
              <a:ln w="19050" cap="flat" cmpd="sng">
                <a:solidFill>
                  <a:schemeClr val="lt2"/>
                </a:solidFill>
                <a:prstDash val="solid"/>
                <a:round/>
                <a:headEnd type="none" w="med" len="med"/>
                <a:tailEnd type="none" w="med" len="med"/>
              </a:ln>
            </p:spPr>
          </p:cxnSp>
        </p:grpSp>
      </p:grpSp>
      <p:sp>
        <p:nvSpPr>
          <p:cNvPr id="5976" name="Google Shape;5976;p45"/>
          <p:cNvSpPr/>
          <p:nvPr/>
        </p:nvSpPr>
        <p:spPr>
          <a:xfrm>
            <a:off x="5679846" y="3839936"/>
            <a:ext cx="156998" cy="156998"/>
          </a:xfrm>
          <a:custGeom>
            <a:avLst/>
            <a:gdLst/>
            <a:ahLst/>
            <a:cxnLst/>
            <a:rect l="l" t="t" r="r" b="b"/>
            <a:pathLst>
              <a:path w="3134" h="3134" extrusionOk="0">
                <a:moveTo>
                  <a:pt x="1591" y="0"/>
                </a:moveTo>
                <a:cubicBezTo>
                  <a:pt x="1522" y="0"/>
                  <a:pt x="1368" y="847"/>
                  <a:pt x="1297" y="1298"/>
                </a:cubicBezTo>
                <a:cubicBezTo>
                  <a:pt x="847" y="1368"/>
                  <a:pt x="0" y="1522"/>
                  <a:pt x="0" y="1591"/>
                </a:cubicBezTo>
                <a:cubicBezTo>
                  <a:pt x="0" y="1662"/>
                  <a:pt x="848" y="1788"/>
                  <a:pt x="1298" y="1844"/>
                </a:cubicBezTo>
                <a:cubicBezTo>
                  <a:pt x="1369" y="2295"/>
                  <a:pt x="1522" y="3133"/>
                  <a:pt x="1591" y="3133"/>
                </a:cubicBezTo>
                <a:cubicBezTo>
                  <a:pt x="1662" y="3133"/>
                  <a:pt x="1785" y="2294"/>
                  <a:pt x="1842" y="1842"/>
                </a:cubicBezTo>
                <a:cubicBezTo>
                  <a:pt x="2295" y="1788"/>
                  <a:pt x="3133" y="1662"/>
                  <a:pt x="3133" y="1593"/>
                </a:cubicBezTo>
                <a:cubicBezTo>
                  <a:pt x="3133" y="1523"/>
                  <a:pt x="2296" y="1370"/>
                  <a:pt x="1844" y="1299"/>
                </a:cubicBezTo>
                <a:cubicBezTo>
                  <a:pt x="1788" y="850"/>
                  <a:pt x="1662" y="0"/>
                  <a:pt x="15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theme/theme1.xml><?xml version="1.0" encoding="utf-8"?>
<a:theme xmlns:a="http://schemas.openxmlformats.org/drawingml/2006/main" name="Korean Moon Festival: Chuseok by Slidesgo">
  <a:themeElements>
    <a:clrScheme name="Simple Light">
      <a:dk1>
        <a:srgbClr val="F7F5EA"/>
      </a:dk1>
      <a:lt1>
        <a:srgbClr val="DEDBCA"/>
      </a:lt1>
      <a:dk2>
        <a:srgbClr val="73C1AD"/>
      </a:dk2>
      <a:lt2>
        <a:srgbClr val="FFBC3C"/>
      </a:lt2>
      <a:accent1>
        <a:srgbClr val="FCDDD5"/>
      </a:accent1>
      <a:accent2>
        <a:srgbClr val="FFADAD"/>
      </a:accent2>
      <a:accent3>
        <a:srgbClr val="FF7379"/>
      </a:accent3>
      <a:accent4>
        <a:srgbClr val="8B9FD3"/>
      </a:accent4>
      <a:accent5>
        <a:srgbClr val="003968"/>
      </a:accent5>
      <a:accent6>
        <a:srgbClr val="191919"/>
      </a:accent6>
      <a:hlink>
        <a:srgbClr val="F7F5E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3687</Words>
  <Application>WPS Presentation</Application>
  <PresentationFormat/>
  <Paragraphs>161</Paragraphs>
  <Slides>16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SimSun</vt:lpstr>
      <vt:lpstr>Wingdings</vt:lpstr>
      <vt:lpstr>Arial</vt:lpstr>
      <vt:lpstr>Fredoka One</vt:lpstr>
      <vt:lpstr>C059</vt:lpstr>
      <vt:lpstr>DM Sans</vt:lpstr>
      <vt:lpstr>Nunito Light</vt:lpstr>
      <vt:lpstr>PT Sans</vt:lpstr>
      <vt:lpstr>Anaheim</vt:lpstr>
      <vt:lpstr>Calibri</vt:lpstr>
      <vt:lpstr>微软雅黑</vt:lpstr>
      <vt:lpstr>Arial Unicode MS</vt:lpstr>
      <vt:lpstr>Calibri Light</vt:lpstr>
      <vt:lpstr>Latha</vt:lpstr>
      <vt:lpstr>Wingdings</vt:lpstr>
      <vt:lpstr>Korean Moon Festival: Chuseok by Slidesgo</vt:lpstr>
      <vt:lpstr>Sentiment Analysis Using Twitter Data </vt:lpstr>
      <vt:lpstr>06</vt:lpstr>
      <vt:lpstr>Introduction</vt:lpstr>
      <vt:lpstr>Introduction</vt:lpstr>
      <vt:lpstr>Why twitter?</vt:lpstr>
      <vt:lpstr>Project pipeline</vt:lpstr>
      <vt:lpstr>Project Pipeline</vt:lpstr>
      <vt:lpstr>Basic Concept</vt:lpstr>
      <vt:lpstr>Basic Concept</vt:lpstr>
      <vt:lpstr>Implementation</vt:lpstr>
      <vt:lpstr>Implemenation Pipeline</vt:lpstr>
      <vt:lpstr>React Implementation</vt:lpstr>
      <vt:lpstr>Backend Implementation</vt:lpstr>
      <vt:lpstr>Conclusion</vt:lpstr>
      <vt:lpstr>Future Scope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Using Twitter Data </dc:title>
  <dc:creator/>
  <cp:lastModifiedBy>saikat</cp:lastModifiedBy>
  <cp:revision>10</cp:revision>
  <dcterms:created xsi:type="dcterms:W3CDTF">2022-10-03T09:20:30Z</dcterms:created>
  <dcterms:modified xsi:type="dcterms:W3CDTF">2022-10-03T09:20:30Z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