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  <p:embeddedFontLst>
    <p:embeddedFont>
      <p:font typeface="WVRMBP+Arial-Black"/>
      <p:regular r:id="rId30"/>
    </p:embeddedFont>
    <p:embeddedFont>
      <p:font typeface="HIIEET+TimesNewRomanPSMT"/>
      <p:regular r:id="rId31"/>
    </p:embeddedFont>
    <p:embeddedFont>
      <p:font typeface="POUDLC+ArialMT"/>
      <p:regular r:id="rId3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font" Target="fonts/font1.fntdata" /><Relationship Id="rId31" Type="http://schemas.openxmlformats.org/officeDocument/2006/relationships/font" Target="fonts/font2.fntdata" /><Relationship Id="rId32" Type="http://schemas.openxmlformats.org/officeDocument/2006/relationships/font" Target="fonts/font3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en.wikipedia.org/wiki/JavaScript#Other_usage" TargetMode="External" /><Relationship Id="rId3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bing.com/images/search?view=detailV2&amp;ccid=aODXz%252Bic&amp;id=56ED4B59D047D452FD4BE0C6C4AEB19CCEBF5524&amp;thid=OIP.aODXz-icIk4t-a6o-WlTAQHaEo&amp;mediaurl=https%253A%252F%252Fwallpapercave.com%252Fwp%252Fwp2814769.jpg&amp;exph=1199&amp;expw=1919&amp;q=Wallpaper+Background+for+Laptop+HP&amp;simid=608033727418026026&amp;form=IRPRST&amp;ck=47B7FA0F5838142EDEEDC2F761984FE4&amp;selectedindex=14&amp;ajaxhist=0&amp;ajaxserp=0&amp;pivotparams=insightsToken%253Dccid_EVNiSgfe*cp_B2D80AC27157FA354A9B8410616CBD79*mid_56ED4B59D047D452FD4B68B84E0315F471C16C5C*simid_608036025204737630*thid_OIP.EVNiSgfe!_2ovY40ylu2WjAHaEK&amp;vt=0&amp;sim=11&amp;iss=VSI&amp;ajaxhist=0&amp;ajaxserp=0" TargetMode="External" /><Relationship Id="rId3" Type="http://schemas.openxmlformats.org/officeDocument/2006/relationships/image" Target="../media/image22.png" /><Relationship Id="rId4" Type="http://schemas.openxmlformats.org/officeDocument/2006/relationships/slide" Target="slide2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94556" y="1073899"/>
            <a:ext cx="6426062" cy="1098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trike="sngStrike">
                <a:solidFill>
                  <a:srgbClr val="ffff00"/>
                </a:solidFill>
                <a:latin typeface="WVRMBP+Arial-Black"/>
                <a:cs typeface="WVRMBP+Arial-Black"/>
              </a:rPr>
              <a:t>FRONT</a:t>
            </a:r>
            <a:r>
              <a:rPr dirty="0" sz="3200" spc="266" strike="sngStrike">
                <a:solidFill>
                  <a:srgbClr val="ffff00"/>
                </a:solidFill>
                <a:latin typeface="WVRMBP+Arial-Black"/>
                <a:cs typeface="WVRMBP+Arial-Black"/>
              </a:rPr>
              <a:t> </a:t>
            </a:r>
            <a:r>
              <a:rPr dirty="0" sz="3200" strike="sngStrike">
                <a:solidFill>
                  <a:srgbClr val="ffff00"/>
                </a:solidFill>
                <a:latin typeface="WVRMBP+Arial-Black"/>
                <a:cs typeface="WVRMBP+Arial-Black"/>
              </a:rPr>
              <a:t>END</a:t>
            </a:r>
            <a:r>
              <a:rPr dirty="0" sz="3200" spc="263" strike="sngStrike">
                <a:solidFill>
                  <a:srgbClr val="ffff00"/>
                </a:solidFill>
                <a:latin typeface="WVRMBP+Arial-Black"/>
                <a:cs typeface="WVRMBP+Arial-Black"/>
              </a:rPr>
              <a:t> </a:t>
            </a:r>
            <a:r>
              <a:rPr dirty="0" sz="3200" strike="sngStrike">
                <a:solidFill>
                  <a:srgbClr val="ffff00"/>
                </a:solidFill>
                <a:latin typeface="WVRMBP+Arial-Black"/>
                <a:cs typeface="WVRMBP+Arial-Black"/>
              </a:rPr>
              <a:t>ENGINEERING-I</a:t>
            </a:r>
          </a:p>
          <a:p>
            <a:pPr marL="2075656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 strike="sngStrike">
                <a:solidFill>
                  <a:srgbClr val="ffff00"/>
                </a:solidFill>
                <a:latin typeface="WVRMBP+Arial-Black"/>
                <a:cs typeface="WVRMBP+Arial-Black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9183" y="2508199"/>
            <a:ext cx="4885116" cy="154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00" spc="-128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000" spc="-868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2000" spc="-1597" b="1" u="sng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dirty="0" sz="2000" b="1">
                <a:solidFill>
                  <a:srgbClr val="000000"/>
                </a:solidFill>
                <a:latin typeface="Garamond"/>
                <a:cs typeface="Garamond"/>
              </a:rPr>
              <a:t>m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2000" spc="-1472" b="1" u="sng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D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000" spc="-53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000" spc="-868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2000" spc="-471" b="1" u="sng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2000" spc="-430" b="1" u="sng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  <a:r>
              <a:rPr dirty="0" sz="2000" spc="-742" b="1" u="sng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2000" spc="-64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Group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no:G27-A</a:t>
            </a:r>
          </a:p>
          <a:p>
            <a:pPr marL="1651000" marR="0">
              <a:lnSpc>
                <a:spcPts val="2250"/>
              </a:lnSpc>
              <a:spcBef>
                <a:spcPts val="59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Prisha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Aggarwal-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2210990682</a:t>
            </a:r>
          </a:p>
          <a:p>
            <a:pPr marL="1651000" marR="0">
              <a:lnSpc>
                <a:spcPts val="2250"/>
              </a:lnSpc>
              <a:spcBef>
                <a:spcPts val="15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Pritam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kumar-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2210990683</a:t>
            </a:r>
          </a:p>
          <a:p>
            <a:pPr marL="1651000" marR="0">
              <a:lnSpc>
                <a:spcPts val="2250"/>
              </a:lnSpc>
              <a:spcBef>
                <a:spcPts val="15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Priyansh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Arora-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2210990684</a:t>
            </a:r>
          </a:p>
          <a:p>
            <a:pPr marL="1676400" marR="0">
              <a:lnSpc>
                <a:spcPts val="2250"/>
              </a:lnSpc>
              <a:spcBef>
                <a:spcPts val="15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Priyanshu-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2210990685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9183" y="4336999"/>
            <a:ext cx="6301730" cy="335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139" b="1" u="sng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F</a:t>
            </a:r>
            <a:r>
              <a:rPr dirty="0" sz="2000" spc="-868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2000" spc="-1014" b="1" u="sng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u</a:t>
            </a:r>
            <a:r>
              <a:rPr dirty="0" sz="2000" spc="-430" b="1" u="sng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  <a:r>
              <a:rPr dirty="0" sz="2000" spc="-53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dirty="0" sz="2000" b="1">
                <a:solidFill>
                  <a:srgbClr val="000000"/>
                </a:solidFill>
                <a:latin typeface="Garamond"/>
                <a:cs typeface="Garamond"/>
              </a:rPr>
              <a:t>y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2000" spc="-1264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2000" spc="-951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2000" spc="-951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2000" spc="-596" b="1" u="sng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r</a:t>
            </a:r>
            <a:r>
              <a:rPr dirty="0" sz="2000" spc="-1014" b="1" u="sng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d</a:t>
            </a:r>
            <a:r>
              <a:rPr dirty="0" sz="2000" spc="-471" b="1" u="sng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2000" spc="-1014" b="1" u="sng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n</a:t>
            </a:r>
            <a:r>
              <a:rPr dirty="0" sz="2000" spc="-868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2000" spc="-53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000" spc="-951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2000" spc="-596" b="1" u="sng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2000" spc="-95" b="1">
                <a:solidFill>
                  <a:srgbClr val="000000"/>
                </a:solidFill>
                <a:latin typeface="Garamond"/>
                <a:cs typeface="Garamond"/>
              </a:rPr>
              <a:t>r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Dr.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Mandeep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Kaur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67296" y="4717777"/>
            <a:ext cx="222969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IIEET+TimesNewRomanPSMT"/>
                <a:cs typeface="HIIEET+TimesNewRomanPSMT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428" y="5034858"/>
            <a:ext cx="15932745" cy="57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C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C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H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H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K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K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A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A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A</a:t>
            </a:r>
            <a:r>
              <a:rPr dirty="0" sz="1600">
                <a:solidFill>
                  <a:srgbClr val="000000"/>
                </a:solidFill>
                <a:latin typeface="WVRMBP+Arial-Black"/>
                <a:cs typeface="WVRMBP+Arial-Black"/>
              </a:rPr>
              <a:t>A</a:t>
            </a:r>
            <a:r>
              <a:rPr dirty="0" sz="1600" spc="-73">
                <a:solidFill>
                  <a:srgbClr val="000000"/>
                </a:solidFill>
                <a:latin typeface="WVRMBP+Arial-Black"/>
                <a:cs typeface="WVRMBP+Arial-Black"/>
              </a:rPr>
              <a:t> 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U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U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V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V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S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S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Y</a:t>
            </a:r>
            <a:r>
              <a:rPr dirty="0" sz="1600">
                <a:solidFill>
                  <a:srgbClr val="000000"/>
                </a:solidFill>
                <a:latin typeface="WVRMBP+Arial-Black"/>
                <a:cs typeface="WVRMBP+Arial-Black"/>
              </a:rPr>
              <a:t>Y</a:t>
            </a:r>
            <a:r>
              <a:rPr dirty="0" sz="1600" spc="-73">
                <a:solidFill>
                  <a:srgbClr val="000000"/>
                </a:solidFill>
                <a:latin typeface="WVRMBP+Arial-Black"/>
                <a:cs typeface="WVRMBP+Arial-Black"/>
              </a:rPr>
              <a:t> 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S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S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U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U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E</a:t>
            </a:r>
            <a:r>
              <a:rPr dirty="0" sz="1600">
                <a:solidFill>
                  <a:srgbClr val="0000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 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O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O</a:t>
            </a:r>
            <a:r>
              <a:rPr dirty="0" sz="1600" spc="-996" u="sng">
                <a:solidFill>
                  <a:srgbClr val="ffff00"/>
                </a:solidFill>
                <a:latin typeface="WVRMBP+Arial-Black"/>
                <a:cs typeface="WVRMBP+Arial-Black"/>
              </a:rPr>
              <a:t>F</a:t>
            </a:r>
            <a:r>
              <a:rPr dirty="0" sz="1600">
                <a:solidFill>
                  <a:srgbClr val="000000"/>
                </a:solidFill>
                <a:latin typeface="WVRMBP+Arial-Black"/>
                <a:cs typeface="WVRMBP+Arial-Black"/>
              </a:rPr>
              <a:t>F</a:t>
            </a:r>
            <a:r>
              <a:rPr dirty="0" sz="1600" spc="-73">
                <a:solidFill>
                  <a:srgbClr val="000000"/>
                </a:solidFill>
                <a:latin typeface="WVRMBP+Arial-Black"/>
                <a:cs typeface="WVRMBP+Arial-Black"/>
              </a:rPr>
              <a:t> 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G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G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G</a:t>
            </a:r>
            <a:r>
              <a:rPr dirty="0" sz="1600">
                <a:solidFill>
                  <a:srgbClr val="000000"/>
                </a:solidFill>
                <a:latin typeface="WVRMBP+Arial-Black"/>
                <a:cs typeface="WVRMBP+Arial-Black"/>
              </a:rPr>
              <a:t>G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 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A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A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D</a:t>
            </a:r>
            <a:r>
              <a:rPr dirty="0" sz="1600">
                <a:solidFill>
                  <a:srgbClr val="000000"/>
                </a:solidFill>
                <a:latin typeface="WVRMBP+Arial-Black"/>
                <a:cs typeface="WVRMBP+Arial-Black"/>
              </a:rPr>
              <a:t>D</a:t>
            </a:r>
            <a:r>
              <a:rPr dirty="0" sz="1600" spc="-73">
                <a:solidFill>
                  <a:srgbClr val="000000"/>
                </a:solidFill>
                <a:latin typeface="WVRMBP+Arial-Black"/>
                <a:cs typeface="WVRMBP+Arial-Black"/>
              </a:rPr>
              <a:t> 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C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C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H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H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O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O</a:t>
            </a:r>
            <a:r>
              <a:rPr dirty="0" sz="1600" spc="-996" u="sng">
                <a:solidFill>
                  <a:srgbClr val="ffff00"/>
                </a:solidFill>
                <a:latin typeface="WVRMBP+Arial-Black"/>
                <a:cs typeface="WVRMBP+Arial-Black"/>
              </a:rPr>
              <a:t>L</a:t>
            </a:r>
            <a:r>
              <a:rPr dirty="0" sz="1600" spc="-73">
                <a:solidFill>
                  <a:srgbClr val="000000"/>
                </a:solidFill>
                <a:latin typeface="WVRMBP+Arial-Black"/>
                <a:cs typeface="WVRMBP+Arial-Black"/>
              </a:rPr>
              <a:t>L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O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O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G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G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Y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Y</a:t>
            </a:r>
            <a:r>
              <a:rPr dirty="0" sz="1600" spc="-461" u="sng">
                <a:solidFill>
                  <a:srgbClr val="ffff00"/>
                </a:solidFill>
                <a:latin typeface="WVRMBP+Arial-Black"/>
                <a:cs typeface="WVRMBP+Arial-Black"/>
              </a:rPr>
              <a:t>,</a:t>
            </a:r>
            <a:r>
              <a:rPr dirty="0" sz="1600">
                <a:solidFill>
                  <a:srgbClr val="000000"/>
                </a:solidFill>
                <a:latin typeface="WVRMBP+Arial-Black"/>
                <a:cs typeface="WVRMBP+Arial-Black"/>
              </a:rPr>
              <a:t>,</a:t>
            </a:r>
          </a:p>
          <a:p>
            <a:pPr marL="2353902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C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C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H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H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K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K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A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A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A</a:t>
            </a:r>
            <a:r>
              <a:rPr dirty="0" sz="1600">
                <a:solidFill>
                  <a:srgbClr val="000000"/>
                </a:solidFill>
                <a:latin typeface="WVRMBP+Arial-Black"/>
                <a:cs typeface="WVRMBP+Arial-Black"/>
              </a:rPr>
              <a:t>A</a:t>
            </a:r>
            <a:r>
              <a:rPr dirty="0" sz="1600" spc="-73">
                <a:solidFill>
                  <a:srgbClr val="000000"/>
                </a:solidFill>
                <a:latin typeface="WVRMBP+Arial-Black"/>
                <a:cs typeface="WVRMBP+Arial-Black"/>
              </a:rPr>
              <a:t> 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U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U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V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V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E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R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S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S</a:t>
            </a:r>
            <a:r>
              <a:rPr dirty="0" sz="1600" spc="-551" u="sng">
                <a:solidFill>
                  <a:srgbClr val="ffff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I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T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Y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Y</a:t>
            </a:r>
            <a:r>
              <a:rPr dirty="0" sz="1600" spc="-461" u="sng">
                <a:solidFill>
                  <a:srgbClr val="ffff00"/>
                </a:solidFill>
                <a:latin typeface="WVRMBP+Arial-Black"/>
                <a:cs typeface="WVRMBP+Arial-Black"/>
              </a:rPr>
              <a:t>,</a:t>
            </a:r>
            <a:r>
              <a:rPr dirty="0" sz="1600">
                <a:solidFill>
                  <a:srgbClr val="000000"/>
                </a:solidFill>
                <a:latin typeface="WVRMBP+Arial-Black"/>
                <a:cs typeface="WVRMBP+Arial-Black"/>
              </a:rPr>
              <a:t>,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 </a:t>
            </a:r>
            <a:r>
              <a:rPr dirty="0" sz="1600" spc="-1084" u="sng">
                <a:solidFill>
                  <a:srgbClr val="ffff00"/>
                </a:solidFill>
                <a:latin typeface="WVRMBP+Arial-Black"/>
                <a:cs typeface="WVRMBP+Arial-Black"/>
              </a:rPr>
              <a:t>P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P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U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U</a:t>
            </a:r>
            <a:r>
              <a:rPr dirty="0" sz="1600" spc="-1261" u="sng">
                <a:solidFill>
                  <a:srgbClr val="ffff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70">
                <a:solidFill>
                  <a:srgbClr val="000000"/>
                </a:solidFill>
                <a:latin typeface="WVRMBP+Arial-Black"/>
                <a:cs typeface="WVRMBP+Arial-Black"/>
              </a:rPr>
              <a:t>N</a:t>
            </a:r>
            <a:r>
              <a:rPr dirty="0" sz="1600" spc="-996" u="sng">
                <a:solidFill>
                  <a:srgbClr val="ffff00"/>
                </a:solidFill>
                <a:latin typeface="WVRMBP+Arial-Black"/>
                <a:cs typeface="WVRMBP+Arial-Black"/>
              </a:rPr>
              <a:t>J</a:t>
            </a:r>
            <a:r>
              <a:rPr dirty="0" sz="1600" spc="-73">
                <a:solidFill>
                  <a:srgbClr val="000000"/>
                </a:solidFill>
                <a:latin typeface="WVRMBP+Arial-Black"/>
                <a:cs typeface="WVRMBP+Arial-Black"/>
              </a:rPr>
              <a:t>J</a:t>
            </a:r>
            <a:r>
              <a:rPr dirty="0" sz="1600" spc="-1172" u="sng">
                <a:solidFill>
                  <a:srgbClr val="ffff00"/>
                </a:solidFill>
                <a:latin typeface="WVRMBP+Arial-Black"/>
                <a:cs typeface="WVRMBP+Arial-Black"/>
              </a:rPr>
              <a:t>A</a:t>
            </a:r>
            <a:r>
              <a:rPr dirty="0" sz="1600" spc="-72">
                <a:solidFill>
                  <a:srgbClr val="000000"/>
                </a:solidFill>
                <a:latin typeface="WVRMBP+Arial-Black"/>
                <a:cs typeface="WVRMBP+Arial-Black"/>
              </a:rPr>
              <a:t>A</a:t>
            </a:r>
            <a:r>
              <a:rPr dirty="0" sz="1600">
                <a:solidFill>
                  <a:srgbClr val="ffff00"/>
                </a:solidFill>
                <a:latin typeface="WVRMBP+Arial-Black"/>
                <a:cs typeface="WVRMBP+Arial-Black"/>
              </a:rPr>
              <a:t>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008" y="222776"/>
            <a:ext cx="1483320" cy="603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54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 strike="sngStrike">
                <a:solidFill>
                  <a:srgbClr val="000000"/>
                </a:solidFill>
                <a:latin typeface="Cambria"/>
                <a:cs typeface="Cambria"/>
              </a:rPr>
              <a:t>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740" y="1673037"/>
            <a:ext cx="7843494" cy="1863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450" spc="7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html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stands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for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hypertext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markup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language.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used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design</a:t>
            </a:r>
          </a:p>
          <a:p>
            <a:pPr marL="285750" marR="0">
              <a:lnSpc>
                <a:spcPts val="270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web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pages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using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markup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language.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html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combination</a:t>
            </a:r>
          </a:p>
          <a:p>
            <a:pPr marL="285750" marR="0">
              <a:lnSpc>
                <a:spcPts val="2700"/>
              </a:lnSpc>
              <a:spcBef>
                <a:spcPts val="18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hypertext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markup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language.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hypertext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defines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link</a:t>
            </a:r>
          </a:p>
          <a:p>
            <a:pPr marL="285750" marR="0">
              <a:lnSpc>
                <a:spcPts val="2700"/>
              </a:lnSpc>
              <a:spcBef>
                <a:spcPts val="17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between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web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pages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markup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language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defines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text</a:t>
            </a:r>
          </a:p>
          <a:p>
            <a:pPr marL="285750" marR="0">
              <a:lnSpc>
                <a:spcPts val="2700"/>
              </a:lnSpc>
              <a:spcBef>
                <a:spcPts val="18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document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within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tag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that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define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structure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web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pages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740" y="4013901"/>
            <a:ext cx="7672730" cy="399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450" spc="7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user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friendly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simple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use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has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definitive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structure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81151" y="899944"/>
            <a:ext cx="1187350" cy="3934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527" b="1" strike="sngStrike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2400" spc="-1126" b="1" strike="sngStrike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2400" spc="-1126" b="1" strike="sngStrike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2400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281" y="178450"/>
            <a:ext cx="924371" cy="603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54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 strike="sngStrike">
                <a:solidFill>
                  <a:srgbClr val="000000"/>
                </a:solidFill>
                <a:latin typeface="Cambria"/>
                <a:cs typeface="Cambria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840" y="1415837"/>
            <a:ext cx="7631505" cy="399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450" spc="12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cascading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style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sheets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(css)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simple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mechanism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for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adding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7740" y="1800592"/>
            <a:ext cx="628490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style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(e.g.,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fonts,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colors,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spacing)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web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documents.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840" y="2526639"/>
            <a:ext cx="7801394" cy="7522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Garamond"/>
                <a:cs typeface="Garamond"/>
              </a:rPr>
              <a:t>•</a:t>
            </a:r>
            <a:r>
              <a:rPr dirty="0" sz="2450" spc="58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css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describes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how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html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elements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are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be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displayed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on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screen,</a:t>
            </a:r>
          </a:p>
          <a:p>
            <a:pPr marL="0" marR="0">
              <a:lnSpc>
                <a:spcPts val="2700"/>
              </a:lnSpc>
              <a:spcBef>
                <a:spcPts val="116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paper,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or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400" spc="59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other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media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4840" y="3623919"/>
            <a:ext cx="7934134" cy="7522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Garamond"/>
                <a:cs typeface="Garamond"/>
              </a:rPr>
              <a:t>•</a:t>
            </a:r>
            <a:r>
              <a:rPr dirty="0" sz="2450" spc="58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css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saves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lot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work.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can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control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layout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multiple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web</a:t>
            </a:r>
          </a:p>
          <a:p>
            <a:pPr marL="0" marR="0">
              <a:lnSpc>
                <a:spcPts val="2700"/>
              </a:lnSpc>
              <a:spcBef>
                <a:spcPts val="116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pages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all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at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once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4721199"/>
            <a:ext cx="5184075" cy="388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Garamond"/>
                <a:cs typeface="Garamond"/>
              </a:rPr>
              <a:t>•</a:t>
            </a:r>
            <a:r>
              <a:rPr dirty="0" sz="2450" spc="58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external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stylesheets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are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stored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css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400">
                <a:solidFill>
                  <a:srgbClr val="ffffff"/>
                </a:solidFill>
                <a:latin typeface="Garamond"/>
                <a:cs typeface="Garamond"/>
              </a:rPr>
              <a:t>files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46512" y="969033"/>
            <a:ext cx="3168650" cy="335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659" b="1" u="sng">
                <a:solidFill>
                  <a:srgbClr val="ffffff"/>
                </a:solidFill>
                <a:latin typeface="Garamond"/>
                <a:cs typeface="Garamond"/>
              </a:rPr>
              <a:t>J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J</a:t>
            </a:r>
            <a:r>
              <a:rPr dirty="0" sz="2000" spc="-1222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2000" spc="-1243" b="1" u="sng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V</a:t>
            </a:r>
            <a:r>
              <a:rPr dirty="0" sz="2000" spc="-1222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2000" spc="-930" b="1" u="sng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2000" spc="-1264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2000" spc="-1305" b="1" u="sng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R</a:t>
            </a:r>
            <a:r>
              <a:rPr dirty="0" sz="2000" spc="-701" b="1" u="sng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2000" spc="-1139" b="1" u="sng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P</a:t>
            </a:r>
            <a:r>
              <a:rPr dirty="0" sz="2000" spc="-128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000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3095" y="181700"/>
            <a:ext cx="3017837" cy="581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 strike="sngStrike">
                <a:solidFill>
                  <a:srgbClr val="000000"/>
                </a:solidFill>
                <a:latin typeface="Garamond"/>
                <a:cs typeface="Garamond"/>
              </a:rPr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840" y="1817818"/>
            <a:ext cx="7130140" cy="1979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250" spc="1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javascript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world's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most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popular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programming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language.</a:t>
            </a:r>
          </a:p>
          <a:p>
            <a:pPr marL="0" marR="0">
              <a:lnSpc>
                <a:spcPts val="2513"/>
              </a:lnSpc>
              <a:spcBef>
                <a:spcPts val="3720"/>
              </a:spcBef>
              <a:spcAft>
                <a:spcPts val="0"/>
              </a:spcAft>
            </a:pPr>
            <a:r>
              <a:rPr dirty="0" sz="22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250" spc="1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javascript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programming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language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web.</a:t>
            </a:r>
          </a:p>
          <a:p>
            <a:pPr marL="0" marR="0">
              <a:lnSpc>
                <a:spcPts val="2513"/>
              </a:lnSpc>
              <a:spcBef>
                <a:spcPts val="3770"/>
              </a:spcBef>
              <a:spcAft>
                <a:spcPts val="0"/>
              </a:spcAft>
            </a:pPr>
            <a:r>
              <a:rPr dirty="0" sz="22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250" spc="1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javascript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easy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learn.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4840" y="4231833"/>
            <a:ext cx="7992497" cy="1040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250" spc="1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while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it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most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well-known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as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scripting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language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for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web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pages,</a:t>
            </a:r>
          </a:p>
          <a:p>
            <a:pPr marL="342900" marR="0">
              <a:lnSpc>
                <a:spcPts val="2475"/>
              </a:lnSpc>
              <a:spcBef>
                <a:spcPts val="164"/>
              </a:spcBef>
              <a:spcAft>
                <a:spcPts val="0"/>
              </a:spcAft>
            </a:pPr>
            <a:r>
              <a:rPr dirty="0" sz="2200" u="sng">
                <a:solidFill>
                  <a:srgbClr val="ffffff"/>
                </a:solidFill>
                <a:latin typeface="Garamond"/>
                <a:cs typeface="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many</a:t>
            </a:r>
            <a:r>
              <a:rPr dirty="0" sz="2200" u="sng">
                <a:solidFill>
                  <a:srgbClr val="ffffff"/>
                </a:solidFill>
                <a:latin typeface="Garamond"/>
                <a:cs typeface="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u="sng">
                <a:solidFill>
                  <a:srgbClr val="ffffff"/>
                </a:solidFill>
                <a:latin typeface="Garamond"/>
                <a:cs typeface="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non-browser</a:t>
            </a:r>
            <a:r>
              <a:rPr dirty="0" sz="2200" u="sng">
                <a:solidFill>
                  <a:srgbClr val="ffffff"/>
                </a:solidFill>
                <a:latin typeface="Garamond"/>
                <a:cs typeface="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u="sng">
                <a:solidFill>
                  <a:srgbClr val="ffffff"/>
                </a:solidFill>
                <a:latin typeface="Garamond"/>
                <a:cs typeface="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environments</a:t>
            </a:r>
            <a:r>
              <a:rPr dirty="0" sz="2200" spc="37">
                <a:solidFill>
                  <a:srgbClr val="ffffff"/>
                </a:solidFill>
                <a:latin typeface="Garamond"/>
                <a:cs typeface="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also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use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it,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such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as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node.js,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apache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,</a:t>
            </a:r>
          </a:p>
          <a:p>
            <a:pPr marL="342900" marR="0">
              <a:lnSpc>
                <a:spcPts val="2475"/>
              </a:lnSpc>
              <a:spcBef>
                <a:spcPts val="115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adobe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acrobat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use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it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967" y="176323"/>
            <a:ext cx="4798073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WEBSITE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FRONT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PAGE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08494" y="1073692"/>
            <a:ext cx="3071911" cy="3035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121" b="1" u="sng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92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 spc="-1169" b="1" u="sng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000" spc="-91" b="1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sz="2000" spc="-1169" b="1" u="sng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000" spc="-91" b="1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sz="2000" spc="-442" b="1" u="sng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000" spc="-92" b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2000" spc="-1227" b="1" u="sng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000" spc="-92" b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2000" spc="-1184" b="1" u="sng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dirty="0" sz="2000" spc="-9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-1227" b="1" u="sng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000" spc="-92" b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2000" spc="-1261" b="1" u="sng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000" spc="-91" b="1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 sz="2000" spc="-900" b="1" u="sng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000" spc="-91" b="1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2000" spc="-885" b="1" u="sng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3406" y="197730"/>
            <a:ext cx="4753330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000000"/>
                </a:solidFill>
                <a:latin typeface="Candara"/>
                <a:cs typeface="Candara"/>
              </a:rPr>
              <a:t>TABLE</a:t>
            </a:r>
            <a:r>
              <a:rPr dirty="0" sz="4000" b="1" strike="sngStrike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4000" b="1" strike="sngStrike">
                <a:solidFill>
                  <a:srgbClr val="000000"/>
                </a:solidFill>
                <a:latin typeface="Candara"/>
                <a:cs typeface="Candara"/>
              </a:rPr>
              <a:t>OF</a:t>
            </a:r>
            <a:r>
              <a:rPr dirty="0" sz="4000" b="1" strike="sngStrike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4000" b="1" strike="sngStrike">
                <a:solidFill>
                  <a:srgbClr val="000000"/>
                </a:solidFill>
                <a:latin typeface="Candara"/>
                <a:cs typeface="Candara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983" y="1538485"/>
            <a:ext cx="1750886" cy="3309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Garamond"/>
                <a:cs typeface="Garamond"/>
              </a:rPr>
              <a:t>1.</a:t>
            </a:r>
            <a:r>
              <a:rPr dirty="0" sz="2050" spc="7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983" y="1995685"/>
            <a:ext cx="2387728" cy="12453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Garamond"/>
                <a:cs typeface="Garamond"/>
              </a:rPr>
              <a:t>2.</a:t>
            </a:r>
            <a:r>
              <a:rPr dirty="0" sz="2050" spc="7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Problem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Statement</a:t>
            </a:r>
          </a:p>
          <a:p>
            <a:pPr marL="0" marR="0">
              <a:lnSpc>
                <a:spcPts val="2306"/>
              </a:lnSpc>
              <a:spcBef>
                <a:spcPts val="1293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Garamond"/>
                <a:cs typeface="Garamond"/>
              </a:rPr>
              <a:t>3.</a:t>
            </a:r>
            <a:r>
              <a:rPr dirty="0" sz="2050" spc="7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Technical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Details</a:t>
            </a:r>
          </a:p>
          <a:p>
            <a:pPr marL="0" marR="0">
              <a:lnSpc>
                <a:spcPts val="2306"/>
              </a:lnSpc>
              <a:spcBef>
                <a:spcPts val="1293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Garamond"/>
                <a:cs typeface="Garamond"/>
              </a:rPr>
              <a:t>4.</a:t>
            </a:r>
            <a:r>
              <a:rPr dirty="0" sz="2050" spc="7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Key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Features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8983" y="3367285"/>
            <a:ext cx="2279331" cy="7881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Garamond"/>
                <a:cs typeface="Garamond"/>
              </a:rPr>
              <a:t>5.</a:t>
            </a:r>
            <a:r>
              <a:rPr dirty="0" sz="2050" spc="7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Project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Highlights</a:t>
            </a:r>
          </a:p>
          <a:p>
            <a:pPr marL="0" marR="0">
              <a:lnSpc>
                <a:spcPts val="2306"/>
              </a:lnSpc>
              <a:spcBef>
                <a:spcPts val="1293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Garamond"/>
                <a:cs typeface="Garamond"/>
              </a:rPr>
              <a:t>6.</a:t>
            </a:r>
            <a:r>
              <a:rPr dirty="0" sz="2050" spc="7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Conclusion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8983" y="4281685"/>
            <a:ext cx="2754883" cy="3309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Garamond"/>
                <a:cs typeface="Garamond"/>
              </a:rPr>
              <a:t>7.</a:t>
            </a:r>
            <a:r>
              <a:rPr dirty="0" sz="2050" spc="7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References/Links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used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11312" y="1073692"/>
            <a:ext cx="2846189" cy="3035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227" b="1" u="sng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000" spc="-92" b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2000" spc="-1261" b="1" u="sng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000" spc="-91" b="1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 sz="2000" spc="-900" b="1" u="sng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000" spc="-91" b="1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2000" spc="-885" b="1" u="sng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sz="2000" spc="-9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-1121" b="1" u="sng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92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 spc="-1169" b="1" u="sng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000" spc="-91" b="1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sz="2000" spc="-1169" b="1" u="sng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000" spc="-91" b="1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sz="2000" spc="-885" b="1" u="sng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000" spc="-92" b="1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sz="2000" spc="-1169" b="1" u="sng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D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73490" y="1043960"/>
            <a:ext cx="11417498" cy="3934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477" b="1" strike="sngStrike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400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2400" spc="-1501" b="1" strike="sngStrike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V</a:t>
            </a:r>
            <a:r>
              <a:rPr dirty="0" sz="2400" spc="-852" b="1" strike="sngStrike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2400" spc="-100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2400" spc="-1777" b="1" strike="sngStrike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D</a:t>
            </a:r>
            <a:r>
              <a:rPr dirty="0" sz="2400" spc="-1602" b="1" strike="sngStrike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400" spc="-1801" b="1" strike="sngStrike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2400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2400" spc="-852" b="1" strike="sngStrike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2400" spc="-100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2400" spc="-1426" b="1" strike="sngStrike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  <a:r>
              <a:rPr dirty="0" sz="2400" spc="-1426" b="1" strike="sngStrike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  <a:r>
              <a:rPr dirty="0" sz="2400" spc="-1726" b="1" strike="sngStrike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U</a:t>
            </a:r>
            <a:r>
              <a:rPr dirty="0" sz="2400" spc="-1126" b="1" strike="sngStrike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2400" spc="-1552" b="1" strike="sngStrike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400" spc="-1576" b="1" strike="sngStrike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2400" spc="-100" b="1">
                <a:solidFill>
                  <a:srgbClr val="000000"/>
                </a:solidFill>
                <a:latin typeface="Garamond"/>
                <a:cs typeface="Garamond"/>
              </a:rPr>
              <a:t>R</a:t>
            </a:r>
            <a:r>
              <a:rPr dirty="0" sz="2400" spc="-1477" b="1" strike="sngStrike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2400" spc="-1552" b="1" strike="sngStrike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400" spc="-852" b="1" strike="sngStrike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2400" spc="-100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2400" spc="-1927" b="1" strike="sngStrike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dirty="0" sz="2400" spc="-100" b="1">
                <a:solidFill>
                  <a:srgbClr val="000000"/>
                </a:solidFill>
                <a:latin typeface="Garamond"/>
                <a:cs typeface="Garamond"/>
              </a:rPr>
              <a:t>N</a:t>
            </a:r>
            <a:r>
              <a:rPr dirty="0" sz="2400" spc="-1651" b="1" strike="sngStrike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dirty="0" sz="2400" b="1">
                <a:solidFill>
                  <a:srgbClr val="000000"/>
                </a:solidFill>
                <a:latin typeface="Garamond"/>
                <a:cs typeface="Garamond"/>
              </a:rPr>
              <a:t>G</a:t>
            </a:r>
            <a:r>
              <a:rPr dirty="0" sz="2400" spc="-98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2400" spc="-1552" b="1" strike="sngStrike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400" spc="-1977" b="1" strike="sngStrike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dirty="0" sz="2400" spc="-100" b="1">
                <a:solidFill>
                  <a:srgbClr val="000000"/>
                </a:solidFill>
                <a:latin typeface="Garamond"/>
                <a:cs typeface="Garamond"/>
              </a:rPr>
              <a:t>H</a:t>
            </a:r>
            <a:r>
              <a:rPr dirty="0" sz="2400" spc="-1602" b="1" strike="sngStrike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400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2400" spc="-2052" b="1" strike="sngStrike">
                <a:solidFill>
                  <a:srgbClr val="ffffff"/>
                </a:solidFill>
                <a:latin typeface="Garamond"/>
                <a:cs typeface="Garamond"/>
              </a:rPr>
              <a:t>W</a:t>
            </a:r>
            <a:r>
              <a:rPr dirty="0" sz="2400" spc="-100" b="1">
                <a:solidFill>
                  <a:srgbClr val="000000"/>
                </a:solidFill>
                <a:latin typeface="Garamond"/>
                <a:cs typeface="Garamond"/>
              </a:rPr>
              <a:t>W</a:t>
            </a:r>
            <a:r>
              <a:rPr dirty="0" sz="2400" spc="-1602" b="1" strike="sngStrike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400" spc="-1527" b="1" strike="sngStrike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B</a:t>
            </a:r>
            <a:r>
              <a:rPr dirty="0" sz="2400" spc="-1126" b="1" strike="sngStrike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2400" spc="-852" b="1" strike="sngStrike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2400" spc="-100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2400" spc="-1552" b="1" strike="sngStrike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400" spc="-99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400" spc="-1602" b="1" strike="sngStrike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400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3172" y="140350"/>
            <a:ext cx="3024199" cy="603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54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 strike="sngStrike">
                <a:solidFill>
                  <a:srgbClr val="000000"/>
                </a:solidFill>
                <a:latin typeface="Cambria"/>
                <a:cs typeface="Cambria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68120"/>
            <a:ext cx="8197676" cy="3268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https://www.bing.com/images/search?view=detailV2&amp;ccid=aODXz%2Bic&amp;id=56ED4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B59D047D452FD4BE0C6C4AEB19CCEBF5524&amp;thid=OIP.aODXz-icIk4t-a6o-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WlTAQHaEo&amp;mediaurl=https%3A%2F%2Fwallpapercave.com%2Fwp%2Fwp281476</a:t>
            </a:r>
          </a:p>
          <a:p>
            <a:pPr marL="0" marR="0">
              <a:lnSpc>
                <a:spcPts val="2400"/>
              </a:lnSpc>
              <a:spcBef>
                <a:spcPts val="429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9.jpg&amp;exph=1199&amp;expw=1919&amp;q=Wallpaper+Background+for+Laptop+HP&amp;simid=60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8033727418026026&amp;form=IRPRST&amp;ck=47B7FA0F5838142EDEEDC2F761984FE4&amp;sele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ctedindex=14&amp;ajaxhist=0&amp;ajaxserp=0&amp;pivotparams=insightsToken%3Dccid_EVNiSgf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e*cp_B2D80AC27157FA354A9B8410616CBD79*mid_56ED4B59D047D452FD4B68B84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E0315F471C16C5C*simid_608036025204737630*thid_OIP.EVNiSgfe!_2ovY40ylu2WjAH</a:t>
            </a:r>
          </a:p>
          <a:p>
            <a:pPr marL="0" marR="0">
              <a:lnSpc>
                <a:spcPts val="2400"/>
              </a:lnSpc>
              <a:spcBef>
                <a:spcPts val="429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aEK&amp;vt=0&amp;sim=11&amp;iss=VSI&amp;ajaxhist=0&amp;ajaxserp=0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4872024"/>
            <a:ext cx="8188895" cy="708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https://fonts.googleapis.com/css2?family=Poppins:wght@400;500;600;700&amp;display=s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 strike="sngStrike">
                <a:solidFill>
                  <a:srgbClr val="0000ff"/>
                </a:solidFill>
                <a:latin typeface="Gabriola"/>
                <a:cs typeface="Gabriol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wap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9545" y="264369"/>
            <a:ext cx="2937954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545" y="1877868"/>
            <a:ext cx="7889433" cy="781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Notelog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effective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way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taking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organizing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information.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also</a:t>
            </a:r>
          </a:p>
          <a:p>
            <a:pPr marL="0" marR="0">
              <a:lnSpc>
                <a:spcPts val="2250"/>
              </a:lnSpc>
              <a:spcBef>
                <a:spcPts val="130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helps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making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to-do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list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thus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users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can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plan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their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day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this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notelog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45" y="3249468"/>
            <a:ext cx="8145209" cy="1238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00" marR="0">
              <a:lnSpc>
                <a:spcPts val="22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this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project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have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basic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concepts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html,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css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js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.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Through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this</a:t>
            </a:r>
          </a:p>
          <a:p>
            <a:pPr marL="0" marR="0">
              <a:lnSpc>
                <a:spcPts val="2250"/>
              </a:lnSpc>
              <a:spcBef>
                <a:spcPts val="130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project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have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implemented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understood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various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tags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commands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that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</a:p>
          <a:p>
            <a:pPr marL="0" marR="0">
              <a:lnSpc>
                <a:spcPts val="2250"/>
              </a:lnSpc>
              <a:spcBef>
                <a:spcPts val="140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making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website.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7588" y="269738"/>
            <a:ext cx="3598019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000000"/>
                </a:solidFill>
                <a:latin typeface="Candara"/>
                <a:cs typeface="Candara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944" y="1373813"/>
            <a:ext cx="4004816" cy="335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139" b="1" u="sng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P</a:t>
            </a:r>
            <a:r>
              <a:rPr dirty="0" sz="2000" spc="-596" b="1" u="sng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r</a:t>
            </a:r>
            <a:r>
              <a:rPr dirty="0" sz="2000" spc="-951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2000" spc="-430" b="1" u="sng">
                <a:solidFill>
                  <a:srgbClr val="ffffff"/>
                </a:solidFill>
                <a:latin typeface="Garamond"/>
                <a:cs typeface="Garamond"/>
              </a:rPr>
              <a:t>j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j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2000" spc="-53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000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2000" spc="-128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000" spc="-471" b="1" u="sng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2000" spc="-53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000" spc="-430" b="1" u="sng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000" spc="-77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dirty="0" sz="2000" spc="49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NOTELOG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944" y="2171465"/>
            <a:ext cx="6277297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00" spc="-128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000" spc="-868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2000" spc="-1597" b="1" u="sng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dirty="0" sz="2000" b="1">
                <a:solidFill>
                  <a:srgbClr val="000000"/>
                </a:solidFill>
                <a:latin typeface="Garamond"/>
                <a:cs typeface="Garamond"/>
              </a:rPr>
              <a:t>m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2000" spc="-1597" b="1" u="sng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m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000" spc="-1597" b="1" u="sng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m</a:t>
            </a:r>
            <a:r>
              <a:rPr dirty="0" sz="2000" spc="-1014" b="1" u="sng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dirty="0" sz="2000" spc="-91" b="1">
                <a:solidFill>
                  <a:srgbClr val="000000"/>
                </a:solidFill>
                <a:latin typeface="Garamond"/>
                <a:cs typeface="Garamond"/>
              </a:rPr>
              <a:t>b</a:t>
            </a:r>
            <a:r>
              <a:rPr dirty="0" sz="2000" spc="-847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2000" spc="-596" b="1" u="sng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2000" spc="-92" b="1">
                <a:solidFill>
                  <a:srgbClr val="000000"/>
                </a:solidFill>
                <a:latin typeface="Garamond"/>
                <a:cs typeface="Garamond"/>
              </a:rPr>
              <a:t>r</a:t>
            </a:r>
            <a:r>
              <a:rPr dirty="0" sz="2000" spc="-742" b="1" u="sng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2000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2000" spc="-74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dirty="0" sz="20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Prisha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Aggarwal-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2210990682</a:t>
            </a:r>
          </a:p>
          <a:p>
            <a:pPr marL="1905000" marR="0">
              <a:lnSpc>
                <a:spcPts val="2250"/>
              </a:lnSpc>
              <a:spcBef>
                <a:spcPts val="59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Pritam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kumar</a:t>
            </a:r>
            <a:r>
              <a:rPr dirty="0" sz="2000" spc="15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-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2210990683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3944" y="2781065"/>
            <a:ext cx="3094162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Priyansh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Arora</a:t>
            </a:r>
            <a:r>
              <a:rPr dirty="0" sz="2000" spc="5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-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2210990684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2344" y="3085865"/>
            <a:ext cx="1123379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Priyanshu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70869" y="3085865"/>
            <a:ext cx="1484057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-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2210990685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944" y="3678679"/>
            <a:ext cx="8393757" cy="95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This</a:t>
            </a:r>
            <a:r>
              <a:rPr dirty="0" sz="2000" spc="55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project</a:t>
            </a:r>
            <a:r>
              <a:rPr dirty="0" sz="2000" spc="5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emphasizes</a:t>
            </a:r>
            <a:r>
              <a:rPr dirty="0" sz="2000" spc="56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 spc="569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importance</a:t>
            </a:r>
            <a:r>
              <a:rPr dirty="0" sz="2000" spc="584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000" spc="563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</a:t>
            </a:r>
            <a:r>
              <a:rPr dirty="0" sz="2000" spc="57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log</a:t>
            </a:r>
            <a:r>
              <a:rPr dirty="0" sz="2000" spc="56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000" spc="563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our</a:t>
            </a:r>
            <a:r>
              <a:rPr dirty="0" sz="2000" spc="553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daily</a:t>
            </a:r>
            <a:r>
              <a:rPr dirty="0" sz="2000" spc="56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lives</a:t>
            </a:r>
            <a:r>
              <a:rPr dirty="0" sz="2000" spc="56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for</a:t>
            </a:r>
          </a:p>
          <a:p>
            <a:pPr marL="285750" marR="0">
              <a:lnSpc>
                <a:spcPts val="2250"/>
              </a:lnSpc>
              <a:spcBef>
                <a:spcPts val="1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accessing</a:t>
            </a:r>
            <a:r>
              <a:rPr dirty="0" sz="2000" spc="55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information</a:t>
            </a:r>
            <a:r>
              <a:rPr dirty="0" sz="2000" spc="559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quickly</a:t>
            </a:r>
            <a:r>
              <a:rPr dirty="0" sz="2000" spc="53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 spc="155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storing</a:t>
            </a:r>
            <a:r>
              <a:rPr dirty="0" sz="2000" spc="54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your</a:t>
            </a:r>
            <a:r>
              <a:rPr dirty="0" sz="2000" spc="52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heart</a:t>
            </a:r>
            <a:r>
              <a:rPr dirty="0" sz="2000" spc="536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contents</a:t>
            </a:r>
            <a:r>
              <a:rPr dirty="0" sz="2000" spc="55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safely</a:t>
            </a:r>
            <a:r>
              <a:rPr dirty="0" sz="2000" spc="156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</a:p>
          <a:p>
            <a:pPr marL="285750" marR="0">
              <a:lnSpc>
                <a:spcPts val="225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efficiently.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944" y="4897878"/>
            <a:ext cx="8392932" cy="95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We</a:t>
            </a:r>
            <a:r>
              <a:rPr dirty="0" sz="2000" spc="51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have</a:t>
            </a:r>
            <a:r>
              <a:rPr dirty="0" sz="2000" spc="519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created</a:t>
            </a:r>
            <a:r>
              <a:rPr dirty="0" sz="2000" spc="52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50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</a:t>
            </a:r>
            <a:r>
              <a:rPr dirty="0" sz="2000" spc="52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log</a:t>
            </a:r>
            <a:r>
              <a:rPr dirty="0" sz="2000" spc="52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frontend</a:t>
            </a:r>
            <a:r>
              <a:rPr dirty="0" sz="2000" spc="536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that</a:t>
            </a:r>
            <a:r>
              <a:rPr dirty="0" sz="2000" spc="523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looks</a:t>
            </a:r>
            <a:r>
              <a:rPr dirty="0" sz="2000" spc="519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 spc="513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feels</a:t>
            </a:r>
            <a:r>
              <a:rPr dirty="0" sz="2000" spc="526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like</a:t>
            </a:r>
            <a:r>
              <a:rPr dirty="0" sz="2000" spc="523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50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real</a:t>
            </a:r>
            <a:r>
              <a:rPr dirty="0" sz="2000" spc="51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time</a:t>
            </a:r>
          </a:p>
          <a:p>
            <a:pPr marL="285750" marR="0">
              <a:lnSpc>
                <a:spcPts val="2250"/>
              </a:lnSpc>
              <a:spcBef>
                <a:spcPts val="1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experience.</a:t>
            </a:r>
            <a:r>
              <a:rPr dirty="0" sz="2000" spc="4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Users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can</a:t>
            </a:r>
            <a:r>
              <a:rPr dirty="0" sz="2000" spc="1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simply</a:t>
            </a:r>
            <a:r>
              <a:rPr dirty="0" sz="2000" spc="1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enter</a:t>
            </a:r>
            <a:r>
              <a:rPr dirty="0" sz="2000" spc="2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what</a:t>
            </a:r>
            <a:r>
              <a:rPr dirty="0" sz="2000" spc="2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they</a:t>
            </a:r>
            <a:r>
              <a:rPr dirty="0" sz="2000" spc="2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want</a:t>
            </a:r>
            <a:r>
              <a:rPr dirty="0" sz="2000" spc="2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000" spc="1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write</a:t>
            </a:r>
            <a:r>
              <a:rPr dirty="0" sz="2000" spc="2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000" spc="1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 spc="2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</a:t>
            </a:r>
            <a:r>
              <a:rPr dirty="0" sz="2000" spc="2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 spc="1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it</a:t>
            </a:r>
            <a:r>
              <a:rPr dirty="0" sz="2000" spc="1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will</a:t>
            </a:r>
          </a:p>
          <a:p>
            <a:pPr marL="285750" marR="0">
              <a:lnSpc>
                <a:spcPts val="2250"/>
              </a:lnSpc>
              <a:spcBef>
                <a:spcPts val="1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be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saved.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1415126"/>
            <a:ext cx="8197152" cy="3406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 spc="2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project</a:t>
            </a:r>
            <a:r>
              <a:rPr dirty="0" sz="2000" spc="4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aims</a:t>
            </a:r>
            <a:r>
              <a:rPr dirty="0" sz="2000" spc="1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000" spc="23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provide</a:t>
            </a:r>
            <a:r>
              <a:rPr dirty="0" sz="2000" spc="3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1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visually</a:t>
            </a:r>
            <a:r>
              <a:rPr dirty="0" sz="2000" spc="2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appealing</a:t>
            </a:r>
            <a:r>
              <a:rPr dirty="0" sz="2000" spc="49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 spc="1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user-friendly</a:t>
            </a:r>
            <a:r>
              <a:rPr dirty="0" sz="2000" spc="3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</a:t>
            </a:r>
            <a:r>
              <a:rPr dirty="0" sz="2000" spc="34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log</a:t>
            </a:r>
            <a:r>
              <a:rPr dirty="0" sz="2000" spc="2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390" y="1736713"/>
            <a:ext cx="5364925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delivers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natural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paper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pen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experience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for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451446"/>
            <a:ext cx="8197279" cy="3406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4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This</a:t>
            </a:r>
            <a:r>
              <a:rPr dirty="0" sz="2000" spc="14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project</a:t>
            </a:r>
            <a:r>
              <a:rPr dirty="0" sz="2000" spc="3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000" spc="1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our</a:t>
            </a:r>
            <a:r>
              <a:rPr dirty="0" sz="2000" spc="1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method</a:t>
            </a:r>
            <a:r>
              <a:rPr dirty="0" sz="2000" spc="3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000" spc="2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provide</a:t>
            </a:r>
            <a:r>
              <a:rPr dirty="0" sz="2000" spc="2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users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their</a:t>
            </a:r>
            <a:r>
              <a:rPr dirty="0" sz="2000" spc="28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much</a:t>
            </a:r>
            <a:r>
              <a:rPr dirty="0" sz="2000" spc="1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needed</a:t>
            </a:r>
            <a:r>
              <a:rPr dirty="0" sz="2000" spc="34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privacy</a:t>
            </a:r>
            <a:r>
              <a:rPr dirty="0" sz="2000" spc="3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 spc="1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let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40" y="2773033"/>
            <a:ext cx="3514026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them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write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their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hearts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content.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3494218"/>
            <a:ext cx="8098542" cy="370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250" spc="1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this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project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,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we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have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taken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inspiration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from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many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popular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note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log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1540" y="3847388"/>
            <a:ext cx="6986733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sites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such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as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evernote,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simple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note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or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even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some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blogging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200">
                <a:solidFill>
                  <a:srgbClr val="ffffff"/>
                </a:solidFill>
                <a:latin typeface="Garamond"/>
                <a:cs typeface="Garamond"/>
              </a:rPr>
              <a:t>sites.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5994" y="240703"/>
            <a:ext cx="5152074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000000"/>
                </a:solidFill>
                <a:latin typeface="Candara"/>
                <a:cs typeface="Candara"/>
              </a:rPr>
              <a:t>PROBLEM</a:t>
            </a:r>
            <a:r>
              <a:rPr dirty="0" sz="4000" b="1" strike="sngStrike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4000" b="1" strike="sngStrike">
                <a:solidFill>
                  <a:srgbClr val="000000"/>
                </a:solidFill>
                <a:latin typeface="Candara"/>
                <a:cs typeface="Candara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994" y="1645058"/>
            <a:ext cx="8104708" cy="3406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 spc="15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project</a:t>
            </a:r>
            <a:r>
              <a:rPr dirty="0" sz="2000" spc="184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000" spc="167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help</a:t>
            </a:r>
            <a:r>
              <a:rPr dirty="0" sz="2000" spc="176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 spc="17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users</a:t>
            </a:r>
            <a:r>
              <a:rPr dirty="0" sz="2000" spc="149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</a:t>
            </a:r>
            <a:r>
              <a:rPr dirty="0" sz="2000" spc="16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tracking</a:t>
            </a:r>
            <a:r>
              <a:rPr dirty="0" sz="2000" spc="1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events</a:t>
            </a:r>
            <a:r>
              <a:rPr dirty="0" sz="2000" spc="17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 spc="162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resolving</a:t>
            </a:r>
            <a:r>
              <a:rPr dirty="0" sz="2000" spc="18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messy</a:t>
            </a:r>
            <a:r>
              <a:rPr dirty="0" sz="2000" spc="16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calendars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744" y="2119045"/>
            <a:ext cx="1114742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or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diaries.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994" y="2559458"/>
            <a:ext cx="5322761" cy="797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short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descriptive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place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arrange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tasks.</a:t>
            </a:r>
          </a:p>
          <a:p>
            <a:pPr marL="0" marR="0">
              <a:lnSpc>
                <a:spcPts val="2290"/>
              </a:lnSpc>
              <a:spcBef>
                <a:spcPts val="1217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To-do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lists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994" y="3473858"/>
            <a:ext cx="3903662" cy="3406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Organize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prioritize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some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tasks.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6975" y="301970"/>
            <a:ext cx="4347617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TECHNICAL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21" y="1244793"/>
            <a:ext cx="7768902" cy="320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081" b="1" u="sng">
                <a:solidFill>
                  <a:srgbClr val="ffffff"/>
                </a:solidFill>
                <a:latin typeface="Garamond"/>
                <a:cs typeface="Garamond"/>
              </a:rPr>
              <a:t>F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F</a:t>
            </a:r>
            <a:r>
              <a:rPr dirty="0" sz="1900" spc="-902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1900" spc="-407" b="1" u="sng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  <a:r>
              <a:rPr dirty="0" sz="1900" spc="-407" b="1" u="sng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  <a:r>
              <a:rPr dirty="0" sz="1900" spc="-902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1900" spc="-1259" b="1" u="sng">
                <a:solidFill>
                  <a:srgbClr val="ffffff"/>
                </a:solidFill>
                <a:latin typeface="Garamond"/>
                <a:cs typeface="Garamond"/>
              </a:rPr>
              <a:t>w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w</a:t>
            </a:r>
            <a:r>
              <a:rPr dirty="0" sz="1900" spc="-446" b="1" u="sng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n</a:t>
            </a:r>
            <a:r>
              <a:rPr dirty="0" sz="1900" spc="-940" b="1" u="sng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dirty="0" sz="1900" b="1">
                <a:solidFill>
                  <a:srgbClr val="000000"/>
                </a:solidFill>
                <a:latin typeface="Garamond"/>
                <a:cs typeface="Garamond"/>
              </a:rPr>
              <a:t>g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1900" spc="-505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h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n</a:t>
            </a:r>
            <a:r>
              <a:rPr dirty="0" sz="1900" spc="-902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1900" spc="-407" b="1" u="sng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  <a:r>
              <a:rPr dirty="0" sz="1900" spc="-902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1900" spc="-940" b="1" u="sng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g</a:t>
            </a:r>
            <a:r>
              <a:rPr dirty="0" sz="1900" spc="-446" b="1" u="sng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1900" spc="-703" b="1" u="sng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1900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h</a:t>
            </a:r>
            <a:r>
              <a:rPr dirty="0" sz="1900" spc="-822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1900" spc="-784" b="1" u="sng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v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900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b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b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dirty="0" sz="1900" b="1">
                <a:solidFill>
                  <a:srgbClr val="000000"/>
                </a:solidFill>
                <a:latin typeface="Garamond"/>
                <a:cs typeface="Garamond"/>
              </a:rPr>
              <a:t>n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u</a:t>
            </a:r>
            <a:r>
              <a:rPr dirty="0" sz="1900" spc="-703" b="1" u="sng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900" spc="-66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1900" spc="-863" u="sng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dirty="0" sz="1900">
                <a:solidFill>
                  <a:srgbClr val="000000"/>
                </a:solidFill>
                <a:latin typeface="Garamond"/>
                <a:cs typeface="Garamond"/>
              </a:rPr>
              <a:t>d</a:t>
            </a:r>
            <a:r>
              <a:rPr dirty="0" sz="1900" spc="-87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1900" spc="-327" u="sng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dirty="0" sz="1900">
                <a:solidFill>
                  <a:srgbClr val="000000"/>
                </a:solidFill>
                <a:latin typeface="Garamond"/>
                <a:cs typeface="Garamond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421" y="2108000"/>
            <a:ext cx="4406180" cy="2932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 b="1">
                <a:solidFill>
                  <a:srgbClr val="ffffff"/>
                </a:solidFill>
                <a:latin typeface="Garamond"/>
                <a:cs typeface="Garamond"/>
              </a:rPr>
              <a:t>1.</a:t>
            </a:r>
            <a:r>
              <a:rPr dirty="0" sz="1950" spc="936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 spc="-1556" b="1" u="sng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H</a:t>
            </a:r>
            <a:r>
              <a:rPr dirty="0" sz="1900" spc="-1218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1900" spc="-1654" b="1" u="sng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M</a:t>
            </a:r>
            <a:r>
              <a:rPr dirty="0" sz="1900" spc="-1119" b="1" u="sng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1900" spc="-93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-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basic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layout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website</a:t>
            </a:r>
          </a:p>
          <a:p>
            <a:pPr marL="0" marR="0">
              <a:lnSpc>
                <a:spcPts val="2193"/>
              </a:lnSpc>
              <a:spcBef>
                <a:spcPts val="4571"/>
              </a:spcBef>
              <a:spcAft>
                <a:spcPts val="0"/>
              </a:spcAft>
            </a:pPr>
            <a:r>
              <a:rPr dirty="0" sz="1950" b="1">
                <a:solidFill>
                  <a:srgbClr val="ffffff"/>
                </a:solidFill>
                <a:latin typeface="Garamond"/>
                <a:cs typeface="Garamond"/>
              </a:rPr>
              <a:t>2.</a:t>
            </a:r>
            <a:r>
              <a:rPr dirty="0" sz="1950" spc="794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 spc="-1198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1900" spc="-881" b="1" u="sng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1900" spc="-881" b="1" u="sng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1900" spc="-75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1900" b="1">
                <a:solidFill>
                  <a:srgbClr val="ffffff"/>
                </a:solidFill>
                <a:latin typeface="Garamond"/>
                <a:cs typeface="Garamond"/>
              </a:rPr>
              <a:t>-</a:t>
            </a:r>
            <a:r>
              <a:rPr dirty="0" sz="190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style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design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website</a:t>
            </a:r>
          </a:p>
          <a:p>
            <a:pPr marL="0" marR="0">
              <a:lnSpc>
                <a:spcPts val="2193"/>
              </a:lnSpc>
              <a:spcBef>
                <a:spcPts val="4521"/>
              </a:spcBef>
              <a:spcAft>
                <a:spcPts val="0"/>
              </a:spcAft>
            </a:pPr>
            <a:r>
              <a:rPr dirty="0" sz="1950" b="1">
                <a:solidFill>
                  <a:srgbClr val="ffffff"/>
                </a:solidFill>
                <a:latin typeface="Garamond"/>
                <a:cs typeface="Garamond"/>
              </a:rPr>
              <a:t>3.</a:t>
            </a:r>
            <a:r>
              <a:rPr dirty="0" sz="1950" spc="794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 spc="-625" b="1" u="sng">
                <a:solidFill>
                  <a:srgbClr val="ffffff"/>
                </a:solidFill>
                <a:latin typeface="Garamond"/>
                <a:cs typeface="Garamond"/>
              </a:rPr>
              <a:t>J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J</a:t>
            </a:r>
            <a:r>
              <a:rPr dirty="0" sz="1900" spc="-822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1900" spc="-784" b="1" u="sng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v</a:t>
            </a:r>
            <a:r>
              <a:rPr dirty="0" sz="1900" spc="-822" b="1" u="sng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a</a:t>
            </a:r>
            <a:r>
              <a:rPr dirty="0" sz="1900" spc="-703" b="1" u="sng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1900" spc="-565" b="1" u="sng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r</a:t>
            </a:r>
            <a:r>
              <a:rPr dirty="0" sz="1900" spc="-446" b="1" u="sng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i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p</a:t>
            </a:r>
            <a:r>
              <a:rPr dirty="0" sz="1900" spc="-505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1900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1900" spc="-73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1900" b="1">
                <a:solidFill>
                  <a:srgbClr val="ffffff"/>
                </a:solidFill>
                <a:latin typeface="Garamond"/>
                <a:cs typeface="Garamond"/>
              </a:rPr>
              <a:t>:</a:t>
            </a:r>
            <a:r>
              <a:rPr dirty="0" sz="1900" spc="480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develop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web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page</a:t>
            </a:r>
          </a:p>
          <a:p>
            <a:pPr marL="0" marR="0">
              <a:lnSpc>
                <a:spcPts val="2193"/>
              </a:lnSpc>
              <a:spcBef>
                <a:spcPts val="4571"/>
              </a:spcBef>
              <a:spcAft>
                <a:spcPts val="0"/>
              </a:spcAft>
            </a:pPr>
            <a:r>
              <a:rPr dirty="0" sz="1950" b="1">
                <a:solidFill>
                  <a:srgbClr val="ffffff"/>
                </a:solidFill>
                <a:latin typeface="Garamond"/>
                <a:cs typeface="Garamond"/>
              </a:rPr>
              <a:t>4.</a:t>
            </a:r>
            <a:r>
              <a:rPr dirty="0" sz="1950" spc="794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 spc="-1178" b="1" u="sng">
                <a:solidFill>
                  <a:srgbClr val="ffffff"/>
                </a:solidFill>
                <a:latin typeface="Garamond"/>
                <a:cs typeface="Garamond"/>
              </a:rPr>
              <a:t>V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V</a:t>
            </a:r>
            <a:r>
              <a:rPr dirty="0" sz="1900" spc="-881" b="1" u="sng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dirty="0" sz="1900" b="1">
                <a:solidFill>
                  <a:srgbClr val="000000"/>
                </a:solidFill>
                <a:latin typeface="Garamond"/>
                <a:cs typeface="Garamond"/>
              </a:rPr>
              <a:t>S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1900" spc="-1198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1900" spc="-902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d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900" spc="-86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-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code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editor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421" y="5582720"/>
            <a:ext cx="4062719" cy="326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 b="1">
                <a:solidFill>
                  <a:srgbClr val="ffffff"/>
                </a:solidFill>
                <a:latin typeface="Garamond"/>
                <a:cs typeface="Garamond"/>
              </a:rPr>
              <a:t>5.</a:t>
            </a:r>
            <a:r>
              <a:rPr dirty="0" sz="1950" spc="794" b="1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 spc="-1198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1900" spc="-961" b="1" u="sng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dirty="0" sz="1900" spc="-87" b="1">
                <a:solidFill>
                  <a:srgbClr val="000000"/>
                </a:solidFill>
                <a:latin typeface="Garamond"/>
                <a:cs typeface="Garamond"/>
              </a:rPr>
              <a:t>h</a:t>
            </a:r>
            <a:r>
              <a:rPr dirty="0" sz="1900" spc="-565" b="1" u="sng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r</a:t>
            </a:r>
            <a:r>
              <a:rPr dirty="0" sz="1900" spc="-902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1900" spc="-1515" b="1" u="sng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dirty="0" sz="1900" spc="-88" b="1">
                <a:solidFill>
                  <a:srgbClr val="000000"/>
                </a:solidFill>
                <a:latin typeface="Garamond"/>
                <a:cs typeface="Garamond"/>
              </a:rPr>
              <a:t>m</a:t>
            </a:r>
            <a:r>
              <a:rPr dirty="0" sz="1900" spc="-802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900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1900" spc="-92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–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for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hosting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ffffff"/>
                </a:solidFill>
                <a:latin typeface="Garamond"/>
                <a:cs typeface="Garamond"/>
              </a:rPr>
              <a:t>website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983" y="264369"/>
            <a:ext cx="3219781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KEY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984" y="1645058"/>
            <a:ext cx="7677339" cy="797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taking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efficient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way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organizing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tasks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or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information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that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has</a:t>
            </a:r>
          </a:p>
          <a:p>
            <a:pPr marL="285750" marR="0">
              <a:lnSpc>
                <a:spcPts val="2250"/>
              </a:lnSpc>
              <a:spcBef>
                <a:spcPts val="13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been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collected.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984" y="2559458"/>
            <a:ext cx="7656577" cy="1255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Due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busy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schedule,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users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tend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forget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certain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important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tasks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or</a:t>
            </a:r>
          </a:p>
          <a:p>
            <a:pPr marL="285750" marR="0">
              <a:lnSpc>
                <a:spcPts val="2250"/>
              </a:lnSpc>
              <a:spcBef>
                <a:spcPts val="13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information.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So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they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can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save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them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here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Notelog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can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access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them</a:t>
            </a:r>
          </a:p>
          <a:p>
            <a:pPr marL="285750" marR="0">
              <a:lnSpc>
                <a:spcPts val="2250"/>
              </a:lnSpc>
              <a:spcBef>
                <a:spcPts val="13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anytime.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8984" y="3931058"/>
            <a:ext cx="7944741" cy="1712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Instead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traditional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way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taking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notes,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it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allows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users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store</a:t>
            </a:r>
          </a:p>
          <a:p>
            <a:pPr marL="285750" marR="0">
              <a:lnSpc>
                <a:spcPts val="2250"/>
              </a:lnSpc>
              <a:spcBef>
                <a:spcPts val="13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digitally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thus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saving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environment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too.</a:t>
            </a:r>
          </a:p>
          <a:p>
            <a:pPr marL="0" marR="0">
              <a:lnSpc>
                <a:spcPts val="2290"/>
              </a:lnSpc>
              <a:spcBef>
                <a:spcPts val="1217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POUDLC+ArialMT"/>
                <a:cs typeface="POUDLC+ArialMT"/>
              </a:rPr>
              <a:t>•</a:t>
            </a:r>
            <a:r>
              <a:rPr dirty="0" sz="2050" spc="10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All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notes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are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saved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at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one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place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along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with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dates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for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convenience</a:t>
            </a:r>
          </a:p>
          <a:p>
            <a:pPr marL="285750" marR="0">
              <a:lnSpc>
                <a:spcPts val="2250"/>
              </a:lnSpc>
              <a:spcBef>
                <a:spcPts val="135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of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the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000">
                <a:solidFill>
                  <a:srgbClr val="ffffff"/>
                </a:solidFill>
                <a:latin typeface="Garamond"/>
                <a:cs typeface="Garamond"/>
              </a:rPr>
              <a:t>user.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8130" y="239205"/>
            <a:ext cx="4667098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PROJECT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3800" b="1" strike="sngStrike">
                <a:solidFill>
                  <a:srgbClr val="000000"/>
                </a:solidFill>
                <a:latin typeface="Candara"/>
                <a:cs typeface="Candara"/>
              </a:rPr>
              <a:t>HIGHLIGHTS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040" y="1022592"/>
            <a:ext cx="1809973" cy="3070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126" b="1" u="sng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dirty="0" sz="1800" spc="-93" b="1">
                <a:solidFill>
                  <a:srgbClr val="000000"/>
                </a:solidFill>
                <a:latin typeface="Garamond"/>
                <a:cs typeface="Garamond"/>
              </a:rPr>
              <a:t>C</a:t>
            </a:r>
            <a:r>
              <a:rPr dirty="0" sz="1800" spc="-1331" b="1" u="sng">
                <a:solidFill>
                  <a:srgbClr val="ffffff"/>
                </a:solidFill>
                <a:latin typeface="Garamond"/>
                <a:cs typeface="Garamond"/>
              </a:rPr>
              <a:t>O</a:t>
            </a:r>
            <a:r>
              <a:rPr dirty="0" sz="1800" spc="-93" b="1">
                <a:solidFill>
                  <a:srgbClr val="000000"/>
                </a:solidFill>
                <a:latin typeface="Garamond"/>
                <a:cs typeface="Garamond"/>
              </a:rPr>
              <a:t>O</a:t>
            </a:r>
            <a:r>
              <a:rPr dirty="0" sz="1800" spc="-1314" b="1" u="sng">
                <a:solidFill>
                  <a:srgbClr val="ffffff"/>
                </a:solidFill>
                <a:latin typeface="Garamond"/>
                <a:cs typeface="Garamond"/>
              </a:rPr>
              <a:t>D</a:t>
            </a:r>
            <a:r>
              <a:rPr dirty="0" sz="1800" spc="-93" b="1">
                <a:solidFill>
                  <a:srgbClr val="000000"/>
                </a:solidFill>
                <a:latin typeface="Garamond"/>
                <a:cs typeface="Garamond"/>
              </a:rPr>
              <a:t>D</a:t>
            </a:r>
            <a:r>
              <a:rPr dirty="0" sz="1800" spc="-1182" b="1" u="sng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dirty="0" sz="1800" b="1">
                <a:solidFill>
                  <a:srgbClr val="000000"/>
                </a:solidFill>
                <a:latin typeface="Garamond"/>
                <a:cs typeface="Garamond"/>
              </a:rPr>
              <a:t>E</a:t>
            </a:r>
            <a:r>
              <a:rPr dirty="0" sz="1800" spc="-93" b="1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dirty="0" sz="1800" spc="-507" b="1" u="sng">
                <a:solidFill>
                  <a:srgbClr val="ffffff"/>
                </a:solidFill>
                <a:latin typeface="Garamond"/>
                <a:cs typeface="Garamond"/>
              </a:rPr>
              <a:t>-</a:t>
            </a:r>
            <a:r>
              <a:rPr dirty="0" sz="1800" spc="-93" b="1">
                <a:solidFill>
                  <a:srgbClr val="000000"/>
                </a:solidFill>
                <a:latin typeface="Garamond"/>
                <a:cs typeface="Garamond"/>
              </a:rPr>
              <a:t>-</a:t>
            </a:r>
            <a:r>
              <a:rPr dirty="0" sz="1800" spc="-507" b="1" u="sng">
                <a:solidFill>
                  <a:srgbClr val="ffffff"/>
                </a:solidFill>
                <a:latin typeface="Garamond"/>
                <a:cs typeface="Garamond"/>
              </a:rPr>
              <a:t>-</a:t>
            </a:r>
            <a:r>
              <a:rPr dirty="0" sz="1800" b="1">
                <a:solidFill>
                  <a:srgbClr val="000000"/>
                </a:solidFill>
                <a:latin typeface="Garamond"/>
                <a:cs typeface="Garamond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1737" y="1022592"/>
            <a:ext cx="1571550" cy="3070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464" b="1" u="sng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dirty="0" sz="1800" spc="-93" b="1">
                <a:solidFill>
                  <a:srgbClr val="000000"/>
                </a:solidFill>
                <a:latin typeface="Garamond"/>
                <a:cs typeface="Garamond"/>
              </a:rPr>
              <a:t>H</a:t>
            </a:r>
            <a:r>
              <a:rPr dirty="0" sz="1800" spc="-1144" b="1" u="sng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dirty="0" sz="1800" spc="-93" b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dirty="0" sz="1800" spc="-1556" b="1" u="sng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dirty="0" sz="1800" spc="-93" b="1">
                <a:solidFill>
                  <a:srgbClr val="000000"/>
                </a:solidFill>
                <a:latin typeface="Garamond"/>
                <a:cs typeface="Garamond"/>
              </a:rPr>
              <a:t>M</a:t>
            </a:r>
            <a:r>
              <a:rPr dirty="0" sz="1800" spc="-1051" b="1" u="sng">
                <a:solidFill>
                  <a:srgbClr val="ffffff"/>
                </a:solidFill>
                <a:latin typeface="Garamond"/>
                <a:cs typeface="Garamond"/>
              </a:rPr>
              <a:t>L</a:t>
            </a:r>
            <a:r>
              <a:rPr dirty="0" sz="1800" b="1">
                <a:solidFill>
                  <a:srgbClr val="000000"/>
                </a:solidFill>
                <a:latin typeface="Garamond"/>
                <a:cs typeface="Garamond"/>
              </a:rPr>
              <a:t>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2023-05-31T05:36:25-05:00</dcterms:modified>
</cp:coreProperties>
</file>