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 pathak" userId="602552f01428939f" providerId="LiveId" clId="{64AED93C-8F13-4121-9DC0-8A844796D5E4}"/>
    <pc:docChg chg="custSel addSld modSld">
      <pc:chgData name="priyansh pathak" userId="602552f01428939f" providerId="LiveId" clId="{64AED93C-8F13-4121-9DC0-8A844796D5E4}" dt="2023-01-05T16:29:47.585" v="191" actId="14100"/>
      <pc:docMkLst>
        <pc:docMk/>
      </pc:docMkLst>
      <pc:sldChg chg="modSp mod">
        <pc:chgData name="priyansh pathak" userId="602552f01428939f" providerId="LiveId" clId="{64AED93C-8F13-4121-9DC0-8A844796D5E4}" dt="2023-01-05T16:21:50.047" v="28" actId="20577"/>
        <pc:sldMkLst>
          <pc:docMk/>
          <pc:sldMk cId="2475088765" sldId="256"/>
        </pc:sldMkLst>
        <pc:spChg chg="mod">
          <ac:chgData name="priyansh pathak" userId="602552f01428939f" providerId="LiveId" clId="{64AED93C-8F13-4121-9DC0-8A844796D5E4}" dt="2023-01-05T16:21:50.047" v="28" actId="20577"/>
          <ac:spMkLst>
            <pc:docMk/>
            <pc:sldMk cId="2475088765" sldId="256"/>
            <ac:spMk id="4" creationId="{64160818-CCF5-334D-1D51-547176CE862D}"/>
          </ac:spMkLst>
        </pc:spChg>
      </pc:sldChg>
      <pc:sldChg chg="modSp mod">
        <pc:chgData name="priyansh pathak" userId="602552f01428939f" providerId="LiveId" clId="{64AED93C-8F13-4121-9DC0-8A844796D5E4}" dt="2023-01-05T16:22:31.414" v="54" actId="20577"/>
        <pc:sldMkLst>
          <pc:docMk/>
          <pc:sldMk cId="1639503274" sldId="258"/>
        </pc:sldMkLst>
        <pc:spChg chg="mod">
          <ac:chgData name="priyansh pathak" userId="602552f01428939f" providerId="LiveId" clId="{64AED93C-8F13-4121-9DC0-8A844796D5E4}" dt="2023-01-05T16:22:31.414" v="54" actId="20577"/>
          <ac:spMkLst>
            <pc:docMk/>
            <pc:sldMk cId="1639503274" sldId="258"/>
            <ac:spMk id="3" creationId="{88A94821-E0B9-A3BF-A23A-F9C38456D778}"/>
          </ac:spMkLst>
        </pc:spChg>
      </pc:sldChg>
      <pc:sldChg chg="modSp mod">
        <pc:chgData name="priyansh pathak" userId="602552f01428939f" providerId="LiveId" clId="{64AED93C-8F13-4121-9DC0-8A844796D5E4}" dt="2023-01-05T16:25:29.764" v="186" actId="20577"/>
        <pc:sldMkLst>
          <pc:docMk/>
          <pc:sldMk cId="3068153543" sldId="261"/>
        </pc:sldMkLst>
        <pc:spChg chg="mod">
          <ac:chgData name="priyansh pathak" userId="602552f01428939f" providerId="LiveId" clId="{64AED93C-8F13-4121-9DC0-8A844796D5E4}" dt="2023-01-05T16:25:29.764" v="186" actId="20577"/>
          <ac:spMkLst>
            <pc:docMk/>
            <pc:sldMk cId="3068153543" sldId="261"/>
            <ac:spMk id="5" creationId="{00079655-89E3-91AD-3076-02698D988A4F}"/>
          </ac:spMkLst>
        </pc:spChg>
      </pc:sldChg>
      <pc:sldChg chg="addSp delSp modSp new mod modClrScheme chgLayout">
        <pc:chgData name="priyansh pathak" userId="602552f01428939f" providerId="LiveId" clId="{64AED93C-8F13-4121-9DC0-8A844796D5E4}" dt="2023-01-05T16:29:47.585" v="191" actId="14100"/>
        <pc:sldMkLst>
          <pc:docMk/>
          <pc:sldMk cId="1662511246" sldId="262"/>
        </pc:sldMkLst>
        <pc:spChg chg="del">
          <ac:chgData name="priyansh pathak" userId="602552f01428939f" providerId="LiveId" clId="{64AED93C-8F13-4121-9DC0-8A844796D5E4}" dt="2023-01-05T16:26:01.006" v="188" actId="700"/>
          <ac:spMkLst>
            <pc:docMk/>
            <pc:sldMk cId="1662511246" sldId="262"/>
            <ac:spMk id="2" creationId="{7A9F7B67-F940-6743-3A1C-91317FBBFC63}"/>
          </ac:spMkLst>
        </pc:spChg>
        <pc:spChg chg="del">
          <ac:chgData name="priyansh pathak" userId="602552f01428939f" providerId="LiveId" clId="{64AED93C-8F13-4121-9DC0-8A844796D5E4}" dt="2023-01-05T16:26:01.006" v="188" actId="700"/>
          <ac:spMkLst>
            <pc:docMk/>
            <pc:sldMk cId="1662511246" sldId="262"/>
            <ac:spMk id="3" creationId="{9CEFBA60-05A9-6C73-3764-303E523AD7ED}"/>
          </ac:spMkLst>
        </pc:spChg>
        <pc:picChg chg="add mod">
          <ac:chgData name="priyansh pathak" userId="602552f01428939f" providerId="LiveId" clId="{64AED93C-8F13-4121-9DC0-8A844796D5E4}" dt="2023-01-05T16:29:47.585" v="191" actId="14100"/>
          <ac:picMkLst>
            <pc:docMk/>
            <pc:sldMk cId="1662511246" sldId="262"/>
            <ac:picMk id="5" creationId="{45BD3FDE-FD10-71AE-DD6C-A26A48B47B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1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4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4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3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6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02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2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9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1E2C50-3249-4799-AD24-A6240C98A87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D859-AC0A-4B34-B07A-F02132FDB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5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6B5040-9180-3742-E5AF-F4DFC5339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60818-CCF5-334D-1D51-547176CE862D}"/>
              </a:ext>
            </a:extLst>
          </p:cNvPr>
          <p:cNvSpPr/>
          <p:nvPr/>
        </p:nvSpPr>
        <p:spPr>
          <a:xfrm>
            <a:off x="771481" y="2967335"/>
            <a:ext cx="10649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Key Indication of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Heart Disease </a:t>
            </a:r>
          </a:p>
        </p:txBody>
      </p:sp>
    </p:spTree>
    <p:extLst>
      <p:ext uri="{BB962C8B-B14F-4D97-AF65-F5344CB8AC3E}">
        <p14:creationId xmlns:p14="http://schemas.microsoft.com/office/powerpoint/2010/main" val="24750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2D0A4-7AEA-A845-9E2B-3F571217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DONE BY: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</a:t>
            </a:r>
            <a:r>
              <a:rPr lang="en-IN" sz="4400" dirty="0"/>
              <a:t>Priyansh Pathak</a:t>
            </a:r>
            <a:br>
              <a:rPr lang="en-IN" sz="2400" dirty="0"/>
            </a:b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7084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DDEA-7D59-5950-BE5F-ACD6CB1E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367816"/>
            <a:ext cx="8825657" cy="860400"/>
          </a:xfrm>
        </p:spPr>
        <p:txBody>
          <a:bodyPr/>
          <a:lstStyle/>
          <a:p>
            <a:r>
              <a:rPr lang="en-IN" dirty="0"/>
              <a:t>OBJECTIVE OF THIS PROJECT IS TO:-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94821-E0B9-A3BF-A23A-F9C38456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82728"/>
            <a:ext cx="8825658" cy="1855053"/>
          </a:xfrm>
        </p:spPr>
        <p:txBody>
          <a:bodyPr/>
          <a:lstStyle/>
          <a:p>
            <a:r>
              <a:rPr lang="en-IN" dirty="0"/>
              <a:t>               To Predict key INDICATION OF Heart Disease causes by different vectors 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3950327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69DB-1FC4-2BFB-12EB-282078D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097281"/>
            <a:ext cx="8825657" cy="1780673"/>
          </a:xfrm>
        </p:spPr>
        <p:txBody>
          <a:bodyPr/>
          <a:lstStyle/>
          <a:p>
            <a:r>
              <a:rPr lang="en-IN" dirty="0"/>
              <a:t>DATASET AND REFRENCE TAKEN FROM:-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10DEE-15B2-8985-AAC6-51485F72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349593"/>
            <a:ext cx="8825658" cy="1183906"/>
          </a:xfrm>
        </p:spPr>
        <p:txBody>
          <a:bodyPr/>
          <a:lstStyle/>
          <a:p>
            <a:r>
              <a:rPr lang="en-IN" dirty="0"/>
              <a:t>   I have taken the dataset and </a:t>
            </a:r>
            <a:r>
              <a:rPr lang="en-IN" dirty="0" err="1"/>
              <a:t>refrence</a:t>
            </a:r>
            <a:r>
              <a:rPr lang="en-IN" dirty="0"/>
              <a:t> from </a:t>
            </a:r>
            <a:r>
              <a:rPr lang="en-IN" dirty="0" err="1"/>
              <a:t>Kaggle,Towards</a:t>
            </a:r>
            <a:r>
              <a:rPr lang="en-IN" dirty="0"/>
              <a:t> </a:t>
            </a:r>
            <a:r>
              <a:rPr lang="en-IN" dirty="0" err="1"/>
              <a:t>datascience</a:t>
            </a:r>
            <a:r>
              <a:rPr lang="en-IN" dirty="0"/>
              <a:t>&amp; </a:t>
            </a:r>
            <a:r>
              <a:rPr lang="en-IN" dirty="0" err="1"/>
              <a:t>youtube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66636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7109-8253-D2FC-C3EA-E801FF73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6" y="265950"/>
            <a:ext cx="10515600" cy="2852737"/>
          </a:xfrm>
        </p:spPr>
        <p:txBody>
          <a:bodyPr/>
          <a:lstStyle/>
          <a:p>
            <a:r>
              <a:rPr lang="en-IN" dirty="0"/>
              <a:t>Dataset that I will be using in my Project 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6BBB-A94D-D1EB-E053-2166F362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3596"/>
            <a:ext cx="10515600" cy="3253339"/>
          </a:xfrm>
        </p:spPr>
        <p:txBody>
          <a:bodyPr>
            <a:normAutofit/>
          </a:bodyPr>
          <a:lstStyle/>
          <a:p>
            <a:r>
              <a:rPr lang="en-US" dirty="0"/>
              <a:t>heart_2020_cleaned.csv</a:t>
            </a:r>
          </a:p>
          <a:p>
            <a:r>
              <a:rPr lang="en-US" dirty="0"/>
              <a:t>     This dataset consist of the disease causes by different vectors with respect to Skin Gender </a:t>
            </a:r>
            <a:r>
              <a:rPr lang="en-US" dirty="0" err="1"/>
              <a:t>Bmi</a:t>
            </a:r>
            <a:r>
              <a:rPr lang="en-US" dirty="0"/>
              <a:t> Smoking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4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79655-89E3-91AD-3076-02698D98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 my dataset I will be using different machine learning algorithm </a:t>
            </a:r>
            <a:r>
              <a:rPr lang="en-IN" dirty="0" err="1"/>
              <a:t>i.e</a:t>
            </a:r>
            <a:r>
              <a:rPr lang="en-IN" dirty="0"/>
              <a:t> Logistic Regression Decision Tree and </a:t>
            </a:r>
            <a:r>
              <a:rPr lang="en-IN" dirty="0" err="1"/>
              <a:t>RandomForest</a:t>
            </a:r>
            <a:r>
              <a:rPr lang="en-IN" dirty="0"/>
              <a:t> Classifier</a:t>
            </a:r>
          </a:p>
          <a:p>
            <a:r>
              <a:rPr lang="en-IN" dirty="0"/>
              <a:t>By which we can see that the accuracy that is given by data after machine learning algorithm is highest in Logistic Regression that is 91% so we consider this model.</a:t>
            </a:r>
          </a:p>
          <a:p>
            <a:r>
              <a:rPr lang="en-IN" dirty="0"/>
              <a:t>I also use different visualization to check the corelation and understanding the data</a:t>
            </a:r>
          </a:p>
          <a:p>
            <a:r>
              <a:rPr lang="en-IN" dirty="0"/>
              <a:t>As my data contain no null value so I only drop the duplicates that it contain for sorting the </a:t>
            </a:r>
            <a:r>
              <a:rPr lang="en-IN" dirty="0" err="1"/>
              <a:t>the</a:t>
            </a:r>
            <a:r>
              <a:rPr lang="en-IN" dirty="0"/>
              <a:t> data before applying the machine learning algorithm.</a:t>
            </a:r>
          </a:p>
          <a:p>
            <a:r>
              <a:rPr lang="en-IN" dirty="0"/>
              <a:t> After checking the corelation I have also dropped some values that is not so important in my data and I have sorted data in </a:t>
            </a:r>
            <a:r>
              <a:rPr lang="en-IN" dirty="0" err="1"/>
              <a:t>presize</a:t>
            </a:r>
            <a:r>
              <a:rPr lang="en-IN" dirty="0"/>
              <a:t> manner.</a:t>
            </a:r>
          </a:p>
          <a:p>
            <a:r>
              <a:rPr lang="en-IN" dirty="0"/>
              <a:t>I also done a </a:t>
            </a:r>
            <a:r>
              <a:rPr lang="en-IN" dirty="0" err="1"/>
              <a:t>visulization</a:t>
            </a:r>
            <a:r>
              <a:rPr lang="en-IN" dirty="0"/>
              <a:t> using </a:t>
            </a:r>
            <a:r>
              <a:rPr lang="en-IN" dirty="0" err="1"/>
              <a:t>tablue</a:t>
            </a:r>
            <a:r>
              <a:rPr lang="en-IN" dirty="0"/>
              <a:t> to make my dataset more understandable and attractable.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1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D3FDE-FD10-71AE-DD6C-A26A48B4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237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PROJECT DONE BY:                             Priyansh Pathak  </vt:lpstr>
      <vt:lpstr>OBJECTIVE OF THIS PROJECT IS TO:-</vt:lpstr>
      <vt:lpstr>DATASET AND REFRENCE TAKEN FROM:-</vt:lpstr>
      <vt:lpstr>Dataset that I will be using in my Project 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 pathak</dc:creator>
  <cp:lastModifiedBy>priyansh pathak</cp:lastModifiedBy>
  <cp:revision>2</cp:revision>
  <dcterms:created xsi:type="dcterms:W3CDTF">2022-12-25T10:03:09Z</dcterms:created>
  <dcterms:modified xsi:type="dcterms:W3CDTF">2023-01-05T16:30:12Z</dcterms:modified>
</cp:coreProperties>
</file>