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902" y="4640699"/>
            <a:ext cx="18289862" cy="5645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675839" y="7998683"/>
            <a:ext cx="47625" cy="1323975"/>
          </a:xfrm>
          <a:custGeom>
            <a:avLst/>
            <a:gdLst/>
            <a:ahLst/>
            <a:cxnLst/>
            <a:rect l="l" t="t" r="r" b="b"/>
            <a:pathLst>
              <a:path w="47625" h="1323975">
                <a:moveTo>
                  <a:pt x="47625" y="1323975"/>
                </a:moveTo>
                <a:lnTo>
                  <a:pt x="0" y="1323975"/>
                </a:lnTo>
                <a:lnTo>
                  <a:pt x="0" y="0"/>
                </a:lnTo>
                <a:lnTo>
                  <a:pt x="47625" y="0"/>
                </a:lnTo>
                <a:lnTo>
                  <a:pt x="47625" y="1323975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75837" y="1940673"/>
            <a:ext cx="5936325" cy="116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2643" y="7501798"/>
            <a:ext cx="47625" cy="1323975"/>
          </a:xfrm>
          <a:custGeom>
            <a:avLst/>
            <a:gdLst/>
            <a:ahLst/>
            <a:cxnLst/>
            <a:rect l="l" t="t" r="r" b="b"/>
            <a:pathLst>
              <a:path w="47625" h="1323975">
                <a:moveTo>
                  <a:pt x="47625" y="1323975"/>
                </a:moveTo>
                <a:lnTo>
                  <a:pt x="0" y="1323975"/>
                </a:lnTo>
                <a:lnTo>
                  <a:pt x="0" y="0"/>
                </a:lnTo>
                <a:lnTo>
                  <a:pt x="47625" y="0"/>
                </a:lnTo>
                <a:lnTo>
                  <a:pt x="47625" y="1323975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2541" y="0"/>
            <a:ext cx="5992518" cy="2834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38769" y="685574"/>
            <a:ext cx="28575" cy="8934450"/>
          </a:xfrm>
          <a:custGeom>
            <a:avLst/>
            <a:gdLst/>
            <a:ahLst/>
            <a:cxnLst/>
            <a:rect l="l" t="t" r="r" b="b"/>
            <a:pathLst>
              <a:path w="28575" h="8934450">
                <a:moveTo>
                  <a:pt x="28575" y="8934450"/>
                </a:moveTo>
                <a:lnTo>
                  <a:pt x="0" y="8934450"/>
                </a:lnTo>
                <a:lnTo>
                  <a:pt x="0" y="0"/>
                </a:lnTo>
                <a:lnTo>
                  <a:pt x="28575" y="0"/>
                </a:lnTo>
                <a:lnTo>
                  <a:pt x="28575" y="8934450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006181" y="1220860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5">
                <a:moveTo>
                  <a:pt x="184959" y="369918"/>
                </a:moveTo>
                <a:lnTo>
                  <a:pt x="140006" y="364373"/>
                </a:lnTo>
                <a:lnTo>
                  <a:pt x="97769" y="348080"/>
                </a:lnTo>
                <a:lnTo>
                  <a:pt x="60755" y="322013"/>
                </a:lnTo>
                <a:lnTo>
                  <a:pt x="31171" y="287716"/>
                </a:lnTo>
                <a:lnTo>
                  <a:pt x="10807" y="247260"/>
                </a:lnTo>
                <a:lnTo>
                  <a:pt x="888" y="203088"/>
                </a:lnTo>
                <a:lnTo>
                  <a:pt x="0" y="184959"/>
                </a:lnTo>
                <a:lnTo>
                  <a:pt x="222" y="175872"/>
                </a:lnTo>
                <a:lnTo>
                  <a:pt x="7962" y="131267"/>
                </a:lnTo>
                <a:lnTo>
                  <a:pt x="26307" y="89880"/>
                </a:lnTo>
                <a:lnTo>
                  <a:pt x="54173" y="54173"/>
                </a:lnTo>
                <a:lnTo>
                  <a:pt x="89880" y="26307"/>
                </a:lnTo>
                <a:lnTo>
                  <a:pt x="131267" y="7962"/>
                </a:lnTo>
                <a:lnTo>
                  <a:pt x="175872" y="222"/>
                </a:lnTo>
                <a:lnTo>
                  <a:pt x="184959" y="0"/>
                </a:lnTo>
                <a:lnTo>
                  <a:pt x="194045" y="222"/>
                </a:lnTo>
                <a:lnTo>
                  <a:pt x="238650" y="7962"/>
                </a:lnTo>
                <a:lnTo>
                  <a:pt x="280038" y="26307"/>
                </a:lnTo>
                <a:lnTo>
                  <a:pt x="315745" y="54173"/>
                </a:lnTo>
                <a:lnTo>
                  <a:pt x="343610" y="89880"/>
                </a:lnTo>
                <a:lnTo>
                  <a:pt x="361956" y="131267"/>
                </a:lnTo>
                <a:lnTo>
                  <a:pt x="369696" y="175872"/>
                </a:lnTo>
                <a:lnTo>
                  <a:pt x="369918" y="184959"/>
                </a:lnTo>
                <a:lnTo>
                  <a:pt x="369696" y="194045"/>
                </a:lnTo>
                <a:lnTo>
                  <a:pt x="361956" y="238650"/>
                </a:lnTo>
                <a:lnTo>
                  <a:pt x="343610" y="280038"/>
                </a:lnTo>
                <a:lnTo>
                  <a:pt x="315745" y="315745"/>
                </a:lnTo>
                <a:lnTo>
                  <a:pt x="280038" y="343610"/>
                </a:lnTo>
                <a:lnTo>
                  <a:pt x="238650" y="361956"/>
                </a:lnTo>
                <a:lnTo>
                  <a:pt x="194045" y="369696"/>
                </a:lnTo>
                <a:lnTo>
                  <a:pt x="184959" y="369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83443" y="3693809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59" y="369918"/>
                </a:moveTo>
                <a:lnTo>
                  <a:pt x="140006" y="364373"/>
                </a:lnTo>
                <a:lnTo>
                  <a:pt x="97769" y="348080"/>
                </a:lnTo>
                <a:lnTo>
                  <a:pt x="60755" y="322013"/>
                </a:lnTo>
                <a:lnTo>
                  <a:pt x="31171" y="287716"/>
                </a:lnTo>
                <a:lnTo>
                  <a:pt x="10807" y="247260"/>
                </a:lnTo>
                <a:lnTo>
                  <a:pt x="888" y="203088"/>
                </a:lnTo>
                <a:lnTo>
                  <a:pt x="0" y="184959"/>
                </a:lnTo>
                <a:lnTo>
                  <a:pt x="222" y="175872"/>
                </a:lnTo>
                <a:lnTo>
                  <a:pt x="7962" y="131267"/>
                </a:lnTo>
                <a:lnTo>
                  <a:pt x="26307" y="89880"/>
                </a:lnTo>
                <a:lnTo>
                  <a:pt x="54173" y="54173"/>
                </a:lnTo>
                <a:lnTo>
                  <a:pt x="89880" y="26307"/>
                </a:lnTo>
                <a:lnTo>
                  <a:pt x="131267" y="7962"/>
                </a:lnTo>
                <a:lnTo>
                  <a:pt x="175872" y="222"/>
                </a:lnTo>
                <a:lnTo>
                  <a:pt x="184959" y="0"/>
                </a:lnTo>
                <a:lnTo>
                  <a:pt x="194045" y="222"/>
                </a:lnTo>
                <a:lnTo>
                  <a:pt x="238650" y="7962"/>
                </a:lnTo>
                <a:lnTo>
                  <a:pt x="280038" y="26307"/>
                </a:lnTo>
                <a:lnTo>
                  <a:pt x="315745" y="54173"/>
                </a:lnTo>
                <a:lnTo>
                  <a:pt x="343610" y="89880"/>
                </a:lnTo>
                <a:lnTo>
                  <a:pt x="361956" y="131267"/>
                </a:lnTo>
                <a:lnTo>
                  <a:pt x="369696" y="175872"/>
                </a:lnTo>
                <a:lnTo>
                  <a:pt x="369918" y="184959"/>
                </a:lnTo>
                <a:lnTo>
                  <a:pt x="369696" y="194045"/>
                </a:lnTo>
                <a:lnTo>
                  <a:pt x="361956" y="238650"/>
                </a:lnTo>
                <a:lnTo>
                  <a:pt x="343610" y="280038"/>
                </a:lnTo>
                <a:lnTo>
                  <a:pt x="315745" y="315745"/>
                </a:lnTo>
                <a:lnTo>
                  <a:pt x="280038" y="343610"/>
                </a:lnTo>
                <a:lnTo>
                  <a:pt x="238650" y="361956"/>
                </a:lnTo>
                <a:lnTo>
                  <a:pt x="194045" y="369696"/>
                </a:lnTo>
                <a:lnTo>
                  <a:pt x="184959" y="369918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953786" y="5829695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59" y="369918"/>
                </a:moveTo>
                <a:lnTo>
                  <a:pt x="140006" y="364373"/>
                </a:lnTo>
                <a:lnTo>
                  <a:pt x="97769" y="348080"/>
                </a:lnTo>
                <a:lnTo>
                  <a:pt x="60755" y="322013"/>
                </a:lnTo>
                <a:lnTo>
                  <a:pt x="31171" y="287716"/>
                </a:lnTo>
                <a:lnTo>
                  <a:pt x="10807" y="247260"/>
                </a:lnTo>
                <a:lnTo>
                  <a:pt x="888" y="203088"/>
                </a:lnTo>
                <a:lnTo>
                  <a:pt x="0" y="184959"/>
                </a:lnTo>
                <a:lnTo>
                  <a:pt x="222" y="175872"/>
                </a:lnTo>
                <a:lnTo>
                  <a:pt x="7962" y="131267"/>
                </a:lnTo>
                <a:lnTo>
                  <a:pt x="26307" y="89880"/>
                </a:lnTo>
                <a:lnTo>
                  <a:pt x="54173" y="54173"/>
                </a:lnTo>
                <a:lnTo>
                  <a:pt x="89880" y="26307"/>
                </a:lnTo>
                <a:lnTo>
                  <a:pt x="131267" y="7962"/>
                </a:lnTo>
                <a:lnTo>
                  <a:pt x="175872" y="222"/>
                </a:lnTo>
                <a:lnTo>
                  <a:pt x="184959" y="0"/>
                </a:lnTo>
                <a:lnTo>
                  <a:pt x="194045" y="222"/>
                </a:lnTo>
                <a:lnTo>
                  <a:pt x="238650" y="7962"/>
                </a:lnTo>
                <a:lnTo>
                  <a:pt x="280038" y="26307"/>
                </a:lnTo>
                <a:lnTo>
                  <a:pt x="315745" y="54173"/>
                </a:lnTo>
                <a:lnTo>
                  <a:pt x="343610" y="89880"/>
                </a:lnTo>
                <a:lnTo>
                  <a:pt x="361956" y="131267"/>
                </a:lnTo>
                <a:lnTo>
                  <a:pt x="369696" y="175872"/>
                </a:lnTo>
                <a:lnTo>
                  <a:pt x="369918" y="184959"/>
                </a:lnTo>
                <a:lnTo>
                  <a:pt x="369696" y="194045"/>
                </a:lnTo>
                <a:lnTo>
                  <a:pt x="361956" y="238650"/>
                </a:lnTo>
                <a:lnTo>
                  <a:pt x="343610" y="280038"/>
                </a:lnTo>
                <a:lnTo>
                  <a:pt x="315745" y="315745"/>
                </a:lnTo>
                <a:lnTo>
                  <a:pt x="280038" y="343610"/>
                </a:lnTo>
                <a:lnTo>
                  <a:pt x="238650" y="361956"/>
                </a:lnTo>
                <a:lnTo>
                  <a:pt x="194045" y="369696"/>
                </a:lnTo>
                <a:lnTo>
                  <a:pt x="184959" y="369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53786" y="8324636"/>
            <a:ext cx="370205" cy="370205"/>
          </a:xfrm>
          <a:custGeom>
            <a:avLst/>
            <a:gdLst/>
            <a:ahLst/>
            <a:cxnLst/>
            <a:rect l="l" t="t" r="r" b="b"/>
            <a:pathLst>
              <a:path w="370204" h="370204">
                <a:moveTo>
                  <a:pt x="184959" y="369918"/>
                </a:moveTo>
                <a:lnTo>
                  <a:pt x="140006" y="364373"/>
                </a:lnTo>
                <a:lnTo>
                  <a:pt x="97769" y="348080"/>
                </a:lnTo>
                <a:lnTo>
                  <a:pt x="60755" y="322013"/>
                </a:lnTo>
                <a:lnTo>
                  <a:pt x="31171" y="287716"/>
                </a:lnTo>
                <a:lnTo>
                  <a:pt x="10807" y="247260"/>
                </a:lnTo>
                <a:lnTo>
                  <a:pt x="888" y="203088"/>
                </a:lnTo>
                <a:lnTo>
                  <a:pt x="0" y="184959"/>
                </a:lnTo>
                <a:lnTo>
                  <a:pt x="222" y="175872"/>
                </a:lnTo>
                <a:lnTo>
                  <a:pt x="7962" y="131267"/>
                </a:lnTo>
                <a:lnTo>
                  <a:pt x="26307" y="89880"/>
                </a:lnTo>
                <a:lnTo>
                  <a:pt x="54173" y="54173"/>
                </a:lnTo>
                <a:lnTo>
                  <a:pt x="89880" y="26307"/>
                </a:lnTo>
                <a:lnTo>
                  <a:pt x="131267" y="7962"/>
                </a:lnTo>
                <a:lnTo>
                  <a:pt x="175872" y="222"/>
                </a:lnTo>
                <a:lnTo>
                  <a:pt x="184959" y="0"/>
                </a:lnTo>
                <a:lnTo>
                  <a:pt x="194045" y="222"/>
                </a:lnTo>
                <a:lnTo>
                  <a:pt x="238650" y="7962"/>
                </a:lnTo>
                <a:lnTo>
                  <a:pt x="280038" y="26307"/>
                </a:lnTo>
                <a:lnTo>
                  <a:pt x="315745" y="54173"/>
                </a:lnTo>
                <a:lnTo>
                  <a:pt x="343610" y="89880"/>
                </a:lnTo>
                <a:lnTo>
                  <a:pt x="361956" y="131267"/>
                </a:lnTo>
                <a:lnTo>
                  <a:pt x="369696" y="175872"/>
                </a:lnTo>
                <a:lnTo>
                  <a:pt x="369918" y="184959"/>
                </a:lnTo>
                <a:lnTo>
                  <a:pt x="369696" y="194045"/>
                </a:lnTo>
                <a:lnTo>
                  <a:pt x="361956" y="238650"/>
                </a:lnTo>
                <a:lnTo>
                  <a:pt x="343610" y="280038"/>
                </a:lnTo>
                <a:lnTo>
                  <a:pt x="315745" y="315745"/>
                </a:lnTo>
                <a:lnTo>
                  <a:pt x="280038" y="343610"/>
                </a:lnTo>
                <a:lnTo>
                  <a:pt x="238650" y="361956"/>
                </a:lnTo>
                <a:lnTo>
                  <a:pt x="194045" y="369696"/>
                </a:lnTo>
                <a:lnTo>
                  <a:pt x="184959" y="369918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7767" y="791755"/>
            <a:ext cx="12912465" cy="1504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0689" y="2956978"/>
            <a:ext cx="15526620" cy="3883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565" y="0"/>
            <a:ext cx="16545780" cy="9918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74321" y="7877829"/>
            <a:ext cx="47625" cy="1323975"/>
          </a:xfrm>
          <a:custGeom>
            <a:avLst/>
            <a:gdLst/>
            <a:ahLst/>
            <a:cxnLst/>
            <a:rect l="l" t="t" r="r" b="b"/>
            <a:pathLst>
              <a:path w="47625" h="1323975">
                <a:moveTo>
                  <a:pt x="47625" y="1323975"/>
                </a:moveTo>
                <a:lnTo>
                  <a:pt x="0" y="1323975"/>
                </a:lnTo>
                <a:lnTo>
                  <a:pt x="0" y="0"/>
                </a:lnTo>
                <a:lnTo>
                  <a:pt x="47625" y="0"/>
                </a:lnTo>
                <a:lnTo>
                  <a:pt x="47625" y="1323975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55782" y="9637317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146" y="609992"/>
            <a:ext cx="9124315" cy="2971800"/>
          </a:xfrm>
          <a:prstGeom prst="rect">
            <a:avLst/>
          </a:prstGeom>
        </p:spPr>
        <p:txBody>
          <a:bodyPr vert="horz" wrap="square" lIns="0" tIns="362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5"/>
              </a:spcBef>
            </a:pPr>
            <a:r>
              <a:rPr sz="12100" spc="-15" dirty="0"/>
              <a:t>Team</a:t>
            </a:r>
            <a:r>
              <a:rPr sz="12100" spc="-1090" dirty="0"/>
              <a:t> </a:t>
            </a:r>
            <a:r>
              <a:rPr sz="12100" spc="55" dirty="0" err="1"/>
              <a:t>InSig</a:t>
            </a:r>
            <a:r>
              <a:rPr lang="en-IN" sz="12100" spc="55" dirty="0" err="1"/>
              <a:t>ht</a:t>
            </a:r>
            <a:endParaRPr sz="9250" dirty="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945"/>
              </a:spcBef>
            </a:pPr>
            <a:r>
              <a:rPr sz="4150" spc="-105" dirty="0">
                <a:solidFill>
                  <a:srgbClr val="57FFDB"/>
                </a:solidFill>
                <a:latin typeface="Noto Sans"/>
                <a:cs typeface="Noto Sans"/>
              </a:rPr>
              <a:t>Vision </a:t>
            </a:r>
            <a:r>
              <a:rPr sz="4150" spc="-125" dirty="0">
                <a:solidFill>
                  <a:srgbClr val="57FFDB"/>
                </a:solidFill>
                <a:latin typeface="Noto Sans"/>
                <a:cs typeface="Noto Sans"/>
              </a:rPr>
              <a:t>for</a:t>
            </a:r>
            <a:r>
              <a:rPr sz="4150" spc="90" dirty="0">
                <a:solidFill>
                  <a:srgbClr val="57FFDB"/>
                </a:solidFill>
                <a:latin typeface="Noto Sans"/>
                <a:cs typeface="Noto Sans"/>
              </a:rPr>
              <a:t> </a:t>
            </a:r>
            <a:r>
              <a:rPr sz="4150" spc="-114" dirty="0">
                <a:solidFill>
                  <a:srgbClr val="57FFDB"/>
                </a:solidFill>
                <a:latin typeface="Noto Sans"/>
                <a:cs typeface="Noto Sans"/>
              </a:rPr>
              <a:t>Blind</a:t>
            </a:r>
            <a:endParaRPr sz="4150" dirty="0"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51166" y="7223683"/>
            <a:ext cx="152400" cy="2552700"/>
            <a:chOff x="12351166" y="7223683"/>
            <a:chExt cx="152400" cy="2552700"/>
          </a:xfrm>
        </p:grpSpPr>
        <p:sp>
          <p:nvSpPr>
            <p:cNvPr id="7" name="object 7"/>
            <p:cNvSpPr/>
            <p:nvPr/>
          </p:nvSpPr>
          <p:spPr>
            <a:xfrm>
              <a:off x="12351166" y="7223683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51166" y="7823758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51166" y="8423833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51166" y="9023908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51166" y="9623983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976516" y="5769189"/>
            <a:ext cx="5031105" cy="4182745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5200" spc="-25" dirty="0">
                <a:solidFill>
                  <a:srgbClr val="FFFFFF"/>
                </a:solidFill>
                <a:latin typeface="Noto Sans"/>
                <a:cs typeface="Noto Sans"/>
              </a:rPr>
              <a:t>Team</a:t>
            </a:r>
            <a:r>
              <a:rPr sz="5200" spc="-7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5200" spc="-25" dirty="0">
                <a:solidFill>
                  <a:srgbClr val="FFFFFF"/>
                </a:solidFill>
                <a:latin typeface="Noto Sans"/>
                <a:cs typeface="Noto Sans"/>
              </a:rPr>
              <a:t>Members:</a:t>
            </a:r>
            <a:endParaRPr sz="5200">
              <a:latin typeface="Noto Sans"/>
              <a:cs typeface="Noto Sans"/>
            </a:endParaRPr>
          </a:p>
          <a:p>
            <a:pPr marL="746125" marR="848360">
              <a:lnSpc>
                <a:spcPct val="115799"/>
              </a:lnSpc>
              <a:spcBef>
                <a:spcPts val="740"/>
              </a:spcBef>
            </a:pPr>
            <a:r>
              <a:rPr sz="3400" spc="-105" dirty="0">
                <a:solidFill>
                  <a:srgbClr val="B4BAC6"/>
                </a:solidFill>
                <a:latin typeface="Noto Sans"/>
                <a:cs typeface="Noto Sans"/>
              </a:rPr>
              <a:t>Priyansh Sharma  </a:t>
            </a:r>
            <a:r>
              <a:rPr sz="3400" spc="-110" dirty="0">
                <a:solidFill>
                  <a:srgbClr val="B4BAC6"/>
                </a:solidFill>
                <a:latin typeface="Noto Sans"/>
                <a:cs typeface="Noto Sans"/>
              </a:rPr>
              <a:t>Pratham Pahariya  </a:t>
            </a:r>
            <a:r>
              <a:rPr sz="3400" spc="-135" dirty="0">
                <a:solidFill>
                  <a:srgbClr val="B4BAC6"/>
                </a:solidFill>
                <a:latin typeface="Noto Sans"/>
                <a:cs typeface="Noto Sans"/>
              </a:rPr>
              <a:t>Ishal</a:t>
            </a:r>
            <a:r>
              <a:rPr sz="3400" spc="-15" dirty="0">
                <a:solidFill>
                  <a:srgbClr val="B4BAC6"/>
                </a:solidFill>
                <a:latin typeface="Noto Sans"/>
                <a:cs typeface="Noto Sans"/>
              </a:rPr>
              <a:t> </a:t>
            </a:r>
            <a:r>
              <a:rPr sz="3400" spc="-135" dirty="0">
                <a:solidFill>
                  <a:srgbClr val="B4BAC6"/>
                </a:solidFill>
                <a:latin typeface="Noto Sans"/>
                <a:cs typeface="Noto Sans"/>
              </a:rPr>
              <a:t>Garg</a:t>
            </a:r>
            <a:endParaRPr sz="3400">
              <a:latin typeface="Noto Sans"/>
              <a:cs typeface="Noto Sans"/>
            </a:endParaRPr>
          </a:p>
          <a:p>
            <a:pPr marL="746125" marR="648335">
              <a:lnSpc>
                <a:spcPct val="115799"/>
              </a:lnSpc>
            </a:pPr>
            <a:r>
              <a:rPr sz="3400" spc="-120" dirty="0">
                <a:solidFill>
                  <a:srgbClr val="B4BAC6"/>
                </a:solidFill>
                <a:latin typeface="Noto Sans"/>
                <a:cs typeface="Noto Sans"/>
              </a:rPr>
              <a:t>Aditya </a:t>
            </a:r>
            <a:r>
              <a:rPr sz="3400" spc="-125" dirty="0">
                <a:solidFill>
                  <a:srgbClr val="B4BAC6"/>
                </a:solidFill>
                <a:latin typeface="Noto Sans"/>
                <a:cs typeface="Noto Sans"/>
              </a:rPr>
              <a:t>Kumar </a:t>
            </a:r>
            <a:r>
              <a:rPr sz="3400" spc="-135" dirty="0">
                <a:solidFill>
                  <a:srgbClr val="B4BAC6"/>
                </a:solidFill>
                <a:latin typeface="Noto Sans"/>
                <a:cs typeface="Noto Sans"/>
              </a:rPr>
              <a:t>Garg  </a:t>
            </a:r>
            <a:r>
              <a:rPr sz="3400" spc="-100" dirty="0">
                <a:solidFill>
                  <a:srgbClr val="B4BAC6"/>
                </a:solidFill>
                <a:latin typeface="Noto Sans"/>
                <a:cs typeface="Noto Sans"/>
              </a:rPr>
              <a:t>Bhavesh</a:t>
            </a:r>
            <a:r>
              <a:rPr sz="3400" spc="-20" dirty="0">
                <a:solidFill>
                  <a:srgbClr val="B4BAC6"/>
                </a:solidFill>
                <a:latin typeface="Noto Sans"/>
                <a:cs typeface="Noto Sans"/>
              </a:rPr>
              <a:t> </a:t>
            </a:r>
            <a:r>
              <a:rPr sz="3400" spc="-105" dirty="0">
                <a:solidFill>
                  <a:srgbClr val="B4BAC6"/>
                </a:solidFill>
                <a:latin typeface="Noto Sans"/>
                <a:cs typeface="Noto Sans"/>
              </a:rPr>
              <a:t>Sharma</a:t>
            </a:r>
            <a:endParaRPr sz="3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7400" y="1866900"/>
            <a:ext cx="5859145" cy="11599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50" spc="190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7450" spc="-7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450" spc="6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lang="en-IN" sz="5600" spc="60" dirty="0">
                <a:solidFill>
                  <a:srgbClr val="FFFFFF"/>
                </a:solidFill>
                <a:latin typeface="Arial Black"/>
                <a:cs typeface="Arial"/>
              </a:rPr>
              <a:t>!</a:t>
            </a:r>
            <a:endParaRPr sz="56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57273" y="9758170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9260" y="3162300"/>
            <a:ext cx="240728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20" dirty="0">
                <a:solidFill>
                  <a:srgbClr val="5CE1E6"/>
                </a:solidFill>
                <a:latin typeface="Arial"/>
                <a:cs typeface="Arial"/>
              </a:rPr>
              <a:t>Team</a:t>
            </a:r>
            <a:r>
              <a:rPr sz="3250" spc="-220" dirty="0">
                <a:solidFill>
                  <a:srgbClr val="5CE1E6"/>
                </a:solidFill>
                <a:latin typeface="Arial"/>
                <a:cs typeface="Arial"/>
              </a:rPr>
              <a:t> </a:t>
            </a:r>
            <a:r>
              <a:rPr sz="3250" spc="-110" dirty="0">
                <a:solidFill>
                  <a:srgbClr val="5CE1E6"/>
                </a:solidFill>
                <a:latin typeface="Arial"/>
                <a:cs typeface="Arial"/>
              </a:rPr>
              <a:t>InSigh</a:t>
            </a:r>
            <a:r>
              <a:rPr sz="3200" spc="-110" dirty="0">
                <a:solidFill>
                  <a:srgbClr val="5CE1E6"/>
                </a:solidFill>
                <a:latin typeface="Trebuchet MS"/>
                <a:cs typeface="Trebuchet MS"/>
              </a:rPr>
              <a:t>t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50" y="2925528"/>
            <a:ext cx="6443345" cy="26136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ts val="6750"/>
              </a:lnSpc>
              <a:spcBef>
                <a:spcPts val="430"/>
              </a:spcBef>
            </a:pPr>
            <a:r>
              <a:rPr sz="5700" spc="-190" dirty="0">
                <a:solidFill>
                  <a:srgbClr val="5CE1E6"/>
                </a:solidFill>
                <a:latin typeface="Arial"/>
                <a:cs typeface="Arial"/>
              </a:rPr>
              <a:t>PROBLEMS</a:t>
            </a:r>
            <a:r>
              <a:rPr sz="5700" spc="-560" dirty="0">
                <a:solidFill>
                  <a:srgbClr val="5CE1E6"/>
                </a:solidFill>
                <a:latin typeface="Arial"/>
                <a:cs typeface="Arial"/>
              </a:rPr>
              <a:t> </a:t>
            </a:r>
            <a:r>
              <a:rPr sz="5700" spc="-15" dirty="0">
                <a:solidFill>
                  <a:srgbClr val="5CE1E6"/>
                </a:solidFill>
                <a:latin typeface="Arial"/>
                <a:cs typeface="Arial"/>
              </a:rPr>
              <a:t>FACED </a:t>
            </a:r>
            <a:r>
              <a:rPr sz="5700" spc="40" dirty="0">
                <a:solidFill>
                  <a:srgbClr val="5CE1E6"/>
                </a:solidFill>
                <a:latin typeface="Arial"/>
                <a:cs typeface="Arial"/>
              </a:rPr>
              <a:t> </a:t>
            </a:r>
            <a:r>
              <a:rPr sz="5700" spc="-5" dirty="0">
                <a:solidFill>
                  <a:srgbClr val="5CE1E6"/>
                </a:solidFill>
                <a:latin typeface="Arial"/>
                <a:cs typeface="Arial"/>
              </a:rPr>
              <a:t>BY </a:t>
            </a:r>
            <a:r>
              <a:rPr sz="5700" spc="-95" dirty="0">
                <a:solidFill>
                  <a:srgbClr val="5CE1E6"/>
                </a:solidFill>
                <a:latin typeface="Arial"/>
                <a:cs typeface="Arial"/>
              </a:rPr>
              <a:t>VISUALLY  </a:t>
            </a:r>
            <a:r>
              <a:rPr sz="5700" spc="-55" dirty="0">
                <a:solidFill>
                  <a:srgbClr val="5CE1E6"/>
                </a:solidFill>
                <a:latin typeface="Arial"/>
                <a:cs typeface="Arial"/>
              </a:rPr>
              <a:t>IMPAIRED</a:t>
            </a:r>
            <a:r>
              <a:rPr sz="5700" spc="-535" dirty="0">
                <a:solidFill>
                  <a:srgbClr val="5CE1E6"/>
                </a:solidFill>
                <a:latin typeface="Arial"/>
                <a:cs typeface="Arial"/>
              </a:rPr>
              <a:t> </a:t>
            </a:r>
            <a:r>
              <a:rPr sz="5700" spc="-250" dirty="0">
                <a:solidFill>
                  <a:srgbClr val="5CE1E6"/>
                </a:solidFill>
                <a:latin typeface="Arial"/>
                <a:cs typeface="Arial"/>
              </a:rPr>
              <a:t>PEOPLE</a:t>
            </a:r>
            <a:endParaRPr sz="5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9970" marR="5080">
              <a:lnSpc>
                <a:spcPct val="107800"/>
              </a:lnSpc>
              <a:spcBef>
                <a:spcPts val="100"/>
              </a:spcBef>
            </a:pPr>
            <a:r>
              <a:rPr spc="-130" dirty="0"/>
              <a:t>IT </a:t>
            </a:r>
            <a:r>
              <a:rPr spc="-260" dirty="0"/>
              <a:t>IS </a:t>
            </a:r>
            <a:r>
              <a:rPr spc="-130" dirty="0"/>
              <a:t>ESTIMATED </a:t>
            </a:r>
            <a:r>
              <a:rPr spc="-20" dirty="0"/>
              <a:t>THAT </a:t>
            </a:r>
            <a:r>
              <a:rPr spc="-50" dirty="0"/>
              <a:t>AROUND </a:t>
            </a:r>
            <a:r>
              <a:rPr spc="60" dirty="0"/>
              <a:t>285  </a:t>
            </a:r>
            <a:r>
              <a:rPr spc="-65" dirty="0"/>
              <a:t>MILLION </a:t>
            </a:r>
            <a:r>
              <a:rPr spc="-155" dirty="0"/>
              <a:t>PEOPLE </a:t>
            </a:r>
            <a:r>
              <a:rPr spc="-160" dirty="0"/>
              <a:t>IN THE </a:t>
            </a:r>
            <a:r>
              <a:rPr spc="-20" dirty="0"/>
              <a:t>WORLD </a:t>
            </a:r>
            <a:r>
              <a:rPr spc="-150" dirty="0"/>
              <a:t>ARE  </a:t>
            </a:r>
            <a:r>
              <a:rPr spc="-35" dirty="0"/>
              <a:t>VISUALLY</a:t>
            </a:r>
            <a:r>
              <a:rPr spc="300" dirty="0"/>
              <a:t> </a:t>
            </a:r>
            <a:r>
              <a:rPr spc="-155" dirty="0"/>
              <a:t>IMPAIRED.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754" y="9443372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5412" y="3079742"/>
            <a:ext cx="8466455" cy="632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855" algn="just">
              <a:lnSpc>
                <a:spcPct val="107800"/>
              </a:lnSpc>
              <a:spcBef>
                <a:spcPts val="100"/>
              </a:spcBef>
            </a:pP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000" spc="-1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000" spc="-170" dirty="0">
                <a:solidFill>
                  <a:srgbClr val="FFFFFF"/>
                </a:solidFill>
                <a:latin typeface="Arial"/>
                <a:cs typeface="Arial"/>
              </a:rPr>
              <a:t>PRONE </a:t>
            </a:r>
            <a:r>
              <a:rPr sz="30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ROAD 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ACCIDENTS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000" spc="-1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AWARE OF </a:t>
            </a:r>
            <a:r>
              <a:rPr sz="3000" spc="3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000" spc="-140" dirty="0">
                <a:solidFill>
                  <a:srgbClr val="FFFFFF"/>
                </a:solidFill>
                <a:latin typeface="Arial"/>
                <a:cs typeface="Arial"/>
              </a:rPr>
              <a:t>DANGER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AROUND  </a:t>
            </a:r>
            <a:r>
              <a:rPr sz="3000" spc="-155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750">
              <a:latin typeface="Arial"/>
              <a:cs typeface="Arial"/>
            </a:endParaRPr>
          </a:p>
          <a:p>
            <a:pPr marL="12700" marR="334010">
              <a:lnSpc>
                <a:spcPct val="107800"/>
              </a:lnSpc>
            </a:pP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000" spc="-1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3000" spc="-60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3000" spc="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spc="-130" dirty="0">
                <a:solidFill>
                  <a:srgbClr val="FFFFFF"/>
                </a:solidFill>
                <a:latin typeface="Arial"/>
                <a:cs typeface="Arial"/>
              </a:rPr>
              <a:t>READ </a:t>
            </a:r>
            <a:r>
              <a:rPr sz="3000" spc="290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3000" spc="-14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3000" spc="3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3000" spc="-14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WRITTEN 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TEXT, 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BILL, </a:t>
            </a:r>
            <a:r>
              <a:rPr sz="3000" spc="-155" dirty="0">
                <a:solidFill>
                  <a:srgbClr val="FFFFFF"/>
                </a:solidFill>
                <a:latin typeface="Arial"/>
                <a:cs typeface="Arial"/>
              </a:rPr>
              <a:t>CURRENCY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DENOMINATION.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Arial"/>
              <a:cs typeface="Arial"/>
            </a:endParaRPr>
          </a:p>
          <a:p>
            <a:pPr marL="12700" marR="5080">
              <a:lnSpc>
                <a:spcPct val="107800"/>
              </a:lnSpc>
              <a:spcBef>
                <a:spcPts val="2825"/>
              </a:spcBef>
            </a:pP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FACE </a:t>
            </a:r>
            <a:r>
              <a:rPr sz="3000" spc="-155" dirty="0">
                <a:solidFill>
                  <a:srgbClr val="FFFFFF"/>
                </a:solidFill>
                <a:latin typeface="Arial"/>
                <a:cs typeface="Arial"/>
              </a:rPr>
              <a:t>DIFFICULTIES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000" spc="-135" dirty="0">
                <a:solidFill>
                  <a:srgbClr val="FFFFFF"/>
                </a:solidFill>
                <a:latin typeface="Arial"/>
                <a:cs typeface="Arial"/>
              </a:rPr>
              <a:t>REACHING 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DESTINATION </a:t>
            </a:r>
            <a:r>
              <a:rPr sz="3000" spc="-160" dirty="0">
                <a:solidFill>
                  <a:srgbClr val="FFFFFF"/>
                </a:solidFill>
                <a:latin typeface="Arial"/>
                <a:cs typeface="Arial"/>
              </a:rPr>
              <a:t>PROPERLY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00" spc="5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3000" spc="-185" dirty="0">
                <a:solidFill>
                  <a:srgbClr val="FFFFFF"/>
                </a:solidFill>
                <a:latin typeface="Arial"/>
                <a:cs typeface="Arial"/>
              </a:rPr>
              <a:t>TIMES  </a:t>
            </a:r>
            <a:r>
              <a:rPr sz="3000" spc="-10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DETOUR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000" spc="-20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"/>
                <a:cs typeface="Arial"/>
              </a:rPr>
              <a:t>PATH.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7064" y="7259122"/>
            <a:ext cx="1819910" cy="2502535"/>
          </a:xfrm>
          <a:custGeom>
            <a:avLst/>
            <a:gdLst/>
            <a:ahLst/>
            <a:cxnLst/>
            <a:rect l="l" t="t" r="r" b="b"/>
            <a:pathLst>
              <a:path w="1819910" h="2502534">
                <a:moveTo>
                  <a:pt x="200574" y="1536931"/>
                </a:moveTo>
                <a:lnTo>
                  <a:pt x="119943" y="1536931"/>
                </a:lnTo>
                <a:lnTo>
                  <a:pt x="86797" y="1511531"/>
                </a:lnTo>
                <a:lnTo>
                  <a:pt x="79048" y="1498831"/>
                </a:lnTo>
                <a:lnTo>
                  <a:pt x="72711" y="1486131"/>
                </a:lnTo>
                <a:lnTo>
                  <a:pt x="70849" y="1473431"/>
                </a:lnTo>
                <a:lnTo>
                  <a:pt x="65672" y="1448031"/>
                </a:lnTo>
                <a:lnTo>
                  <a:pt x="57790" y="1397231"/>
                </a:lnTo>
                <a:lnTo>
                  <a:pt x="47814" y="1333731"/>
                </a:lnTo>
                <a:lnTo>
                  <a:pt x="36355" y="1257531"/>
                </a:lnTo>
                <a:lnTo>
                  <a:pt x="0" y="1041631"/>
                </a:lnTo>
                <a:lnTo>
                  <a:pt x="293940" y="495531"/>
                </a:lnTo>
                <a:lnTo>
                  <a:pt x="311758" y="495531"/>
                </a:lnTo>
                <a:lnTo>
                  <a:pt x="333586" y="482831"/>
                </a:lnTo>
                <a:lnTo>
                  <a:pt x="356686" y="470131"/>
                </a:lnTo>
                <a:lnTo>
                  <a:pt x="516599" y="470131"/>
                </a:lnTo>
                <a:lnTo>
                  <a:pt x="553115" y="482831"/>
                </a:lnTo>
                <a:lnTo>
                  <a:pt x="578696" y="508231"/>
                </a:lnTo>
                <a:lnTo>
                  <a:pt x="584298" y="508231"/>
                </a:lnTo>
                <a:lnTo>
                  <a:pt x="597216" y="520931"/>
                </a:lnTo>
                <a:lnTo>
                  <a:pt x="616803" y="546331"/>
                </a:lnTo>
                <a:lnTo>
                  <a:pt x="642412" y="584431"/>
                </a:lnTo>
                <a:lnTo>
                  <a:pt x="673399" y="622531"/>
                </a:lnTo>
                <a:lnTo>
                  <a:pt x="709116" y="660631"/>
                </a:lnTo>
                <a:lnTo>
                  <a:pt x="748918" y="711431"/>
                </a:lnTo>
                <a:lnTo>
                  <a:pt x="770538" y="736831"/>
                </a:lnTo>
                <a:lnTo>
                  <a:pt x="467988" y="736831"/>
                </a:lnTo>
                <a:lnTo>
                  <a:pt x="469023" y="749531"/>
                </a:lnTo>
                <a:lnTo>
                  <a:pt x="476486" y="762231"/>
                </a:lnTo>
                <a:lnTo>
                  <a:pt x="494547" y="787631"/>
                </a:lnTo>
                <a:lnTo>
                  <a:pt x="520497" y="813031"/>
                </a:lnTo>
                <a:lnTo>
                  <a:pt x="582903" y="889231"/>
                </a:lnTo>
                <a:lnTo>
                  <a:pt x="322235" y="889231"/>
                </a:lnTo>
                <a:lnTo>
                  <a:pt x="308682" y="901931"/>
                </a:lnTo>
                <a:lnTo>
                  <a:pt x="280284" y="965431"/>
                </a:lnTo>
                <a:lnTo>
                  <a:pt x="247299" y="1028931"/>
                </a:lnTo>
                <a:lnTo>
                  <a:pt x="219985" y="1079731"/>
                </a:lnTo>
                <a:lnTo>
                  <a:pt x="208601" y="1105131"/>
                </a:lnTo>
                <a:lnTo>
                  <a:pt x="210597" y="1117831"/>
                </a:lnTo>
                <a:lnTo>
                  <a:pt x="216033" y="1155931"/>
                </a:lnTo>
                <a:lnTo>
                  <a:pt x="224080" y="1206731"/>
                </a:lnTo>
                <a:lnTo>
                  <a:pt x="233906" y="1270231"/>
                </a:lnTo>
                <a:lnTo>
                  <a:pt x="243850" y="1333731"/>
                </a:lnTo>
                <a:lnTo>
                  <a:pt x="252219" y="1384531"/>
                </a:lnTo>
                <a:lnTo>
                  <a:pt x="258132" y="1422631"/>
                </a:lnTo>
                <a:lnTo>
                  <a:pt x="260710" y="1448031"/>
                </a:lnTo>
                <a:lnTo>
                  <a:pt x="260782" y="1460731"/>
                </a:lnTo>
                <a:lnTo>
                  <a:pt x="257124" y="1473431"/>
                </a:lnTo>
                <a:lnTo>
                  <a:pt x="249590" y="1486131"/>
                </a:lnTo>
                <a:lnTo>
                  <a:pt x="238036" y="1498831"/>
                </a:lnTo>
                <a:lnTo>
                  <a:pt x="200574" y="1536931"/>
                </a:lnTo>
                <a:close/>
              </a:path>
              <a:path w="1819910" h="2502534">
                <a:moveTo>
                  <a:pt x="1112314" y="1409931"/>
                </a:moveTo>
                <a:lnTo>
                  <a:pt x="1076532" y="1397231"/>
                </a:lnTo>
                <a:lnTo>
                  <a:pt x="1043610" y="1384531"/>
                </a:lnTo>
                <a:lnTo>
                  <a:pt x="1033048" y="1371831"/>
                </a:lnTo>
                <a:lnTo>
                  <a:pt x="1010109" y="1346431"/>
                </a:lnTo>
                <a:lnTo>
                  <a:pt x="976820" y="1308331"/>
                </a:lnTo>
                <a:lnTo>
                  <a:pt x="935207" y="1257531"/>
                </a:lnTo>
                <a:lnTo>
                  <a:pt x="887297" y="1206731"/>
                </a:lnTo>
                <a:lnTo>
                  <a:pt x="751259" y="1041631"/>
                </a:lnTo>
                <a:lnTo>
                  <a:pt x="682026" y="965431"/>
                </a:lnTo>
                <a:lnTo>
                  <a:pt x="625984" y="901931"/>
                </a:lnTo>
                <a:lnTo>
                  <a:pt x="581701" y="838431"/>
                </a:lnTo>
                <a:lnTo>
                  <a:pt x="547742" y="800331"/>
                </a:lnTo>
                <a:lnTo>
                  <a:pt x="522676" y="774931"/>
                </a:lnTo>
                <a:lnTo>
                  <a:pt x="505067" y="749531"/>
                </a:lnTo>
                <a:lnTo>
                  <a:pt x="493483" y="736831"/>
                </a:lnTo>
                <a:lnTo>
                  <a:pt x="770538" y="736831"/>
                </a:lnTo>
                <a:lnTo>
                  <a:pt x="792158" y="762231"/>
                </a:lnTo>
                <a:lnTo>
                  <a:pt x="838190" y="813031"/>
                </a:lnTo>
                <a:lnTo>
                  <a:pt x="886368" y="876531"/>
                </a:lnTo>
                <a:lnTo>
                  <a:pt x="947386" y="952731"/>
                </a:lnTo>
                <a:lnTo>
                  <a:pt x="1000786" y="1016231"/>
                </a:lnTo>
                <a:lnTo>
                  <a:pt x="1046912" y="1067031"/>
                </a:lnTo>
                <a:lnTo>
                  <a:pt x="1086106" y="1117831"/>
                </a:lnTo>
                <a:lnTo>
                  <a:pt x="1118711" y="1155931"/>
                </a:lnTo>
                <a:lnTo>
                  <a:pt x="1145069" y="1194031"/>
                </a:lnTo>
                <a:lnTo>
                  <a:pt x="1165524" y="1219431"/>
                </a:lnTo>
                <a:lnTo>
                  <a:pt x="1180418" y="1244831"/>
                </a:lnTo>
                <a:lnTo>
                  <a:pt x="1190094" y="1257531"/>
                </a:lnTo>
                <a:lnTo>
                  <a:pt x="1194895" y="1257531"/>
                </a:lnTo>
                <a:lnTo>
                  <a:pt x="1200826" y="1270231"/>
                </a:lnTo>
                <a:lnTo>
                  <a:pt x="1204251" y="1282931"/>
                </a:lnTo>
                <a:lnTo>
                  <a:pt x="1205814" y="1295631"/>
                </a:lnTo>
                <a:lnTo>
                  <a:pt x="1206161" y="1308331"/>
                </a:lnTo>
                <a:lnTo>
                  <a:pt x="1204639" y="1321031"/>
                </a:lnTo>
                <a:lnTo>
                  <a:pt x="1199881" y="1346431"/>
                </a:lnTo>
                <a:lnTo>
                  <a:pt x="1191402" y="1359131"/>
                </a:lnTo>
                <a:lnTo>
                  <a:pt x="1178714" y="1371831"/>
                </a:lnTo>
                <a:lnTo>
                  <a:pt x="1147520" y="1397231"/>
                </a:lnTo>
                <a:lnTo>
                  <a:pt x="1112314" y="1409931"/>
                </a:lnTo>
                <a:close/>
              </a:path>
              <a:path w="1819910" h="2502534">
                <a:moveTo>
                  <a:pt x="388530" y="2489431"/>
                </a:moveTo>
                <a:lnTo>
                  <a:pt x="260083" y="2489431"/>
                </a:lnTo>
                <a:lnTo>
                  <a:pt x="241441" y="2476731"/>
                </a:lnTo>
                <a:lnTo>
                  <a:pt x="219785" y="2476731"/>
                </a:lnTo>
                <a:lnTo>
                  <a:pt x="175624" y="2451331"/>
                </a:lnTo>
                <a:lnTo>
                  <a:pt x="154551" y="2451331"/>
                </a:lnTo>
                <a:lnTo>
                  <a:pt x="136773" y="2438631"/>
                </a:lnTo>
                <a:lnTo>
                  <a:pt x="124680" y="2438631"/>
                </a:lnTo>
                <a:lnTo>
                  <a:pt x="105718" y="2425931"/>
                </a:lnTo>
                <a:lnTo>
                  <a:pt x="87448" y="2413231"/>
                </a:lnTo>
                <a:lnTo>
                  <a:pt x="71627" y="2387831"/>
                </a:lnTo>
                <a:lnTo>
                  <a:pt x="60010" y="2375131"/>
                </a:lnTo>
                <a:lnTo>
                  <a:pt x="55206" y="2362431"/>
                </a:lnTo>
                <a:lnTo>
                  <a:pt x="52546" y="2349731"/>
                </a:lnTo>
                <a:lnTo>
                  <a:pt x="51406" y="2337031"/>
                </a:lnTo>
                <a:lnTo>
                  <a:pt x="51164" y="2324331"/>
                </a:lnTo>
                <a:lnTo>
                  <a:pt x="51164" y="2286231"/>
                </a:lnTo>
                <a:lnTo>
                  <a:pt x="317654" y="1448031"/>
                </a:lnTo>
                <a:lnTo>
                  <a:pt x="319601" y="1244831"/>
                </a:lnTo>
                <a:lnTo>
                  <a:pt x="320042" y="1194031"/>
                </a:lnTo>
                <a:lnTo>
                  <a:pt x="320661" y="1143231"/>
                </a:lnTo>
                <a:lnTo>
                  <a:pt x="321964" y="1041631"/>
                </a:lnTo>
                <a:lnTo>
                  <a:pt x="322576" y="1003531"/>
                </a:lnTo>
                <a:lnTo>
                  <a:pt x="323117" y="978131"/>
                </a:lnTo>
                <a:lnTo>
                  <a:pt x="323601" y="940031"/>
                </a:lnTo>
                <a:lnTo>
                  <a:pt x="323595" y="914631"/>
                </a:lnTo>
                <a:lnTo>
                  <a:pt x="323131" y="889231"/>
                </a:lnTo>
                <a:lnTo>
                  <a:pt x="582903" y="889231"/>
                </a:lnTo>
                <a:lnTo>
                  <a:pt x="627934" y="940031"/>
                </a:lnTo>
                <a:lnTo>
                  <a:pt x="639840" y="990831"/>
                </a:lnTo>
                <a:lnTo>
                  <a:pt x="640872" y="1028931"/>
                </a:lnTo>
                <a:lnTo>
                  <a:pt x="641579" y="1092431"/>
                </a:lnTo>
                <a:lnTo>
                  <a:pt x="642127" y="1194031"/>
                </a:lnTo>
                <a:lnTo>
                  <a:pt x="643141" y="1435331"/>
                </a:lnTo>
                <a:lnTo>
                  <a:pt x="495309" y="1854431"/>
                </a:lnTo>
                <a:lnTo>
                  <a:pt x="468841" y="1930631"/>
                </a:lnTo>
                <a:lnTo>
                  <a:pt x="443923" y="1994131"/>
                </a:lnTo>
                <a:lnTo>
                  <a:pt x="420980" y="2057631"/>
                </a:lnTo>
                <a:lnTo>
                  <a:pt x="400433" y="2121131"/>
                </a:lnTo>
                <a:lnTo>
                  <a:pt x="382707" y="2171931"/>
                </a:lnTo>
                <a:lnTo>
                  <a:pt x="368223" y="2210031"/>
                </a:lnTo>
                <a:lnTo>
                  <a:pt x="357406" y="2248131"/>
                </a:lnTo>
                <a:lnTo>
                  <a:pt x="350678" y="2260831"/>
                </a:lnTo>
                <a:lnTo>
                  <a:pt x="348462" y="2273531"/>
                </a:lnTo>
                <a:lnTo>
                  <a:pt x="357444" y="2273531"/>
                </a:lnTo>
                <a:lnTo>
                  <a:pt x="367221" y="2286231"/>
                </a:lnTo>
                <a:lnTo>
                  <a:pt x="385798" y="2286231"/>
                </a:lnTo>
                <a:lnTo>
                  <a:pt x="403182" y="2311631"/>
                </a:lnTo>
                <a:lnTo>
                  <a:pt x="418107" y="2324331"/>
                </a:lnTo>
                <a:lnTo>
                  <a:pt x="437208" y="2362431"/>
                </a:lnTo>
                <a:lnTo>
                  <a:pt x="438779" y="2387831"/>
                </a:lnTo>
                <a:lnTo>
                  <a:pt x="438357" y="2400531"/>
                </a:lnTo>
                <a:lnTo>
                  <a:pt x="436988" y="2413231"/>
                </a:lnTo>
                <a:lnTo>
                  <a:pt x="434223" y="2425931"/>
                </a:lnTo>
                <a:lnTo>
                  <a:pt x="429618" y="2438631"/>
                </a:lnTo>
                <a:lnTo>
                  <a:pt x="419101" y="2451331"/>
                </a:lnTo>
                <a:lnTo>
                  <a:pt x="404843" y="2476731"/>
                </a:lnTo>
                <a:lnTo>
                  <a:pt x="388530" y="2489431"/>
                </a:lnTo>
                <a:close/>
              </a:path>
              <a:path w="1819910" h="2502534">
                <a:moveTo>
                  <a:pt x="1813341" y="2413231"/>
                </a:moveTo>
                <a:lnTo>
                  <a:pt x="1808340" y="2413231"/>
                </a:lnTo>
                <a:lnTo>
                  <a:pt x="1804989" y="2400531"/>
                </a:lnTo>
                <a:lnTo>
                  <a:pt x="1797872" y="2400531"/>
                </a:lnTo>
                <a:lnTo>
                  <a:pt x="1787505" y="2375131"/>
                </a:lnTo>
                <a:lnTo>
                  <a:pt x="1771488" y="2362431"/>
                </a:lnTo>
                <a:lnTo>
                  <a:pt x="1750418" y="2324331"/>
                </a:lnTo>
                <a:lnTo>
                  <a:pt x="1724892" y="2286231"/>
                </a:lnTo>
                <a:lnTo>
                  <a:pt x="1695507" y="2235431"/>
                </a:lnTo>
                <a:lnTo>
                  <a:pt x="1662860" y="2184631"/>
                </a:lnTo>
                <a:lnTo>
                  <a:pt x="1627547" y="2133831"/>
                </a:lnTo>
                <a:lnTo>
                  <a:pt x="1590167" y="2070331"/>
                </a:lnTo>
                <a:lnTo>
                  <a:pt x="1551314" y="2006831"/>
                </a:lnTo>
                <a:lnTo>
                  <a:pt x="1511588" y="1943331"/>
                </a:lnTo>
                <a:lnTo>
                  <a:pt x="1471583" y="1879831"/>
                </a:lnTo>
                <a:lnTo>
                  <a:pt x="1431898" y="1816331"/>
                </a:lnTo>
                <a:lnTo>
                  <a:pt x="1393129" y="1765531"/>
                </a:lnTo>
                <a:lnTo>
                  <a:pt x="1355873" y="1702031"/>
                </a:lnTo>
                <a:lnTo>
                  <a:pt x="1320728" y="1651231"/>
                </a:lnTo>
                <a:lnTo>
                  <a:pt x="1288289" y="1600431"/>
                </a:lnTo>
                <a:lnTo>
                  <a:pt x="1259153" y="1549631"/>
                </a:lnTo>
                <a:lnTo>
                  <a:pt x="1233919" y="1511531"/>
                </a:lnTo>
                <a:lnTo>
                  <a:pt x="1213182" y="1473431"/>
                </a:lnTo>
                <a:lnTo>
                  <a:pt x="1197539" y="1448031"/>
                </a:lnTo>
                <a:lnTo>
                  <a:pt x="1187588" y="1435331"/>
                </a:lnTo>
                <a:lnTo>
                  <a:pt x="1183925" y="1422631"/>
                </a:lnTo>
                <a:lnTo>
                  <a:pt x="1185999" y="1422631"/>
                </a:lnTo>
                <a:lnTo>
                  <a:pt x="1200420" y="1409931"/>
                </a:lnTo>
                <a:lnTo>
                  <a:pt x="1206542" y="1409931"/>
                </a:lnTo>
                <a:lnTo>
                  <a:pt x="1208680" y="1397231"/>
                </a:lnTo>
                <a:lnTo>
                  <a:pt x="1214878" y="1397231"/>
                </a:lnTo>
                <a:lnTo>
                  <a:pt x="1218906" y="1409931"/>
                </a:lnTo>
                <a:lnTo>
                  <a:pt x="1229070" y="1422631"/>
                </a:lnTo>
                <a:lnTo>
                  <a:pt x="1244783" y="1448031"/>
                </a:lnTo>
                <a:lnTo>
                  <a:pt x="1265458" y="1473431"/>
                </a:lnTo>
                <a:lnTo>
                  <a:pt x="1290506" y="1524231"/>
                </a:lnTo>
                <a:lnTo>
                  <a:pt x="1319340" y="1562331"/>
                </a:lnTo>
                <a:lnTo>
                  <a:pt x="1351373" y="1613131"/>
                </a:lnTo>
                <a:lnTo>
                  <a:pt x="1386016" y="1676631"/>
                </a:lnTo>
                <a:lnTo>
                  <a:pt x="1422683" y="1740131"/>
                </a:lnTo>
                <a:lnTo>
                  <a:pt x="1460786" y="1803631"/>
                </a:lnTo>
                <a:lnTo>
                  <a:pt x="1499737" y="1867131"/>
                </a:lnTo>
                <a:lnTo>
                  <a:pt x="1538948" y="1930631"/>
                </a:lnTo>
                <a:lnTo>
                  <a:pt x="1577833" y="1994131"/>
                </a:lnTo>
                <a:lnTo>
                  <a:pt x="1615803" y="2057631"/>
                </a:lnTo>
                <a:lnTo>
                  <a:pt x="1652270" y="2108431"/>
                </a:lnTo>
                <a:lnTo>
                  <a:pt x="1686648" y="2171931"/>
                </a:lnTo>
                <a:lnTo>
                  <a:pt x="1718349" y="2222731"/>
                </a:lnTo>
                <a:lnTo>
                  <a:pt x="1746784" y="2273531"/>
                </a:lnTo>
                <a:lnTo>
                  <a:pt x="1771368" y="2311631"/>
                </a:lnTo>
                <a:lnTo>
                  <a:pt x="1791511" y="2349731"/>
                </a:lnTo>
                <a:lnTo>
                  <a:pt x="1806626" y="2375131"/>
                </a:lnTo>
                <a:lnTo>
                  <a:pt x="1816126" y="2387831"/>
                </a:lnTo>
                <a:lnTo>
                  <a:pt x="1819423" y="2387831"/>
                </a:lnTo>
                <a:lnTo>
                  <a:pt x="1819423" y="2400531"/>
                </a:lnTo>
                <a:lnTo>
                  <a:pt x="1813341" y="2413231"/>
                </a:lnTo>
                <a:close/>
              </a:path>
              <a:path w="1819910" h="2502534">
                <a:moveTo>
                  <a:pt x="861176" y="2451331"/>
                </a:moveTo>
                <a:lnTo>
                  <a:pt x="802637" y="2451331"/>
                </a:lnTo>
                <a:lnTo>
                  <a:pt x="777404" y="2438631"/>
                </a:lnTo>
                <a:lnTo>
                  <a:pt x="733530" y="2413231"/>
                </a:lnTo>
                <a:lnTo>
                  <a:pt x="710289" y="2375131"/>
                </a:lnTo>
                <a:lnTo>
                  <a:pt x="696958" y="2337031"/>
                </a:lnTo>
                <a:lnTo>
                  <a:pt x="678457" y="2286231"/>
                </a:lnTo>
                <a:lnTo>
                  <a:pt x="656333" y="2222731"/>
                </a:lnTo>
                <a:lnTo>
                  <a:pt x="632135" y="2146531"/>
                </a:lnTo>
                <a:lnTo>
                  <a:pt x="607412" y="2083031"/>
                </a:lnTo>
                <a:lnTo>
                  <a:pt x="583711" y="2019531"/>
                </a:lnTo>
                <a:lnTo>
                  <a:pt x="562582" y="1956031"/>
                </a:lnTo>
                <a:lnTo>
                  <a:pt x="545573" y="1905231"/>
                </a:lnTo>
                <a:lnTo>
                  <a:pt x="534232" y="1867131"/>
                </a:lnTo>
                <a:lnTo>
                  <a:pt x="530107" y="1854431"/>
                </a:lnTo>
                <a:lnTo>
                  <a:pt x="536318" y="1829031"/>
                </a:lnTo>
                <a:lnTo>
                  <a:pt x="552429" y="1790931"/>
                </a:lnTo>
                <a:lnTo>
                  <a:pt x="574656" y="1727431"/>
                </a:lnTo>
                <a:lnTo>
                  <a:pt x="599213" y="1651231"/>
                </a:lnTo>
                <a:lnTo>
                  <a:pt x="622318" y="1587731"/>
                </a:lnTo>
                <a:lnTo>
                  <a:pt x="640185" y="1536931"/>
                </a:lnTo>
                <a:lnTo>
                  <a:pt x="649031" y="1524231"/>
                </a:lnTo>
                <a:lnTo>
                  <a:pt x="650167" y="1511531"/>
                </a:lnTo>
                <a:lnTo>
                  <a:pt x="651696" y="1511531"/>
                </a:lnTo>
                <a:lnTo>
                  <a:pt x="655050" y="1524231"/>
                </a:lnTo>
                <a:lnTo>
                  <a:pt x="661658" y="1536931"/>
                </a:lnTo>
                <a:lnTo>
                  <a:pt x="672952" y="1562331"/>
                </a:lnTo>
                <a:lnTo>
                  <a:pt x="690363" y="1600431"/>
                </a:lnTo>
                <a:lnTo>
                  <a:pt x="715321" y="1663931"/>
                </a:lnTo>
                <a:lnTo>
                  <a:pt x="749257" y="1752831"/>
                </a:lnTo>
                <a:lnTo>
                  <a:pt x="793602" y="1854431"/>
                </a:lnTo>
                <a:lnTo>
                  <a:pt x="837702" y="1968731"/>
                </a:lnTo>
                <a:lnTo>
                  <a:pt x="870240" y="2044931"/>
                </a:lnTo>
                <a:lnTo>
                  <a:pt x="893113" y="2108431"/>
                </a:lnTo>
                <a:lnTo>
                  <a:pt x="908219" y="2146531"/>
                </a:lnTo>
                <a:lnTo>
                  <a:pt x="917454" y="2159231"/>
                </a:lnTo>
                <a:lnTo>
                  <a:pt x="922716" y="2171931"/>
                </a:lnTo>
                <a:lnTo>
                  <a:pt x="1008099" y="2171931"/>
                </a:lnTo>
                <a:lnTo>
                  <a:pt x="1041486" y="2197331"/>
                </a:lnTo>
                <a:lnTo>
                  <a:pt x="1065780" y="2235431"/>
                </a:lnTo>
                <a:lnTo>
                  <a:pt x="1070708" y="2248131"/>
                </a:lnTo>
                <a:lnTo>
                  <a:pt x="1073606" y="2248131"/>
                </a:lnTo>
                <a:lnTo>
                  <a:pt x="1074977" y="2260831"/>
                </a:lnTo>
                <a:lnTo>
                  <a:pt x="1075322" y="2286231"/>
                </a:lnTo>
                <a:lnTo>
                  <a:pt x="1074991" y="2298931"/>
                </a:lnTo>
                <a:lnTo>
                  <a:pt x="1073667" y="2311631"/>
                </a:lnTo>
                <a:lnTo>
                  <a:pt x="1070856" y="2311631"/>
                </a:lnTo>
                <a:lnTo>
                  <a:pt x="1066061" y="2324331"/>
                </a:lnTo>
                <a:lnTo>
                  <a:pt x="1052376" y="2349731"/>
                </a:lnTo>
                <a:lnTo>
                  <a:pt x="1032385" y="2362431"/>
                </a:lnTo>
                <a:lnTo>
                  <a:pt x="1000764" y="2387831"/>
                </a:lnTo>
                <a:lnTo>
                  <a:pt x="952185" y="2413231"/>
                </a:lnTo>
                <a:lnTo>
                  <a:pt x="898296" y="2438631"/>
                </a:lnTo>
                <a:lnTo>
                  <a:pt x="861176" y="2451331"/>
                </a:lnTo>
                <a:close/>
              </a:path>
              <a:path w="1819910" h="2502534">
                <a:moveTo>
                  <a:pt x="356405" y="2502131"/>
                </a:moveTo>
                <a:lnTo>
                  <a:pt x="291561" y="2502131"/>
                </a:lnTo>
                <a:lnTo>
                  <a:pt x="282760" y="2489431"/>
                </a:lnTo>
                <a:lnTo>
                  <a:pt x="371848" y="2489431"/>
                </a:lnTo>
                <a:lnTo>
                  <a:pt x="356405" y="2502131"/>
                </a:lnTo>
                <a:close/>
              </a:path>
              <a:path w="1819910" h="2502534">
                <a:moveTo>
                  <a:pt x="449173" y="422363"/>
                </a:moveTo>
                <a:lnTo>
                  <a:pt x="394403" y="415623"/>
                </a:lnTo>
                <a:lnTo>
                  <a:pt x="345297" y="395037"/>
                </a:lnTo>
                <a:lnTo>
                  <a:pt x="301407" y="359858"/>
                </a:lnTo>
                <a:lnTo>
                  <a:pt x="273919" y="327100"/>
                </a:lnTo>
                <a:lnTo>
                  <a:pt x="255054" y="292530"/>
                </a:lnTo>
                <a:lnTo>
                  <a:pt x="244198" y="254651"/>
                </a:lnTo>
                <a:lnTo>
                  <a:pt x="240737" y="211965"/>
                </a:lnTo>
                <a:lnTo>
                  <a:pt x="244242" y="168421"/>
                </a:lnTo>
                <a:lnTo>
                  <a:pt x="255211" y="130219"/>
                </a:lnTo>
                <a:lnTo>
                  <a:pt x="274426" y="95465"/>
                </a:lnTo>
                <a:lnTo>
                  <a:pt x="302673" y="62267"/>
                </a:lnTo>
                <a:lnTo>
                  <a:pt x="344309" y="28524"/>
                </a:lnTo>
                <a:lnTo>
                  <a:pt x="393690" y="7235"/>
                </a:lnTo>
                <a:lnTo>
                  <a:pt x="455093" y="0"/>
                </a:lnTo>
                <a:lnTo>
                  <a:pt x="487868" y="2567"/>
                </a:lnTo>
                <a:lnTo>
                  <a:pt x="540825" y="19022"/>
                </a:lnTo>
                <a:lnTo>
                  <a:pt x="582089" y="44837"/>
                </a:lnTo>
                <a:lnTo>
                  <a:pt x="618752" y="81667"/>
                </a:lnTo>
                <a:lnTo>
                  <a:pt x="644415" y="123285"/>
                </a:lnTo>
                <a:lnTo>
                  <a:pt x="659357" y="175593"/>
                </a:lnTo>
                <a:lnTo>
                  <a:pt x="661444" y="211134"/>
                </a:lnTo>
                <a:lnTo>
                  <a:pt x="659950" y="246258"/>
                </a:lnTo>
                <a:lnTo>
                  <a:pt x="636925" y="313820"/>
                </a:lnTo>
                <a:lnTo>
                  <a:pt x="612939" y="348814"/>
                </a:lnTo>
                <a:lnTo>
                  <a:pt x="583529" y="377518"/>
                </a:lnTo>
                <a:lnTo>
                  <a:pt x="549370" y="399129"/>
                </a:lnTo>
                <a:lnTo>
                  <a:pt x="511905" y="414634"/>
                </a:lnTo>
                <a:lnTo>
                  <a:pt x="449173" y="422363"/>
                </a:lnTo>
                <a:close/>
              </a:path>
              <a:path w="1819910" h="2502534">
                <a:moveTo>
                  <a:pt x="394403" y="415626"/>
                </a:move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5854" y="3177323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5854" y="5720135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0689" y="2956978"/>
            <a:ext cx="8434705" cy="388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</a:pP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SINCE </a:t>
            </a:r>
            <a:r>
              <a:rPr sz="2700" spc="6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PROBLEMS </a:t>
            </a:r>
            <a:r>
              <a:rPr sz="2700" spc="120" dirty="0">
                <a:solidFill>
                  <a:srgbClr val="FFFFFF"/>
                </a:solidFill>
                <a:latin typeface="Verdana"/>
                <a:cs typeface="Verdana"/>
              </a:rPr>
              <a:t>FACED </a:t>
            </a:r>
            <a:r>
              <a:rPr sz="2700" spc="13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VISUALLY  </a:t>
            </a:r>
            <a:r>
              <a:rPr sz="2700" spc="60" dirty="0">
                <a:solidFill>
                  <a:srgbClr val="FFFFFF"/>
                </a:solidFill>
                <a:latin typeface="Verdana"/>
                <a:cs typeface="Verdana"/>
              </a:rPr>
              <a:t>IMPAIRED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80" dirty="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Verdana"/>
                <a:cs typeface="Verdana"/>
              </a:rPr>
              <a:t>NUMEROUS</a:t>
            </a: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Verdana"/>
                <a:cs typeface="Verdana"/>
              </a:rPr>
              <a:t>MOST  </a:t>
            </a:r>
            <a:r>
              <a:rPr sz="2700" spc="80" dirty="0">
                <a:solidFill>
                  <a:srgbClr val="FFFFFF"/>
                </a:solidFill>
                <a:latin typeface="Verdana"/>
                <a:cs typeface="Verdana"/>
              </a:rPr>
              <a:t>CURRENT </a:t>
            </a:r>
            <a:r>
              <a:rPr sz="2700" spc="7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SOLUTIONS </a:t>
            </a:r>
            <a:r>
              <a:rPr sz="2700" spc="10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700" spc="10" dirty="0">
                <a:solidFill>
                  <a:srgbClr val="FFFFFF"/>
                </a:solidFill>
                <a:latin typeface="Verdana"/>
                <a:cs typeface="Verdana"/>
              </a:rPr>
              <a:t>EITHER  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TOO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OBSOLETE</a:t>
            </a: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1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TOO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Verdana"/>
                <a:cs typeface="Verdana"/>
              </a:rPr>
              <a:t>EXPENSIVE</a:t>
            </a: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7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Verdana"/>
                <a:cs typeface="Verdana"/>
              </a:rPr>
              <a:t>ADOPT.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300">
              <a:latin typeface="Verdana"/>
              <a:cs typeface="Verdana"/>
            </a:endParaRPr>
          </a:p>
          <a:p>
            <a:pPr marL="12700" marR="517525">
              <a:lnSpc>
                <a:spcPct val="106500"/>
              </a:lnSpc>
              <a:spcBef>
                <a:spcPts val="2210"/>
              </a:spcBef>
            </a:pP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SMART 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AI-BASED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SOLUTIONS </a:t>
            </a:r>
            <a:r>
              <a:rPr sz="2700" spc="3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700" spc="170" dirty="0">
                <a:solidFill>
                  <a:srgbClr val="FFFFFF"/>
                </a:solidFill>
                <a:latin typeface="Verdana"/>
                <a:cs typeface="Verdana"/>
              </a:rPr>
              <a:t>HELP  </a:t>
            </a:r>
            <a:r>
              <a:rPr sz="2700" spc="20" dirty="0">
                <a:solidFill>
                  <a:srgbClr val="FFFFFF"/>
                </a:solidFill>
                <a:latin typeface="Verdana"/>
                <a:cs typeface="Verdana"/>
              </a:rPr>
              <a:t>VISUALLY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Verdana"/>
                <a:cs typeface="Verdana"/>
              </a:rPr>
              <a:t>IMPAIRED</a:t>
            </a:r>
            <a:r>
              <a:rPr sz="27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80" dirty="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r>
              <a:rPr sz="27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20" dirty="0">
                <a:solidFill>
                  <a:srgbClr val="FFFFFF"/>
                </a:solidFill>
                <a:latin typeface="Verdana"/>
                <a:cs typeface="Verdana"/>
              </a:rPr>
              <a:t>LEAD</a:t>
            </a:r>
            <a:r>
              <a:rPr sz="27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55" dirty="0">
                <a:solidFill>
                  <a:srgbClr val="FFFFFF"/>
                </a:solidFill>
                <a:latin typeface="Verdana"/>
                <a:cs typeface="Verdana"/>
              </a:rPr>
              <a:t>NORMAL  </a:t>
            </a:r>
            <a:r>
              <a:rPr sz="2700" spc="-40" dirty="0">
                <a:solidFill>
                  <a:srgbClr val="FFFFFF"/>
                </a:solidFill>
                <a:latin typeface="Verdana"/>
                <a:cs typeface="Verdana"/>
              </a:rPr>
              <a:t>LIVES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Verdana"/>
                <a:cs typeface="Verdana"/>
              </a:rPr>
              <a:t>SPENDING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70" dirty="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sz="27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Verdana"/>
                <a:cs typeface="Verdana"/>
              </a:rPr>
              <a:t>MONEY.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025" y="199559"/>
            <a:ext cx="18289270" cy="10087610"/>
            <a:chOff x="-1025" y="199559"/>
            <a:chExt cx="18289270" cy="10087610"/>
          </a:xfrm>
        </p:grpSpPr>
        <p:sp>
          <p:nvSpPr>
            <p:cNvPr id="6" name="object 6"/>
            <p:cNvSpPr/>
            <p:nvPr/>
          </p:nvSpPr>
          <p:spPr>
            <a:xfrm>
              <a:off x="-1025" y="7840470"/>
              <a:ext cx="18289025" cy="24463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32508" y="199559"/>
              <a:ext cx="4781549" cy="10086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60162" y="7356926"/>
              <a:ext cx="47625" cy="1323975"/>
            </a:xfrm>
            <a:custGeom>
              <a:avLst/>
              <a:gdLst/>
              <a:ahLst/>
              <a:cxnLst/>
              <a:rect l="l" t="t" r="r" b="b"/>
              <a:pathLst>
                <a:path w="47625" h="1323975">
                  <a:moveTo>
                    <a:pt x="47625" y="1323975"/>
                  </a:moveTo>
                  <a:lnTo>
                    <a:pt x="0" y="1323975"/>
                  </a:lnTo>
                  <a:lnTo>
                    <a:pt x="0" y="0"/>
                  </a:lnTo>
                  <a:lnTo>
                    <a:pt x="47625" y="0"/>
                  </a:lnTo>
                  <a:lnTo>
                    <a:pt x="47625" y="1323975"/>
                  </a:lnTo>
                  <a:close/>
                </a:path>
              </a:pathLst>
            </a:custGeom>
            <a:solidFill>
              <a:srgbClr val="57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1218" y="870552"/>
            <a:ext cx="8143875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280" dirty="0">
                <a:solidFill>
                  <a:srgbClr val="5CE1E6"/>
                </a:solidFill>
              </a:rPr>
              <a:t>I</a:t>
            </a:r>
            <a:r>
              <a:rPr lang="en-IN" sz="6600" spc="280" dirty="0" err="1">
                <a:solidFill>
                  <a:srgbClr val="5CE1E6"/>
                </a:solidFill>
              </a:rPr>
              <a:t>ntroducing</a:t>
            </a:r>
            <a:r>
              <a:rPr sz="6600" spc="-670" dirty="0">
                <a:solidFill>
                  <a:srgbClr val="5CE1E6"/>
                </a:solidFill>
              </a:rPr>
              <a:t> </a:t>
            </a:r>
            <a:r>
              <a:rPr sz="6600" spc="30" dirty="0" err="1">
                <a:solidFill>
                  <a:srgbClr val="5CE1E6"/>
                </a:solidFill>
              </a:rPr>
              <a:t>InSig</a:t>
            </a:r>
            <a:r>
              <a:rPr lang="en-IN" sz="6600" spc="30" dirty="0" err="1">
                <a:solidFill>
                  <a:srgbClr val="5CE1E6"/>
                </a:solidFill>
              </a:rPr>
              <a:t>ht</a:t>
            </a:r>
            <a:endParaRPr sz="6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47463" y="8935118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753" y="3969923"/>
            <a:ext cx="5913120" cy="6327140"/>
            <a:chOff x="12382753" y="3969923"/>
            <a:chExt cx="5913120" cy="6327140"/>
          </a:xfrm>
        </p:grpSpPr>
        <p:sp>
          <p:nvSpPr>
            <p:cNvPr id="3" name="object 3"/>
            <p:cNvSpPr/>
            <p:nvPr/>
          </p:nvSpPr>
          <p:spPr>
            <a:xfrm>
              <a:off x="12382753" y="3969923"/>
              <a:ext cx="5912733" cy="6326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867955" y="8039922"/>
              <a:ext cx="47625" cy="1323975"/>
            </a:xfrm>
            <a:custGeom>
              <a:avLst/>
              <a:gdLst/>
              <a:ahLst/>
              <a:cxnLst/>
              <a:rect l="l" t="t" r="r" b="b"/>
              <a:pathLst>
                <a:path w="47625" h="1323975">
                  <a:moveTo>
                    <a:pt x="47625" y="1323975"/>
                  </a:moveTo>
                  <a:lnTo>
                    <a:pt x="0" y="1323975"/>
                  </a:lnTo>
                  <a:lnTo>
                    <a:pt x="0" y="0"/>
                  </a:lnTo>
                  <a:lnTo>
                    <a:pt x="47625" y="0"/>
                  </a:lnTo>
                  <a:lnTo>
                    <a:pt x="47625" y="1323975"/>
                  </a:lnTo>
                  <a:close/>
                </a:path>
              </a:pathLst>
            </a:custGeom>
            <a:solidFill>
              <a:srgbClr val="57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549358" y="9799409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05326" y="146833"/>
            <a:ext cx="4895849" cy="10140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77267"/>
            <a:ext cx="3693795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50" spc="5" dirty="0">
                <a:solidFill>
                  <a:srgbClr val="5CE1E6"/>
                </a:solidFill>
              </a:rPr>
              <a:t>The</a:t>
            </a:r>
            <a:r>
              <a:rPr sz="7450" spc="-720" dirty="0">
                <a:solidFill>
                  <a:srgbClr val="5CE1E6"/>
                </a:solidFill>
              </a:rPr>
              <a:t> </a:t>
            </a:r>
            <a:r>
              <a:rPr sz="7450" spc="15" dirty="0">
                <a:solidFill>
                  <a:srgbClr val="5CE1E6"/>
                </a:solidFill>
              </a:rPr>
              <a:t>Idea</a:t>
            </a:r>
            <a:endParaRPr sz="7450"/>
          </a:p>
        </p:txBody>
      </p:sp>
      <p:sp>
        <p:nvSpPr>
          <p:cNvPr id="8" name="object 8"/>
          <p:cNvSpPr/>
          <p:nvPr/>
        </p:nvSpPr>
        <p:spPr>
          <a:xfrm>
            <a:off x="940807" y="3271265"/>
            <a:ext cx="142875" cy="14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0807" y="5789035"/>
            <a:ext cx="142875" cy="14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0807" y="7349124"/>
            <a:ext cx="142875" cy="14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3537" y="3003923"/>
            <a:ext cx="6498590" cy="518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14900"/>
              </a:lnSpc>
              <a:spcBef>
                <a:spcPts val="100"/>
              </a:spcBef>
            </a:pP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Visual </a:t>
            </a:r>
            <a:r>
              <a:rPr sz="3100" spc="-15" dirty="0">
                <a:solidFill>
                  <a:srgbClr val="FFFFFF"/>
                </a:solidFill>
                <a:latin typeface="Noto Sans"/>
                <a:cs typeface="Noto Sans"/>
              </a:rPr>
              <a:t>Support Glasses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synced </a:t>
            </a:r>
            <a:r>
              <a:rPr sz="3100" spc="-25" dirty="0">
                <a:solidFill>
                  <a:srgbClr val="FFFFFF"/>
                </a:solidFill>
                <a:latin typeface="Noto Sans"/>
                <a:cs typeface="Noto Sans"/>
              </a:rPr>
              <a:t>with 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a </a:t>
            </a:r>
            <a:r>
              <a:rPr sz="3100" spc="-15" dirty="0">
                <a:solidFill>
                  <a:srgbClr val="FFFFFF"/>
                </a:solidFill>
                <a:latin typeface="Noto Sans"/>
                <a:cs typeface="Noto Sans"/>
              </a:rPr>
              <a:t>mobile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application </a:t>
            </a:r>
            <a:r>
              <a:rPr sz="3100" spc="-25" dirty="0">
                <a:solidFill>
                  <a:srgbClr val="FFFFFF"/>
                </a:solidFill>
                <a:latin typeface="Noto Sans"/>
                <a:cs typeface="Noto Sans"/>
              </a:rPr>
              <a:t>that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will </a:t>
            </a:r>
            <a:r>
              <a:rPr sz="3100" spc="-15" dirty="0">
                <a:solidFill>
                  <a:srgbClr val="FFFFFF"/>
                </a:solidFill>
                <a:latin typeface="Noto Sans"/>
                <a:cs typeface="Noto Sans"/>
              </a:rPr>
              <a:t>help 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visually impaired </a:t>
            </a:r>
            <a:r>
              <a:rPr sz="3100" spc="-15" dirty="0">
                <a:solidFill>
                  <a:srgbClr val="FFFFFF"/>
                </a:solidFill>
                <a:latin typeface="Noto Sans"/>
                <a:cs typeface="Noto Sans"/>
              </a:rPr>
              <a:t>people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live a  better</a:t>
            </a:r>
            <a:r>
              <a:rPr sz="3100" spc="-1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life</a:t>
            </a:r>
            <a:endParaRPr sz="3100">
              <a:latin typeface="Noto Sans"/>
              <a:cs typeface="Noto Sans"/>
            </a:endParaRPr>
          </a:p>
          <a:p>
            <a:pPr marL="12700" marR="5080">
              <a:lnSpc>
                <a:spcPct val="114900"/>
              </a:lnSpc>
              <a:spcBef>
                <a:spcPts val="2725"/>
              </a:spcBef>
            </a:pP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Convert real time </a:t>
            </a:r>
            <a:r>
              <a:rPr sz="3100" spc="-50" dirty="0">
                <a:solidFill>
                  <a:srgbClr val="FFFFFF"/>
                </a:solidFill>
                <a:latin typeface="Noto Sans"/>
                <a:cs typeface="Noto Sans"/>
              </a:rPr>
              <a:t>images </a:t>
            </a:r>
            <a:r>
              <a:rPr sz="3100" spc="-15" dirty="0">
                <a:solidFill>
                  <a:srgbClr val="FFFFFF"/>
                </a:solidFill>
                <a:latin typeface="Noto Sans"/>
                <a:cs typeface="Noto Sans"/>
              </a:rPr>
              <a:t>to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easy </a:t>
            </a:r>
            <a:r>
              <a:rPr sz="3100" spc="-15" dirty="0">
                <a:solidFill>
                  <a:srgbClr val="FFFFFF"/>
                </a:solidFill>
                <a:latin typeface="Noto Sans"/>
                <a:cs typeface="Noto Sans"/>
              </a:rPr>
              <a:t>to 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understand </a:t>
            </a:r>
            <a:r>
              <a:rPr sz="3100" spc="-15" dirty="0">
                <a:solidFill>
                  <a:srgbClr val="FFFFFF"/>
                </a:solidFill>
                <a:latin typeface="Noto Sans"/>
                <a:cs typeface="Noto Sans"/>
              </a:rPr>
              <a:t>audio</a:t>
            </a:r>
            <a:r>
              <a:rPr sz="3100" spc="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format.</a:t>
            </a:r>
            <a:endParaRPr sz="3100">
              <a:latin typeface="Noto Sans"/>
              <a:cs typeface="Noto Sans"/>
            </a:endParaRPr>
          </a:p>
          <a:p>
            <a:pPr marL="12700" marR="721995">
              <a:lnSpc>
                <a:spcPct val="114900"/>
              </a:lnSpc>
              <a:spcBef>
                <a:spcPts val="3735"/>
              </a:spcBef>
            </a:pPr>
            <a:r>
              <a:rPr sz="3100" spc="-15" dirty="0">
                <a:solidFill>
                  <a:srgbClr val="FFFFFF"/>
                </a:solidFill>
                <a:latin typeface="Noto Sans"/>
                <a:cs typeface="Noto Sans"/>
              </a:rPr>
              <a:t>Voice-controlled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commands </a:t>
            </a:r>
            <a:r>
              <a:rPr sz="3100" spc="-15" dirty="0">
                <a:solidFill>
                  <a:srgbClr val="FFFFFF"/>
                </a:solidFill>
                <a:latin typeface="Noto Sans"/>
                <a:cs typeface="Noto Sans"/>
              </a:rPr>
              <a:t>for 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easy</a:t>
            </a:r>
            <a:r>
              <a:rPr sz="3100" spc="-1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Noto Sans"/>
                <a:cs typeface="Noto Sans"/>
              </a:rPr>
              <a:t>accessibility.</a:t>
            </a:r>
            <a:endParaRPr sz="31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9535" y="7214733"/>
            <a:ext cx="5578463" cy="3072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7586" y="7868259"/>
            <a:ext cx="47625" cy="1323975"/>
          </a:xfrm>
          <a:custGeom>
            <a:avLst/>
            <a:gdLst/>
            <a:ahLst/>
            <a:cxnLst/>
            <a:rect l="l" t="t" r="r" b="b"/>
            <a:pathLst>
              <a:path w="47625" h="1323975">
                <a:moveTo>
                  <a:pt x="47625" y="1323975"/>
                </a:moveTo>
                <a:lnTo>
                  <a:pt x="0" y="1323975"/>
                </a:lnTo>
                <a:lnTo>
                  <a:pt x="0" y="0"/>
                </a:lnTo>
                <a:lnTo>
                  <a:pt x="47625" y="0"/>
                </a:lnTo>
                <a:lnTo>
                  <a:pt x="47625" y="1323975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992" y="9627746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79686" y="5143499"/>
            <a:ext cx="1362710" cy="1362710"/>
            <a:chOff x="9079686" y="5143499"/>
            <a:chExt cx="1362710" cy="1362710"/>
          </a:xfrm>
        </p:grpSpPr>
        <p:sp>
          <p:nvSpPr>
            <p:cNvPr id="6" name="object 6"/>
            <p:cNvSpPr/>
            <p:nvPr/>
          </p:nvSpPr>
          <p:spPr>
            <a:xfrm>
              <a:off x="9079686" y="5143499"/>
              <a:ext cx="1362710" cy="1362710"/>
            </a:xfrm>
            <a:custGeom>
              <a:avLst/>
              <a:gdLst/>
              <a:ahLst/>
              <a:cxnLst/>
              <a:rect l="l" t="t" r="r" b="b"/>
              <a:pathLst>
                <a:path w="1362709" h="1362709">
                  <a:moveTo>
                    <a:pt x="681271" y="1362542"/>
                  </a:moveTo>
                  <a:lnTo>
                    <a:pt x="631159" y="1360697"/>
                  </a:lnTo>
                  <a:lnTo>
                    <a:pt x="581308" y="1355169"/>
                  </a:lnTo>
                  <a:lnTo>
                    <a:pt x="531998" y="1345988"/>
                  </a:lnTo>
                  <a:lnTo>
                    <a:pt x="483508" y="1333206"/>
                  </a:lnTo>
                  <a:lnTo>
                    <a:pt x="436089" y="1316894"/>
                  </a:lnTo>
                  <a:lnTo>
                    <a:pt x="389989" y="1297133"/>
                  </a:lnTo>
                  <a:lnTo>
                    <a:pt x="345469" y="1274033"/>
                  </a:lnTo>
                  <a:lnTo>
                    <a:pt x="302777" y="1247727"/>
                  </a:lnTo>
                  <a:lnTo>
                    <a:pt x="262135" y="1218351"/>
                  </a:lnTo>
                  <a:lnTo>
                    <a:pt x="223756" y="1186060"/>
                  </a:lnTo>
                  <a:lnTo>
                    <a:pt x="187858" y="1151032"/>
                  </a:lnTo>
                  <a:lnTo>
                    <a:pt x="154641" y="1113465"/>
                  </a:lnTo>
                  <a:lnTo>
                    <a:pt x="124276" y="1073556"/>
                  </a:lnTo>
                  <a:lnTo>
                    <a:pt x="96924" y="1031514"/>
                  </a:lnTo>
                  <a:lnTo>
                    <a:pt x="72740" y="987573"/>
                  </a:lnTo>
                  <a:lnTo>
                    <a:pt x="51858" y="941982"/>
                  </a:lnTo>
                  <a:lnTo>
                    <a:pt x="34386" y="894978"/>
                  </a:lnTo>
                  <a:lnTo>
                    <a:pt x="20416" y="846807"/>
                  </a:lnTo>
                  <a:lnTo>
                    <a:pt x="10028" y="797737"/>
                  </a:lnTo>
                  <a:lnTo>
                    <a:pt x="3280" y="748046"/>
                  </a:lnTo>
                  <a:lnTo>
                    <a:pt x="205" y="697995"/>
                  </a:lnTo>
                  <a:lnTo>
                    <a:pt x="0" y="681271"/>
                  </a:lnTo>
                  <a:lnTo>
                    <a:pt x="205" y="664546"/>
                  </a:lnTo>
                  <a:lnTo>
                    <a:pt x="3280" y="614495"/>
                  </a:lnTo>
                  <a:lnTo>
                    <a:pt x="10028" y="564804"/>
                  </a:lnTo>
                  <a:lnTo>
                    <a:pt x="20416" y="515735"/>
                  </a:lnTo>
                  <a:lnTo>
                    <a:pt x="34386" y="467564"/>
                  </a:lnTo>
                  <a:lnTo>
                    <a:pt x="51858" y="420560"/>
                  </a:lnTo>
                  <a:lnTo>
                    <a:pt x="72740" y="374968"/>
                  </a:lnTo>
                  <a:lnTo>
                    <a:pt x="96924" y="331028"/>
                  </a:lnTo>
                  <a:lnTo>
                    <a:pt x="124276" y="288985"/>
                  </a:lnTo>
                  <a:lnTo>
                    <a:pt x="154641" y="249077"/>
                  </a:lnTo>
                  <a:lnTo>
                    <a:pt x="187858" y="211510"/>
                  </a:lnTo>
                  <a:lnTo>
                    <a:pt x="223756" y="176481"/>
                  </a:lnTo>
                  <a:lnTo>
                    <a:pt x="262135" y="144190"/>
                  </a:lnTo>
                  <a:lnTo>
                    <a:pt x="302777" y="114814"/>
                  </a:lnTo>
                  <a:lnTo>
                    <a:pt x="345469" y="88508"/>
                  </a:lnTo>
                  <a:lnTo>
                    <a:pt x="389989" y="65408"/>
                  </a:lnTo>
                  <a:lnTo>
                    <a:pt x="436089" y="45647"/>
                  </a:lnTo>
                  <a:lnTo>
                    <a:pt x="483508" y="29335"/>
                  </a:lnTo>
                  <a:lnTo>
                    <a:pt x="531998" y="16554"/>
                  </a:lnTo>
                  <a:lnTo>
                    <a:pt x="581308" y="7373"/>
                  </a:lnTo>
                  <a:lnTo>
                    <a:pt x="631159" y="1845"/>
                  </a:lnTo>
                  <a:lnTo>
                    <a:pt x="681271" y="0"/>
                  </a:lnTo>
                  <a:lnTo>
                    <a:pt x="697995" y="205"/>
                  </a:lnTo>
                  <a:lnTo>
                    <a:pt x="748046" y="3280"/>
                  </a:lnTo>
                  <a:lnTo>
                    <a:pt x="797737" y="10028"/>
                  </a:lnTo>
                  <a:lnTo>
                    <a:pt x="846807" y="20416"/>
                  </a:lnTo>
                  <a:lnTo>
                    <a:pt x="894978" y="34386"/>
                  </a:lnTo>
                  <a:lnTo>
                    <a:pt x="941982" y="51858"/>
                  </a:lnTo>
                  <a:lnTo>
                    <a:pt x="987573" y="72740"/>
                  </a:lnTo>
                  <a:lnTo>
                    <a:pt x="1031514" y="96924"/>
                  </a:lnTo>
                  <a:lnTo>
                    <a:pt x="1073556" y="124276"/>
                  </a:lnTo>
                  <a:lnTo>
                    <a:pt x="1113465" y="154641"/>
                  </a:lnTo>
                  <a:lnTo>
                    <a:pt x="1151032" y="187858"/>
                  </a:lnTo>
                  <a:lnTo>
                    <a:pt x="1186060" y="223756"/>
                  </a:lnTo>
                  <a:lnTo>
                    <a:pt x="1218351" y="262135"/>
                  </a:lnTo>
                  <a:lnTo>
                    <a:pt x="1247727" y="302777"/>
                  </a:lnTo>
                  <a:lnTo>
                    <a:pt x="1274033" y="345469"/>
                  </a:lnTo>
                  <a:lnTo>
                    <a:pt x="1297133" y="389989"/>
                  </a:lnTo>
                  <a:lnTo>
                    <a:pt x="1316894" y="436089"/>
                  </a:lnTo>
                  <a:lnTo>
                    <a:pt x="1333206" y="483508"/>
                  </a:lnTo>
                  <a:lnTo>
                    <a:pt x="1345988" y="531998"/>
                  </a:lnTo>
                  <a:lnTo>
                    <a:pt x="1355169" y="581308"/>
                  </a:lnTo>
                  <a:lnTo>
                    <a:pt x="1360697" y="631159"/>
                  </a:lnTo>
                  <a:lnTo>
                    <a:pt x="1362542" y="681271"/>
                  </a:lnTo>
                  <a:lnTo>
                    <a:pt x="1362337" y="697995"/>
                  </a:lnTo>
                  <a:lnTo>
                    <a:pt x="1359262" y="748046"/>
                  </a:lnTo>
                  <a:lnTo>
                    <a:pt x="1352513" y="797737"/>
                  </a:lnTo>
                  <a:lnTo>
                    <a:pt x="1342125" y="846807"/>
                  </a:lnTo>
                  <a:lnTo>
                    <a:pt x="1328155" y="894978"/>
                  </a:lnTo>
                  <a:lnTo>
                    <a:pt x="1310683" y="941982"/>
                  </a:lnTo>
                  <a:lnTo>
                    <a:pt x="1289801" y="987573"/>
                  </a:lnTo>
                  <a:lnTo>
                    <a:pt x="1265617" y="1031514"/>
                  </a:lnTo>
                  <a:lnTo>
                    <a:pt x="1238265" y="1073556"/>
                  </a:lnTo>
                  <a:lnTo>
                    <a:pt x="1207900" y="1113465"/>
                  </a:lnTo>
                  <a:lnTo>
                    <a:pt x="1174683" y="1151032"/>
                  </a:lnTo>
                  <a:lnTo>
                    <a:pt x="1138785" y="1186060"/>
                  </a:lnTo>
                  <a:lnTo>
                    <a:pt x="1100407" y="1218351"/>
                  </a:lnTo>
                  <a:lnTo>
                    <a:pt x="1059764" y="1247727"/>
                  </a:lnTo>
                  <a:lnTo>
                    <a:pt x="1017072" y="1274033"/>
                  </a:lnTo>
                  <a:lnTo>
                    <a:pt x="972552" y="1297133"/>
                  </a:lnTo>
                  <a:lnTo>
                    <a:pt x="926452" y="1316894"/>
                  </a:lnTo>
                  <a:lnTo>
                    <a:pt x="879033" y="1333206"/>
                  </a:lnTo>
                  <a:lnTo>
                    <a:pt x="830543" y="1345988"/>
                  </a:lnTo>
                  <a:lnTo>
                    <a:pt x="781234" y="1355169"/>
                  </a:lnTo>
                  <a:lnTo>
                    <a:pt x="731383" y="1360697"/>
                  </a:lnTo>
                  <a:lnTo>
                    <a:pt x="681271" y="1362542"/>
                  </a:lnTo>
                  <a:close/>
                </a:path>
              </a:pathLst>
            </a:custGeom>
            <a:solidFill>
              <a:srgbClr val="009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65945" y="5406420"/>
              <a:ext cx="1190624" cy="838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079686" y="1914174"/>
            <a:ext cx="1362710" cy="1362710"/>
            <a:chOff x="9079686" y="1914174"/>
            <a:chExt cx="1362710" cy="1362710"/>
          </a:xfrm>
        </p:grpSpPr>
        <p:sp>
          <p:nvSpPr>
            <p:cNvPr id="9" name="object 9"/>
            <p:cNvSpPr/>
            <p:nvPr/>
          </p:nvSpPr>
          <p:spPr>
            <a:xfrm>
              <a:off x="9079686" y="1914174"/>
              <a:ext cx="1362710" cy="1362710"/>
            </a:xfrm>
            <a:custGeom>
              <a:avLst/>
              <a:gdLst/>
              <a:ahLst/>
              <a:cxnLst/>
              <a:rect l="l" t="t" r="r" b="b"/>
              <a:pathLst>
                <a:path w="1362709" h="1362710">
                  <a:moveTo>
                    <a:pt x="681271" y="1362542"/>
                  </a:moveTo>
                  <a:lnTo>
                    <a:pt x="631159" y="1360697"/>
                  </a:lnTo>
                  <a:lnTo>
                    <a:pt x="581308" y="1355169"/>
                  </a:lnTo>
                  <a:lnTo>
                    <a:pt x="531998" y="1345988"/>
                  </a:lnTo>
                  <a:lnTo>
                    <a:pt x="483508" y="1333206"/>
                  </a:lnTo>
                  <a:lnTo>
                    <a:pt x="436089" y="1316894"/>
                  </a:lnTo>
                  <a:lnTo>
                    <a:pt x="389989" y="1297133"/>
                  </a:lnTo>
                  <a:lnTo>
                    <a:pt x="345469" y="1274033"/>
                  </a:lnTo>
                  <a:lnTo>
                    <a:pt x="302777" y="1247727"/>
                  </a:lnTo>
                  <a:lnTo>
                    <a:pt x="262135" y="1218351"/>
                  </a:lnTo>
                  <a:lnTo>
                    <a:pt x="223756" y="1186060"/>
                  </a:lnTo>
                  <a:lnTo>
                    <a:pt x="187858" y="1151032"/>
                  </a:lnTo>
                  <a:lnTo>
                    <a:pt x="154641" y="1113465"/>
                  </a:lnTo>
                  <a:lnTo>
                    <a:pt x="124276" y="1073556"/>
                  </a:lnTo>
                  <a:lnTo>
                    <a:pt x="96924" y="1031514"/>
                  </a:lnTo>
                  <a:lnTo>
                    <a:pt x="72740" y="987573"/>
                  </a:lnTo>
                  <a:lnTo>
                    <a:pt x="51858" y="941982"/>
                  </a:lnTo>
                  <a:lnTo>
                    <a:pt x="34386" y="894978"/>
                  </a:lnTo>
                  <a:lnTo>
                    <a:pt x="20416" y="846807"/>
                  </a:lnTo>
                  <a:lnTo>
                    <a:pt x="10028" y="797737"/>
                  </a:lnTo>
                  <a:lnTo>
                    <a:pt x="3280" y="748046"/>
                  </a:lnTo>
                  <a:lnTo>
                    <a:pt x="205" y="697995"/>
                  </a:lnTo>
                  <a:lnTo>
                    <a:pt x="0" y="681271"/>
                  </a:lnTo>
                  <a:lnTo>
                    <a:pt x="205" y="664546"/>
                  </a:lnTo>
                  <a:lnTo>
                    <a:pt x="3280" y="614495"/>
                  </a:lnTo>
                  <a:lnTo>
                    <a:pt x="10028" y="564804"/>
                  </a:lnTo>
                  <a:lnTo>
                    <a:pt x="20416" y="515735"/>
                  </a:lnTo>
                  <a:lnTo>
                    <a:pt x="34386" y="467564"/>
                  </a:lnTo>
                  <a:lnTo>
                    <a:pt x="51858" y="420560"/>
                  </a:lnTo>
                  <a:lnTo>
                    <a:pt x="72740" y="374968"/>
                  </a:lnTo>
                  <a:lnTo>
                    <a:pt x="96924" y="331028"/>
                  </a:lnTo>
                  <a:lnTo>
                    <a:pt x="124276" y="288985"/>
                  </a:lnTo>
                  <a:lnTo>
                    <a:pt x="154641" y="249077"/>
                  </a:lnTo>
                  <a:lnTo>
                    <a:pt x="187858" y="211510"/>
                  </a:lnTo>
                  <a:lnTo>
                    <a:pt x="223756" y="176481"/>
                  </a:lnTo>
                  <a:lnTo>
                    <a:pt x="262135" y="144190"/>
                  </a:lnTo>
                  <a:lnTo>
                    <a:pt x="302777" y="114814"/>
                  </a:lnTo>
                  <a:lnTo>
                    <a:pt x="345469" y="88508"/>
                  </a:lnTo>
                  <a:lnTo>
                    <a:pt x="389989" y="65408"/>
                  </a:lnTo>
                  <a:lnTo>
                    <a:pt x="436089" y="45647"/>
                  </a:lnTo>
                  <a:lnTo>
                    <a:pt x="483508" y="29335"/>
                  </a:lnTo>
                  <a:lnTo>
                    <a:pt x="531998" y="16554"/>
                  </a:lnTo>
                  <a:lnTo>
                    <a:pt x="581308" y="7373"/>
                  </a:lnTo>
                  <a:lnTo>
                    <a:pt x="631159" y="1845"/>
                  </a:lnTo>
                  <a:lnTo>
                    <a:pt x="681271" y="0"/>
                  </a:lnTo>
                  <a:lnTo>
                    <a:pt x="697995" y="205"/>
                  </a:lnTo>
                  <a:lnTo>
                    <a:pt x="748046" y="3280"/>
                  </a:lnTo>
                  <a:lnTo>
                    <a:pt x="797737" y="10028"/>
                  </a:lnTo>
                  <a:lnTo>
                    <a:pt x="846807" y="20416"/>
                  </a:lnTo>
                  <a:lnTo>
                    <a:pt x="894978" y="34386"/>
                  </a:lnTo>
                  <a:lnTo>
                    <a:pt x="941982" y="51858"/>
                  </a:lnTo>
                  <a:lnTo>
                    <a:pt x="987573" y="72740"/>
                  </a:lnTo>
                  <a:lnTo>
                    <a:pt x="1031514" y="96924"/>
                  </a:lnTo>
                  <a:lnTo>
                    <a:pt x="1073556" y="124276"/>
                  </a:lnTo>
                  <a:lnTo>
                    <a:pt x="1113465" y="154641"/>
                  </a:lnTo>
                  <a:lnTo>
                    <a:pt x="1151032" y="187858"/>
                  </a:lnTo>
                  <a:lnTo>
                    <a:pt x="1186060" y="223756"/>
                  </a:lnTo>
                  <a:lnTo>
                    <a:pt x="1218351" y="262135"/>
                  </a:lnTo>
                  <a:lnTo>
                    <a:pt x="1247727" y="302777"/>
                  </a:lnTo>
                  <a:lnTo>
                    <a:pt x="1274033" y="345469"/>
                  </a:lnTo>
                  <a:lnTo>
                    <a:pt x="1297133" y="389989"/>
                  </a:lnTo>
                  <a:lnTo>
                    <a:pt x="1316894" y="436089"/>
                  </a:lnTo>
                  <a:lnTo>
                    <a:pt x="1333206" y="483508"/>
                  </a:lnTo>
                  <a:lnTo>
                    <a:pt x="1345988" y="531998"/>
                  </a:lnTo>
                  <a:lnTo>
                    <a:pt x="1355169" y="581308"/>
                  </a:lnTo>
                  <a:lnTo>
                    <a:pt x="1360697" y="631159"/>
                  </a:lnTo>
                  <a:lnTo>
                    <a:pt x="1362542" y="681271"/>
                  </a:lnTo>
                  <a:lnTo>
                    <a:pt x="1362337" y="697995"/>
                  </a:lnTo>
                  <a:lnTo>
                    <a:pt x="1359262" y="748046"/>
                  </a:lnTo>
                  <a:lnTo>
                    <a:pt x="1352513" y="797737"/>
                  </a:lnTo>
                  <a:lnTo>
                    <a:pt x="1342125" y="846807"/>
                  </a:lnTo>
                  <a:lnTo>
                    <a:pt x="1328155" y="894978"/>
                  </a:lnTo>
                  <a:lnTo>
                    <a:pt x="1310683" y="941982"/>
                  </a:lnTo>
                  <a:lnTo>
                    <a:pt x="1289801" y="987573"/>
                  </a:lnTo>
                  <a:lnTo>
                    <a:pt x="1265617" y="1031514"/>
                  </a:lnTo>
                  <a:lnTo>
                    <a:pt x="1238265" y="1073556"/>
                  </a:lnTo>
                  <a:lnTo>
                    <a:pt x="1207900" y="1113465"/>
                  </a:lnTo>
                  <a:lnTo>
                    <a:pt x="1174683" y="1151032"/>
                  </a:lnTo>
                  <a:lnTo>
                    <a:pt x="1138785" y="1186060"/>
                  </a:lnTo>
                  <a:lnTo>
                    <a:pt x="1100407" y="1218351"/>
                  </a:lnTo>
                  <a:lnTo>
                    <a:pt x="1059764" y="1247727"/>
                  </a:lnTo>
                  <a:lnTo>
                    <a:pt x="1017072" y="1274033"/>
                  </a:lnTo>
                  <a:lnTo>
                    <a:pt x="972552" y="1297133"/>
                  </a:lnTo>
                  <a:lnTo>
                    <a:pt x="926452" y="1316894"/>
                  </a:lnTo>
                  <a:lnTo>
                    <a:pt x="879033" y="1333206"/>
                  </a:lnTo>
                  <a:lnTo>
                    <a:pt x="830543" y="1345988"/>
                  </a:lnTo>
                  <a:lnTo>
                    <a:pt x="781234" y="1355169"/>
                  </a:lnTo>
                  <a:lnTo>
                    <a:pt x="731383" y="1360697"/>
                  </a:lnTo>
                  <a:lnTo>
                    <a:pt x="681271" y="1362542"/>
                  </a:lnTo>
                  <a:close/>
                </a:path>
              </a:pathLst>
            </a:custGeom>
            <a:solidFill>
              <a:srgbClr val="009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99137" y="2017029"/>
              <a:ext cx="1152524" cy="115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30299" y="3613160"/>
            <a:ext cx="1895475" cy="1362710"/>
            <a:chOff x="8830299" y="3613160"/>
            <a:chExt cx="1895475" cy="1362710"/>
          </a:xfrm>
        </p:grpSpPr>
        <p:sp>
          <p:nvSpPr>
            <p:cNvPr id="12" name="object 12"/>
            <p:cNvSpPr/>
            <p:nvPr/>
          </p:nvSpPr>
          <p:spPr>
            <a:xfrm>
              <a:off x="9079687" y="3613160"/>
              <a:ext cx="1362710" cy="1362710"/>
            </a:xfrm>
            <a:custGeom>
              <a:avLst/>
              <a:gdLst/>
              <a:ahLst/>
              <a:cxnLst/>
              <a:rect l="l" t="t" r="r" b="b"/>
              <a:pathLst>
                <a:path w="1362709" h="1362710">
                  <a:moveTo>
                    <a:pt x="681271" y="1362542"/>
                  </a:moveTo>
                  <a:lnTo>
                    <a:pt x="631159" y="1360697"/>
                  </a:lnTo>
                  <a:lnTo>
                    <a:pt x="581308" y="1355169"/>
                  </a:lnTo>
                  <a:lnTo>
                    <a:pt x="531998" y="1345988"/>
                  </a:lnTo>
                  <a:lnTo>
                    <a:pt x="483508" y="1333206"/>
                  </a:lnTo>
                  <a:lnTo>
                    <a:pt x="436089" y="1316894"/>
                  </a:lnTo>
                  <a:lnTo>
                    <a:pt x="389989" y="1297133"/>
                  </a:lnTo>
                  <a:lnTo>
                    <a:pt x="345469" y="1274033"/>
                  </a:lnTo>
                  <a:lnTo>
                    <a:pt x="302777" y="1247727"/>
                  </a:lnTo>
                  <a:lnTo>
                    <a:pt x="262135" y="1218351"/>
                  </a:lnTo>
                  <a:lnTo>
                    <a:pt x="223756" y="1186060"/>
                  </a:lnTo>
                  <a:lnTo>
                    <a:pt x="187858" y="1151032"/>
                  </a:lnTo>
                  <a:lnTo>
                    <a:pt x="154641" y="1113465"/>
                  </a:lnTo>
                  <a:lnTo>
                    <a:pt x="124276" y="1073556"/>
                  </a:lnTo>
                  <a:lnTo>
                    <a:pt x="96924" y="1031514"/>
                  </a:lnTo>
                  <a:lnTo>
                    <a:pt x="72740" y="987573"/>
                  </a:lnTo>
                  <a:lnTo>
                    <a:pt x="51858" y="941982"/>
                  </a:lnTo>
                  <a:lnTo>
                    <a:pt x="34386" y="894978"/>
                  </a:lnTo>
                  <a:lnTo>
                    <a:pt x="20416" y="846807"/>
                  </a:lnTo>
                  <a:lnTo>
                    <a:pt x="10028" y="797737"/>
                  </a:lnTo>
                  <a:lnTo>
                    <a:pt x="3280" y="748046"/>
                  </a:lnTo>
                  <a:lnTo>
                    <a:pt x="205" y="697995"/>
                  </a:lnTo>
                  <a:lnTo>
                    <a:pt x="0" y="681271"/>
                  </a:lnTo>
                  <a:lnTo>
                    <a:pt x="205" y="664546"/>
                  </a:lnTo>
                  <a:lnTo>
                    <a:pt x="3280" y="614495"/>
                  </a:lnTo>
                  <a:lnTo>
                    <a:pt x="10028" y="564804"/>
                  </a:lnTo>
                  <a:lnTo>
                    <a:pt x="20416" y="515735"/>
                  </a:lnTo>
                  <a:lnTo>
                    <a:pt x="34386" y="467564"/>
                  </a:lnTo>
                  <a:lnTo>
                    <a:pt x="51858" y="420560"/>
                  </a:lnTo>
                  <a:lnTo>
                    <a:pt x="72740" y="374968"/>
                  </a:lnTo>
                  <a:lnTo>
                    <a:pt x="96924" y="331028"/>
                  </a:lnTo>
                  <a:lnTo>
                    <a:pt x="124276" y="288985"/>
                  </a:lnTo>
                  <a:lnTo>
                    <a:pt x="154641" y="249077"/>
                  </a:lnTo>
                  <a:lnTo>
                    <a:pt x="187858" y="211510"/>
                  </a:lnTo>
                  <a:lnTo>
                    <a:pt x="223756" y="176481"/>
                  </a:lnTo>
                  <a:lnTo>
                    <a:pt x="262135" y="144190"/>
                  </a:lnTo>
                  <a:lnTo>
                    <a:pt x="302777" y="114814"/>
                  </a:lnTo>
                  <a:lnTo>
                    <a:pt x="345469" y="88508"/>
                  </a:lnTo>
                  <a:lnTo>
                    <a:pt x="389989" y="65408"/>
                  </a:lnTo>
                  <a:lnTo>
                    <a:pt x="436089" y="45647"/>
                  </a:lnTo>
                  <a:lnTo>
                    <a:pt x="483508" y="29335"/>
                  </a:lnTo>
                  <a:lnTo>
                    <a:pt x="531998" y="16554"/>
                  </a:lnTo>
                  <a:lnTo>
                    <a:pt x="581308" y="7373"/>
                  </a:lnTo>
                  <a:lnTo>
                    <a:pt x="631159" y="1845"/>
                  </a:lnTo>
                  <a:lnTo>
                    <a:pt x="681271" y="0"/>
                  </a:lnTo>
                  <a:lnTo>
                    <a:pt x="697995" y="205"/>
                  </a:lnTo>
                  <a:lnTo>
                    <a:pt x="748046" y="3280"/>
                  </a:lnTo>
                  <a:lnTo>
                    <a:pt x="797737" y="10028"/>
                  </a:lnTo>
                  <a:lnTo>
                    <a:pt x="846807" y="20416"/>
                  </a:lnTo>
                  <a:lnTo>
                    <a:pt x="894978" y="34386"/>
                  </a:lnTo>
                  <a:lnTo>
                    <a:pt x="941982" y="51858"/>
                  </a:lnTo>
                  <a:lnTo>
                    <a:pt x="987573" y="72740"/>
                  </a:lnTo>
                  <a:lnTo>
                    <a:pt x="1031514" y="96924"/>
                  </a:lnTo>
                  <a:lnTo>
                    <a:pt x="1073556" y="124276"/>
                  </a:lnTo>
                  <a:lnTo>
                    <a:pt x="1113465" y="154641"/>
                  </a:lnTo>
                  <a:lnTo>
                    <a:pt x="1151032" y="187858"/>
                  </a:lnTo>
                  <a:lnTo>
                    <a:pt x="1186060" y="223756"/>
                  </a:lnTo>
                  <a:lnTo>
                    <a:pt x="1218351" y="262135"/>
                  </a:lnTo>
                  <a:lnTo>
                    <a:pt x="1247727" y="302777"/>
                  </a:lnTo>
                  <a:lnTo>
                    <a:pt x="1274033" y="345469"/>
                  </a:lnTo>
                  <a:lnTo>
                    <a:pt x="1297133" y="389989"/>
                  </a:lnTo>
                  <a:lnTo>
                    <a:pt x="1316894" y="436089"/>
                  </a:lnTo>
                  <a:lnTo>
                    <a:pt x="1333206" y="483508"/>
                  </a:lnTo>
                  <a:lnTo>
                    <a:pt x="1345988" y="531998"/>
                  </a:lnTo>
                  <a:lnTo>
                    <a:pt x="1355169" y="581308"/>
                  </a:lnTo>
                  <a:lnTo>
                    <a:pt x="1360697" y="631159"/>
                  </a:lnTo>
                  <a:lnTo>
                    <a:pt x="1362542" y="681271"/>
                  </a:lnTo>
                  <a:lnTo>
                    <a:pt x="1362337" y="697995"/>
                  </a:lnTo>
                  <a:lnTo>
                    <a:pt x="1359262" y="748046"/>
                  </a:lnTo>
                  <a:lnTo>
                    <a:pt x="1352513" y="797737"/>
                  </a:lnTo>
                  <a:lnTo>
                    <a:pt x="1342125" y="846807"/>
                  </a:lnTo>
                  <a:lnTo>
                    <a:pt x="1328155" y="894978"/>
                  </a:lnTo>
                  <a:lnTo>
                    <a:pt x="1310683" y="941982"/>
                  </a:lnTo>
                  <a:lnTo>
                    <a:pt x="1289801" y="987573"/>
                  </a:lnTo>
                  <a:lnTo>
                    <a:pt x="1265617" y="1031514"/>
                  </a:lnTo>
                  <a:lnTo>
                    <a:pt x="1238265" y="1073556"/>
                  </a:lnTo>
                  <a:lnTo>
                    <a:pt x="1207900" y="1113465"/>
                  </a:lnTo>
                  <a:lnTo>
                    <a:pt x="1174683" y="1151032"/>
                  </a:lnTo>
                  <a:lnTo>
                    <a:pt x="1138785" y="1186060"/>
                  </a:lnTo>
                  <a:lnTo>
                    <a:pt x="1100407" y="1218351"/>
                  </a:lnTo>
                  <a:lnTo>
                    <a:pt x="1059764" y="1247727"/>
                  </a:lnTo>
                  <a:lnTo>
                    <a:pt x="1017072" y="1274033"/>
                  </a:lnTo>
                  <a:lnTo>
                    <a:pt x="972552" y="1297133"/>
                  </a:lnTo>
                  <a:lnTo>
                    <a:pt x="926452" y="1316894"/>
                  </a:lnTo>
                  <a:lnTo>
                    <a:pt x="879033" y="1333206"/>
                  </a:lnTo>
                  <a:lnTo>
                    <a:pt x="830543" y="1345988"/>
                  </a:lnTo>
                  <a:lnTo>
                    <a:pt x="781234" y="1355169"/>
                  </a:lnTo>
                  <a:lnTo>
                    <a:pt x="731383" y="1360697"/>
                  </a:lnTo>
                  <a:lnTo>
                    <a:pt x="681271" y="1362542"/>
                  </a:lnTo>
                  <a:close/>
                </a:path>
              </a:pathLst>
            </a:custGeom>
            <a:solidFill>
              <a:srgbClr val="57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274" y="3899702"/>
              <a:ext cx="1266824" cy="7905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0299" y="3650178"/>
              <a:ext cx="1895474" cy="12858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079686" y="8577041"/>
            <a:ext cx="1362710" cy="1362710"/>
            <a:chOff x="9079686" y="8577041"/>
            <a:chExt cx="1362710" cy="1362710"/>
          </a:xfrm>
        </p:grpSpPr>
        <p:sp>
          <p:nvSpPr>
            <p:cNvPr id="16" name="object 16"/>
            <p:cNvSpPr/>
            <p:nvPr/>
          </p:nvSpPr>
          <p:spPr>
            <a:xfrm>
              <a:off x="9079686" y="8577041"/>
              <a:ext cx="1362710" cy="1362710"/>
            </a:xfrm>
            <a:custGeom>
              <a:avLst/>
              <a:gdLst/>
              <a:ahLst/>
              <a:cxnLst/>
              <a:rect l="l" t="t" r="r" b="b"/>
              <a:pathLst>
                <a:path w="1362709" h="1362709">
                  <a:moveTo>
                    <a:pt x="681271" y="1362542"/>
                  </a:moveTo>
                  <a:lnTo>
                    <a:pt x="631159" y="1360697"/>
                  </a:lnTo>
                  <a:lnTo>
                    <a:pt x="581308" y="1355169"/>
                  </a:lnTo>
                  <a:lnTo>
                    <a:pt x="531998" y="1345988"/>
                  </a:lnTo>
                  <a:lnTo>
                    <a:pt x="483508" y="1333206"/>
                  </a:lnTo>
                  <a:lnTo>
                    <a:pt x="436089" y="1316894"/>
                  </a:lnTo>
                  <a:lnTo>
                    <a:pt x="389989" y="1297133"/>
                  </a:lnTo>
                  <a:lnTo>
                    <a:pt x="345469" y="1274033"/>
                  </a:lnTo>
                  <a:lnTo>
                    <a:pt x="302777" y="1247727"/>
                  </a:lnTo>
                  <a:lnTo>
                    <a:pt x="262135" y="1218351"/>
                  </a:lnTo>
                  <a:lnTo>
                    <a:pt x="223756" y="1186060"/>
                  </a:lnTo>
                  <a:lnTo>
                    <a:pt x="187858" y="1151032"/>
                  </a:lnTo>
                  <a:lnTo>
                    <a:pt x="154641" y="1113465"/>
                  </a:lnTo>
                  <a:lnTo>
                    <a:pt x="124276" y="1073556"/>
                  </a:lnTo>
                  <a:lnTo>
                    <a:pt x="96924" y="1031514"/>
                  </a:lnTo>
                  <a:lnTo>
                    <a:pt x="72740" y="987573"/>
                  </a:lnTo>
                  <a:lnTo>
                    <a:pt x="51858" y="941982"/>
                  </a:lnTo>
                  <a:lnTo>
                    <a:pt x="34386" y="894978"/>
                  </a:lnTo>
                  <a:lnTo>
                    <a:pt x="20416" y="846807"/>
                  </a:lnTo>
                  <a:lnTo>
                    <a:pt x="10028" y="797737"/>
                  </a:lnTo>
                  <a:lnTo>
                    <a:pt x="3280" y="748046"/>
                  </a:lnTo>
                  <a:lnTo>
                    <a:pt x="205" y="697995"/>
                  </a:lnTo>
                  <a:lnTo>
                    <a:pt x="0" y="681271"/>
                  </a:lnTo>
                  <a:lnTo>
                    <a:pt x="205" y="664546"/>
                  </a:lnTo>
                  <a:lnTo>
                    <a:pt x="3280" y="614495"/>
                  </a:lnTo>
                  <a:lnTo>
                    <a:pt x="10028" y="564804"/>
                  </a:lnTo>
                  <a:lnTo>
                    <a:pt x="20416" y="515735"/>
                  </a:lnTo>
                  <a:lnTo>
                    <a:pt x="34386" y="467564"/>
                  </a:lnTo>
                  <a:lnTo>
                    <a:pt x="51858" y="420560"/>
                  </a:lnTo>
                  <a:lnTo>
                    <a:pt x="72740" y="374968"/>
                  </a:lnTo>
                  <a:lnTo>
                    <a:pt x="96924" y="331028"/>
                  </a:lnTo>
                  <a:lnTo>
                    <a:pt x="124276" y="288985"/>
                  </a:lnTo>
                  <a:lnTo>
                    <a:pt x="154641" y="249077"/>
                  </a:lnTo>
                  <a:lnTo>
                    <a:pt x="187858" y="211510"/>
                  </a:lnTo>
                  <a:lnTo>
                    <a:pt x="223756" y="176481"/>
                  </a:lnTo>
                  <a:lnTo>
                    <a:pt x="262135" y="144190"/>
                  </a:lnTo>
                  <a:lnTo>
                    <a:pt x="302777" y="114814"/>
                  </a:lnTo>
                  <a:lnTo>
                    <a:pt x="345469" y="88508"/>
                  </a:lnTo>
                  <a:lnTo>
                    <a:pt x="389989" y="65408"/>
                  </a:lnTo>
                  <a:lnTo>
                    <a:pt x="436089" y="45647"/>
                  </a:lnTo>
                  <a:lnTo>
                    <a:pt x="483508" y="29335"/>
                  </a:lnTo>
                  <a:lnTo>
                    <a:pt x="531998" y="16554"/>
                  </a:lnTo>
                  <a:lnTo>
                    <a:pt x="581308" y="7373"/>
                  </a:lnTo>
                  <a:lnTo>
                    <a:pt x="631159" y="1845"/>
                  </a:lnTo>
                  <a:lnTo>
                    <a:pt x="681271" y="0"/>
                  </a:lnTo>
                  <a:lnTo>
                    <a:pt x="697995" y="205"/>
                  </a:lnTo>
                  <a:lnTo>
                    <a:pt x="748046" y="3280"/>
                  </a:lnTo>
                  <a:lnTo>
                    <a:pt x="797737" y="10028"/>
                  </a:lnTo>
                  <a:lnTo>
                    <a:pt x="846807" y="20416"/>
                  </a:lnTo>
                  <a:lnTo>
                    <a:pt x="894978" y="34386"/>
                  </a:lnTo>
                  <a:lnTo>
                    <a:pt x="941982" y="51858"/>
                  </a:lnTo>
                  <a:lnTo>
                    <a:pt x="987573" y="72740"/>
                  </a:lnTo>
                  <a:lnTo>
                    <a:pt x="1031514" y="96924"/>
                  </a:lnTo>
                  <a:lnTo>
                    <a:pt x="1073556" y="124276"/>
                  </a:lnTo>
                  <a:lnTo>
                    <a:pt x="1113465" y="154641"/>
                  </a:lnTo>
                  <a:lnTo>
                    <a:pt x="1151032" y="187858"/>
                  </a:lnTo>
                  <a:lnTo>
                    <a:pt x="1186060" y="223756"/>
                  </a:lnTo>
                  <a:lnTo>
                    <a:pt x="1218351" y="262135"/>
                  </a:lnTo>
                  <a:lnTo>
                    <a:pt x="1247727" y="302777"/>
                  </a:lnTo>
                  <a:lnTo>
                    <a:pt x="1274033" y="345469"/>
                  </a:lnTo>
                  <a:lnTo>
                    <a:pt x="1297133" y="389989"/>
                  </a:lnTo>
                  <a:lnTo>
                    <a:pt x="1316894" y="436089"/>
                  </a:lnTo>
                  <a:lnTo>
                    <a:pt x="1333206" y="483508"/>
                  </a:lnTo>
                  <a:lnTo>
                    <a:pt x="1345988" y="531998"/>
                  </a:lnTo>
                  <a:lnTo>
                    <a:pt x="1355169" y="581308"/>
                  </a:lnTo>
                  <a:lnTo>
                    <a:pt x="1360697" y="631159"/>
                  </a:lnTo>
                  <a:lnTo>
                    <a:pt x="1362542" y="681271"/>
                  </a:lnTo>
                  <a:lnTo>
                    <a:pt x="1362337" y="697995"/>
                  </a:lnTo>
                  <a:lnTo>
                    <a:pt x="1359262" y="748046"/>
                  </a:lnTo>
                  <a:lnTo>
                    <a:pt x="1352513" y="797737"/>
                  </a:lnTo>
                  <a:lnTo>
                    <a:pt x="1342125" y="846807"/>
                  </a:lnTo>
                  <a:lnTo>
                    <a:pt x="1328155" y="894978"/>
                  </a:lnTo>
                  <a:lnTo>
                    <a:pt x="1310683" y="941982"/>
                  </a:lnTo>
                  <a:lnTo>
                    <a:pt x="1289801" y="987573"/>
                  </a:lnTo>
                  <a:lnTo>
                    <a:pt x="1265617" y="1031514"/>
                  </a:lnTo>
                  <a:lnTo>
                    <a:pt x="1238265" y="1073556"/>
                  </a:lnTo>
                  <a:lnTo>
                    <a:pt x="1207900" y="1113465"/>
                  </a:lnTo>
                  <a:lnTo>
                    <a:pt x="1174683" y="1151032"/>
                  </a:lnTo>
                  <a:lnTo>
                    <a:pt x="1138785" y="1186060"/>
                  </a:lnTo>
                  <a:lnTo>
                    <a:pt x="1100407" y="1218351"/>
                  </a:lnTo>
                  <a:lnTo>
                    <a:pt x="1059764" y="1247727"/>
                  </a:lnTo>
                  <a:lnTo>
                    <a:pt x="1017072" y="1274033"/>
                  </a:lnTo>
                  <a:lnTo>
                    <a:pt x="972552" y="1297133"/>
                  </a:lnTo>
                  <a:lnTo>
                    <a:pt x="926452" y="1316894"/>
                  </a:lnTo>
                  <a:lnTo>
                    <a:pt x="879033" y="1333206"/>
                  </a:lnTo>
                  <a:lnTo>
                    <a:pt x="830543" y="1345988"/>
                  </a:lnTo>
                  <a:lnTo>
                    <a:pt x="781234" y="1355169"/>
                  </a:lnTo>
                  <a:lnTo>
                    <a:pt x="731383" y="1360697"/>
                  </a:lnTo>
                  <a:lnTo>
                    <a:pt x="681271" y="1362542"/>
                  </a:lnTo>
                  <a:close/>
                </a:path>
              </a:pathLst>
            </a:custGeom>
            <a:solidFill>
              <a:srgbClr val="009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87834" y="8768593"/>
              <a:ext cx="981074" cy="9810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60950" y="9075386"/>
              <a:ext cx="1055370" cy="354965"/>
            </a:xfrm>
            <a:custGeom>
              <a:avLst/>
              <a:gdLst/>
              <a:ahLst/>
              <a:cxnLst/>
              <a:rect l="l" t="t" r="r" b="b"/>
              <a:pathLst>
                <a:path w="1055370" h="354965">
                  <a:moveTo>
                    <a:pt x="670525" y="40795"/>
                  </a:moveTo>
                  <a:lnTo>
                    <a:pt x="535136" y="40795"/>
                  </a:lnTo>
                  <a:lnTo>
                    <a:pt x="561835" y="39582"/>
                  </a:lnTo>
                  <a:lnTo>
                    <a:pt x="588327" y="36968"/>
                  </a:lnTo>
                  <a:lnTo>
                    <a:pt x="638635" y="29183"/>
                  </a:lnTo>
                  <a:lnTo>
                    <a:pt x="675447" y="22167"/>
                  </a:lnTo>
                  <a:lnTo>
                    <a:pt x="739041" y="10257"/>
                  </a:lnTo>
                  <a:lnTo>
                    <a:pt x="789585" y="3059"/>
                  </a:lnTo>
                  <a:lnTo>
                    <a:pt x="840652" y="0"/>
                  </a:lnTo>
                  <a:lnTo>
                    <a:pt x="865395" y="937"/>
                  </a:lnTo>
                  <a:lnTo>
                    <a:pt x="889822" y="3541"/>
                  </a:lnTo>
                  <a:lnTo>
                    <a:pt x="938489" y="10543"/>
                  </a:lnTo>
                  <a:lnTo>
                    <a:pt x="964004" y="15439"/>
                  </a:lnTo>
                  <a:lnTo>
                    <a:pt x="988635" y="21908"/>
                  </a:lnTo>
                  <a:lnTo>
                    <a:pt x="788490" y="21908"/>
                  </a:lnTo>
                  <a:lnTo>
                    <a:pt x="770270" y="22171"/>
                  </a:lnTo>
                  <a:lnTo>
                    <a:pt x="752140" y="23252"/>
                  </a:lnTo>
                  <a:lnTo>
                    <a:pt x="734138" y="25272"/>
                  </a:lnTo>
                  <a:lnTo>
                    <a:pt x="716309" y="28347"/>
                  </a:lnTo>
                  <a:lnTo>
                    <a:pt x="670525" y="40795"/>
                  </a:lnTo>
                  <a:close/>
                </a:path>
                <a:path w="1055370" h="354965">
                  <a:moveTo>
                    <a:pt x="267585" y="354949"/>
                  </a:moveTo>
                  <a:lnTo>
                    <a:pt x="224174" y="353274"/>
                  </a:lnTo>
                  <a:lnTo>
                    <a:pt x="181702" y="345398"/>
                  </a:lnTo>
                  <a:lnTo>
                    <a:pt x="141474" y="330397"/>
                  </a:lnTo>
                  <a:lnTo>
                    <a:pt x="99931" y="298133"/>
                  </a:lnTo>
                  <a:lnTo>
                    <a:pt x="75906" y="249097"/>
                  </a:lnTo>
                  <a:lnTo>
                    <a:pt x="51493" y="179446"/>
                  </a:lnTo>
                  <a:lnTo>
                    <a:pt x="41953" y="143907"/>
                  </a:lnTo>
                  <a:lnTo>
                    <a:pt x="36047" y="129943"/>
                  </a:lnTo>
                  <a:lnTo>
                    <a:pt x="26955" y="117697"/>
                  </a:lnTo>
                  <a:lnTo>
                    <a:pt x="16694" y="106438"/>
                  </a:lnTo>
                  <a:lnTo>
                    <a:pt x="7277" y="95436"/>
                  </a:lnTo>
                  <a:lnTo>
                    <a:pt x="1724" y="82707"/>
                  </a:lnTo>
                  <a:lnTo>
                    <a:pt x="0" y="67181"/>
                  </a:lnTo>
                  <a:lnTo>
                    <a:pt x="292" y="50516"/>
                  </a:lnTo>
                  <a:lnTo>
                    <a:pt x="792" y="34368"/>
                  </a:lnTo>
                  <a:lnTo>
                    <a:pt x="54638" y="23918"/>
                  </a:lnTo>
                  <a:lnTo>
                    <a:pt x="108439" y="12711"/>
                  </a:lnTo>
                  <a:lnTo>
                    <a:pt x="162510" y="3844"/>
                  </a:lnTo>
                  <a:lnTo>
                    <a:pt x="217169" y="410"/>
                  </a:lnTo>
                  <a:lnTo>
                    <a:pt x="248712" y="1569"/>
                  </a:lnTo>
                  <a:lnTo>
                    <a:pt x="311797" y="8085"/>
                  </a:lnTo>
                  <a:lnTo>
                    <a:pt x="377998" y="18328"/>
                  </a:lnTo>
                  <a:lnTo>
                    <a:pt x="394740" y="21908"/>
                  </a:lnTo>
                  <a:lnTo>
                    <a:pt x="274259" y="21908"/>
                  </a:lnTo>
                  <a:lnTo>
                    <a:pt x="255930" y="22352"/>
                  </a:lnTo>
                  <a:lnTo>
                    <a:pt x="201484" y="26700"/>
                  </a:lnTo>
                  <a:lnTo>
                    <a:pt x="159811" y="32359"/>
                  </a:lnTo>
                  <a:lnTo>
                    <a:pt x="118813" y="43942"/>
                  </a:lnTo>
                  <a:lnTo>
                    <a:pt x="86947" y="66210"/>
                  </a:lnTo>
                  <a:lnTo>
                    <a:pt x="72672" y="103921"/>
                  </a:lnTo>
                  <a:lnTo>
                    <a:pt x="73212" y="139086"/>
                  </a:lnTo>
                  <a:lnTo>
                    <a:pt x="86469" y="208747"/>
                  </a:lnTo>
                  <a:lnTo>
                    <a:pt x="111247" y="272012"/>
                  </a:lnTo>
                  <a:lnTo>
                    <a:pt x="157047" y="314612"/>
                  </a:lnTo>
                  <a:lnTo>
                    <a:pt x="237422" y="333536"/>
                  </a:lnTo>
                  <a:lnTo>
                    <a:pt x="364323" y="333536"/>
                  </a:lnTo>
                  <a:lnTo>
                    <a:pt x="354753" y="339205"/>
                  </a:lnTo>
                  <a:lnTo>
                    <a:pt x="310631" y="351346"/>
                  </a:lnTo>
                  <a:lnTo>
                    <a:pt x="267585" y="354949"/>
                  </a:lnTo>
                  <a:close/>
                </a:path>
                <a:path w="1055370" h="354965">
                  <a:moveTo>
                    <a:pt x="364323" y="333536"/>
                  </a:moveTo>
                  <a:lnTo>
                    <a:pt x="237422" y="333536"/>
                  </a:lnTo>
                  <a:lnTo>
                    <a:pt x="284928" y="332480"/>
                  </a:lnTo>
                  <a:lnTo>
                    <a:pt x="329538" y="322299"/>
                  </a:lnTo>
                  <a:lnTo>
                    <a:pt x="369866" y="302309"/>
                  </a:lnTo>
                  <a:lnTo>
                    <a:pt x="404528" y="271826"/>
                  </a:lnTo>
                  <a:lnTo>
                    <a:pt x="432138" y="230166"/>
                  </a:lnTo>
                  <a:lnTo>
                    <a:pt x="453037" y="183815"/>
                  </a:lnTo>
                  <a:lnTo>
                    <a:pt x="465138" y="144260"/>
                  </a:lnTo>
                  <a:lnTo>
                    <a:pt x="467092" y="110923"/>
                  </a:lnTo>
                  <a:lnTo>
                    <a:pt x="457548" y="83236"/>
                  </a:lnTo>
                  <a:lnTo>
                    <a:pt x="398568" y="42519"/>
                  </a:lnTo>
                  <a:lnTo>
                    <a:pt x="346432" y="28343"/>
                  </a:lnTo>
                  <a:lnTo>
                    <a:pt x="292472" y="22167"/>
                  </a:lnTo>
                  <a:lnTo>
                    <a:pt x="274259" y="21908"/>
                  </a:lnTo>
                  <a:lnTo>
                    <a:pt x="394740" y="21908"/>
                  </a:lnTo>
                  <a:lnTo>
                    <a:pt x="447076" y="32907"/>
                  </a:lnTo>
                  <a:lnTo>
                    <a:pt x="508425" y="40437"/>
                  </a:lnTo>
                  <a:lnTo>
                    <a:pt x="535136" y="40795"/>
                  </a:lnTo>
                  <a:lnTo>
                    <a:pt x="670525" y="40795"/>
                  </a:lnTo>
                  <a:lnTo>
                    <a:pt x="664173" y="42522"/>
                  </a:lnTo>
                  <a:lnTo>
                    <a:pt x="627584" y="60627"/>
                  </a:lnTo>
                  <a:lnTo>
                    <a:pt x="605193" y="83237"/>
                  </a:lnTo>
                  <a:lnTo>
                    <a:pt x="595649" y="110923"/>
                  </a:lnTo>
                  <a:lnTo>
                    <a:pt x="596226" y="120781"/>
                  </a:lnTo>
                  <a:lnTo>
                    <a:pt x="520437" y="120781"/>
                  </a:lnTo>
                  <a:lnTo>
                    <a:pt x="488622" y="150376"/>
                  </a:lnTo>
                  <a:lnTo>
                    <a:pt x="475919" y="193214"/>
                  </a:lnTo>
                  <a:lnTo>
                    <a:pt x="468229" y="214285"/>
                  </a:lnTo>
                  <a:lnTo>
                    <a:pt x="446768" y="253217"/>
                  </a:lnTo>
                  <a:lnTo>
                    <a:pt x="421550" y="288265"/>
                  </a:lnTo>
                  <a:lnTo>
                    <a:pt x="391303" y="317553"/>
                  </a:lnTo>
                  <a:lnTo>
                    <a:pt x="364323" y="333536"/>
                  </a:lnTo>
                  <a:close/>
                </a:path>
                <a:path w="1055370" h="354965">
                  <a:moveTo>
                    <a:pt x="905309" y="333539"/>
                  </a:moveTo>
                  <a:lnTo>
                    <a:pt x="825322" y="333539"/>
                  </a:lnTo>
                  <a:lnTo>
                    <a:pt x="874346" y="326149"/>
                  </a:lnTo>
                  <a:lnTo>
                    <a:pt x="905709" y="314608"/>
                  </a:lnTo>
                  <a:lnTo>
                    <a:pt x="951498" y="272012"/>
                  </a:lnTo>
                  <a:lnTo>
                    <a:pt x="976275" y="208744"/>
                  </a:lnTo>
                  <a:lnTo>
                    <a:pt x="989530" y="139086"/>
                  </a:lnTo>
                  <a:lnTo>
                    <a:pt x="990067" y="103921"/>
                  </a:lnTo>
                  <a:lnTo>
                    <a:pt x="975786" y="66205"/>
                  </a:lnTo>
                  <a:lnTo>
                    <a:pt x="943907" y="43937"/>
                  </a:lnTo>
                  <a:lnTo>
                    <a:pt x="902886" y="32355"/>
                  </a:lnTo>
                  <a:lnTo>
                    <a:pt x="861189" y="26697"/>
                  </a:lnTo>
                  <a:lnTo>
                    <a:pt x="806742" y="22352"/>
                  </a:lnTo>
                  <a:lnTo>
                    <a:pt x="788490" y="21908"/>
                  </a:lnTo>
                  <a:lnTo>
                    <a:pt x="988635" y="21908"/>
                  </a:lnTo>
                  <a:lnTo>
                    <a:pt x="1014065" y="28586"/>
                  </a:lnTo>
                  <a:lnTo>
                    <a:pt x="1039137" y="33409"/>
                  </a:lnTo>
                  <a:lnTo>
                    <a:pt x="1049781" y="36928"/>
                  </a:lnTo>
                  <a:lnTo>
                    <a:pt x="1054287" y="43136"/>
                  </a:lnTo>
                  <a:lnTo>
                    <a:pt x="1054883" y="51326"/>
                  </a:lnTo>
                  <a:lnTo>
                    <a:pt x="1053818" y="60626"/>
                  </a:lnTo>
                  <a:lnTo>
                    <a:pt x="1053884" y="71104"/>
                  </a:lnTo>
                  <a:lnTo>
                    <a:pt x="1054746" y="82403"/>
                  </a:lnTo>
                  <a:lnTo>
                    <a:pt x="1054042" y="92413"/>
                  </a:lnTo>
                  <a:lnTo>
                    <a:pt x="1049427" y="98859"/>
                  </a:lnTo>
                  <a:lnTo>
                    <a:pt x="1034328" y="111057"/>
                  </a:lnTo>
                  <a:lnTo>
                    <a:pt x="1024275" y="127073"/>
                  </a:lnTo>
                  <a:lnTo>
                    <a:pt x="1017494" y="145071"/>
                  </a:lnTo>
                  <a:lnTo>
                    <a:pt x="1012213" y="163213"/>
                  </a:lnTo>
                  <a:lnTo>
                    <a:pt x="1004413" y="192489"/>
                  </a:lnTo>
                  <a:lnTo>
                    <a:pt x="996515" y="221862"/>
                  </a:lnTo>
                  <a:lnTo>
                    <a:pt x="986527" y="250391"/>
                  </a:lnTo>
                  <a:lnTo>
                    <a:pt x="972461" y="277135"/>
                  </a:lnTo>
                  <a:lnTo>
                    <a:pt x="943363" y="309709"/>
                  </a:lnTo>
                  <a:lnTo>
                    <a:pt x="906590" y="333096"/>
                  </a:lnTo>
                  <a:lnTo>
                    <a:pt x="905309" y="333539"/>
                  </a:lnTo>
                  <a:close/>
                </a:path>
                <a:path w="1055370" h="354965">
                  <a:moveTo>
                    <a:pt x="819271" y="353762"/>
                  </a:moveTo>
                  <a:lnTo>
                    <a:pt x="773351" y="351764"/>
                  </a:lnTo>
                  <a:lnTo>
                    <a:pt x="729007" y="342030"/>
                  </a:lnTo>
                  <a:lnTo>
                    <a:pt x="688554" y="324920"/>
                  </a:lnTo>
                  <a:lnTo>
                    <a:pt x="649551" y="295058"/>
                  </a:lnTo>
                  <a:lnTo>
                    <a:pt x="619901" y="256236"/>
                  </a:lnTo>
                  <a:lnTo>
                    <a:pt x="597970" y="211912"/>
                  </a:lnTo>
                  <a:lnTo>
                    <a:pt x="582126" y="165540"/>
                  </a:lnTo>
                  <a:lnTo>
                    <a:pt x="576821" y="151379"/>
                  </a:lnTo>
                  <a:lnTo>
                    <a:pt x="547167" y="121999"/>
                  </a:lnTo>
                  <a:lnTo>
                    <a:pt x="520437" y="120781"/>
                  </a:lnTo>
                  <a:lnTo>
                    <a:pt x="596226" y="120781"/>
                  </a:lnTo>
                  <a:lnTo>
                    <a:pt x="609703" y="183817"/>
                  </a:lnTo>
                  <a:lnTo>
                    <a:pt x="630603" y="230170"/>
                  </a:lnTo>
                  <a:lnTo>
                    <a:pt x="658217" y="271829"/>
                  </a:lnTo>
                  <a:lnTo>
                    <a:pt x="692881" y="302313"/>
                  </a:lnTo>
                  <a:lnTo>
                    <a:pt x="733209" y="322303"/>
                  </a:lnTo>
                  <a:lnTo>
                    <a:pt x="777818" y="332484"/>
                  </a:lnTo>
                  <a:lnTo>
                    <a:pt x="825322" y="333539"/>
                  </a:lnTo>
                  <a:lnTo>
                    <a:pt x="905309" y="333539"/>
                  </a:lnTo>
                  <a:lnTo>
                    <a:pt x="864455" y="347660"/>
                  </a:lnTo>
                  <a:lnTo>
                    <a:pt x="819271" y="353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60950" y="9075386"/>
              <a:ext cx="1055370" cy="354965"/>
            </a:xfrm>
            <a:custGeom>
              <a:avLst/>
              <a:gdLst/>
              <a:ahLst/>
              <a:cxnLst/>
              <a:rect l="l" t="t" r="r" b="b"/>
              <a:pathLst>
                <a:path w="1055370" h="354965">
                  <a:moveTo>
                    <a:pt x="840652" y="0"/>
                  </a:moveTo>
                  <a:lnTo>
                    <a:pt x="789585" y="3059"/>
                  </a:lnTo>
                  <a:lnTo>
                    <a:pt x="739041" y="10257"/>
                  </a:lnTo>
                  <a:lnTo>
                    <a:pt x="688799" y="19622"/>
                  </a:lnTo>
                  <a:lnTo>
                    <a:pt x="638635" y="29183"/>
                  </a:lnTo>
                  <a:lnTo>
                    <a:pt x="588327" y="36968"/>
                  </a:lnTo>
                  <a:lnTo>
                    <a:pt x="561835" y="39582"/>
                  </a:lnTo>
                  <a:lnTo>
                    <a:pt x="535136" y="40795"/>
                  </a:lnTo>
                  <a:lnTo>
                    <a:pt x="508425" y="40437"/>
                  </a:lnTo>
                  <a:lnTo>
                    <a:pt x="481900" y="38338"/>
                  </a:lnTo>
                  <a:lnTo>
                    <a:pt x="447076" y="32907"/>
                  </a:lnTo>
                  <a:lnTo>
                    <a:pt x="412534" y="25713"/>
                  </a:lnTo>
                  <a:lnTo>
                    <a:pt x="377998" y="18328"/>
                  </a:lnTo>
                  <a:lnTo>
                    <a:pt x="343191" y="12322"/>
                  </a:lnTo>
                  <a:lnTo>
                    <a:pt x="311797" y="8085"/>
                  </a:lnTo>
                  <a:lnTo>
                    <a:pt x="280279" y="4315"/>
                  </a:lnTo>
                  <a:lnTo>
                    <a:pt x="248712" y="1569"/>
                  </a:lnTo>
                  <a:lnTo>
                    <a:pt x="217169" y="410"/>
                  </a:lnTo>
                  <a:lnTo>
                    <a:pt x="162510" y="3844"/>
                  </a:lnTo>
                  <a:lnTo>
                    <a:pt x="108439" y="12711"/>
                  </a:lnTo>
                  <a:lnTo>
                    <a:pt x="54638" y="23918"/>
                  </a:lnTo>
                  <a:lnTo>
                    <a:pt x="792" y="34368"/>
                  </a:lnTo>
                  <a:lnTo>
                    <a:pt x="292" y="50516"/>
                  </a:lnTo>
                  <a:lnTo>
                    <a:pt x="0" y="67181"/>
                  </a:lnTo>
                  <a:lnTo>
                    <a:pt x="1724" y="82707"/>
                  </a:lnTo>
                  <a:lnTo>
                    <a:pt x="7277" y="95436"/>
                  </a:lnTo>
                  <a:lnTo>
                    <a:pt x="16694" y="106438"/>
                  </a:lnTo>
                  <a:lnTo>
                    <a:pt x="26955" y="117697"/>
                  </a:lnTo>
                  <a:lnTo>
                    <a:pt x="36047" y="129943"/>
                  </a:lnTo>
                  <a:lnTo>
                    <a:pt x="41953" y="143907"/>
                  </a:lnTo>
                  <a:lnTo>
                    <a:pt x="51493" y="179446"/>
                  </a:lnTo>
                  <a:lnTo>
                    <a:pt x="62819" y="214541"/>
                  </a:lnTo>
                  <a:lnTo>
                    <a:pt x="90727" y="283022"/>
                  </a:lnTo>
                  <a:lnTo>
                    <a:pt x="125940" y="321646"/>
                  </a:lnTo>
                  <a:lnTo>
                    <a:pt x="181702" y="345398"/>
                  </a:lnTo>
                  <a:lnTo>
                    <a:pt x="224174" y="353274"/>
                  </a:lnTo>
                  <a:lnTo>
                    <a:pt x="267585" y="354949"/>
                  </a:lnTo>
                  <a:lnTo>
                    <a:pt x="310631" y="351346"/>
                  </a:lnTo>
                  <a:lnTo>
                    <a:pt x="354753" y="339205"/>
                  </a:lnTo>
                  <a:lnTo>
                    <a:pt x="391303" y="317553"/>
                  </a:lnTo>
                  <a:lnTo>
                    <a:pt x="421550" y="288265"/>
                  </a:lnTo>
                  <a:lnTo>
                    <a:pt x="446768" y="253217"/>
                  </a:lnTo>
                  <a:lnTo>
                    <a:pt x="468229" y="214285"/>
                  </a:lnTo>
                  <a:lnTo>
                    <a:pt x="481900" y="171575"/>
                  </a:lnTo>
                  <a:lnTo>
                    <a:pt x="488622" y="150376"/>
                  </a:lnTo>
                  <a:lnTo>
                    <a:pt x="498535" y="130625"/>
                  </a:lnTo>
                  <a:lnTo>
                    <a:pt x="507974" y="123040"/>
                  </a:lnTo>
                  <a:lnTo>
                    <a:pt x="520437" y="120781"/>
                  </a:lnTo>
                  <a:lnTo>
                    <a:pt x="534107" y="121288"/>
                  </a:lnTo>
                  <a:lnTo>
                    <a:pt x="568837" y="137215"/>
                  </a:lnTo>
                  <a:lnTo>
                    <a:pt x="597970" y="211912"/>
                  </a:lnTo>
                  <a:lnTo>
                    <a:pt x="619901" y="256236"/>
                  </a:lnTo>
                  <a:lnTo>
                    <a:pt x="649551" y="295058"/>
                  </a:lnTo>
                  <a:lnTo>
                    <a:pt x="688554" y="324920"/>
                  </a:lnTo>
                  <a:lnTo>
                    <a:pt x="729007" y="342030"/>
                  </a:lnTo>
                  <a:lnTo>
                    <a:pt x="773351" y="351764"/>
                  </a:lnTo>
                  <a:lnTo>
                    <a:pt x="819271" y="353762"/>
                  </a:lnTo>
                  <a:lnTo>
                    <a:pt x="864455" y="347660"/>
                  </a:lnTo>
                  <a:lnTo>
                    <a:pt x="906590" y="333096"/>
                  </a:lnTo>
                  <a:lnTo>
                    <a:pt x="943363" y="309709"/>
                  </a:lnTo>
                  <a:lnTo>
                    <a:pt x="972461" y="277135"/>
                  </a:lnTo>
                  <a:lnTo>
                    <a:pt x="996515" y="221862"/>
                  </a:lnTo>
                  <a:lnTo>
                    <a:pt x="1012213" y="163213"/>
                  </a:lnTo>
                  <a:lnTo>
                    <a:pt x="1017494" y="145071"/>
                  </a:lnTo>
                  <a:lnTo>
                    <a:pt x="1024275" y="127073"/>
                  </a:lnTo>
                  <a:lnTo>
                    <a:pt x="1034328" y="111057"/>
                  </a:lnTo>
                  <a:lnTo>
                    <a:pt x="1049427" y="98859"/>
                  </a:lnTo>
                  <a:lnTo>
                    <a:pt x="1054042" y="92413"/>
                  </a:lnTo>
                  <a:lnTo>
                    <a:pt x="1054746" y="82403"/>
                  </a:lnTo>
                  <a:lnTo>
                    <a:pt x="1053884" y="71104"/>
                  </a:lnTo>
                  <a:lnTo>
                    <a:pt x="1053799" y="60794"/>
                  </a:lnTo>
                  <a:lnTo>
                    <a:pt x="1054883" y="51326"/>
                  </a:lnTo>
                  <a:lnTo>
                    <a:pt x="1054287" y="43136"/>
                  </a:lnTo>
                  <a:lnTo>
                    <a:pt x="1049781" y="36928"/>
                  </a:lnTo>
                  <a:lnTo>
                    <a:pt x="1039137" y="33409"/>
                  </a:lnTo>
                  <a:lnTo>
                    <a:pt x="1014065" y="28586"/>
                  </a:lnTo>
                  <a:lnTo>
                    <a:pt x="989108" y="22025"/>
                  </a:lnTo>
                  <a:lnTo>
                    <a:pt x="938489" y="10543"/>
                  </a:lnTo>
                  <a:lnTo>
                    <a:pt x="889822" y="3541"/>
                  </a:lnTo>
                  <a:lnTo>
                    <a:pt x="840659" y="0"/>
                  </a:lnTo>
                  <a:close/>
                </a:path>
                <a:path w="1055370" h="354965">
                  <a:moveTo>
                    <a:pt x="274259" y="21908"/>
                  </a:moveTo>
                  <a:lnTo>
                    <a:pt x="328603" y="25268"/>
                  </a:lnTo>
                  <a:lnTo>
                    <a:pt x="398567" y="42519"/>
                  </a:lnTo>
                  <a:lnTo>
                    <a:pt x="435156" y="60626"/>
                  </a:lnTo>
                  <a:lnTo>
                    <a:pt x="467092" y="110923"/>
                  </a:lnTo>
                  <a:lnTo>
                    <a:pt x="465139" y="144258"/>
                  </a:lnTo>
                  <a:lnTo>
                    <a:pt x="453037" y="183815"/>
                  </a:lnTo>
                  <a:lnTo>
                    <a:pt x="432138" y="230166"/>
                  </a:lnTo>
                  <a:lnTo>
                    <a:pt x="404528" y="271826"/>
                  </a:lnTo>
                  <a:lnTo>
                    <a:pt x="369866" y="302309"/>
                  </a:lnTo>
                  <a:lnTo>
                    <a:pt x="329538" y="322299"/>
                  </a:lnTo>
                  <a:lnTo>
                    <a:pt x="284928" y="332480"/>
                  </a:lnTo>
                  <a:lnTo>
                    <a:pt x="237422" y="333536"/>
                  </a:lnTo>
                  <a:lnTo>
                    <a:pt x="188404" y="326149"/>
                  </a:lnTo>
                  <a:lnTo>
                    <a:pt x="131253" y="296282"/>
                  </a:lnTo>
                  <a:lnTo>
                    <a:pt x="97200" y="242626"/>
                  </a:lnTo>
                  <a:lnTo>
                    <a:pt x="78140" y="174126"/>
                  </a:lnTo>
                  <a:lnTo>
                    <a:pt x="72672" y="103921"/>
                  </a:lnTo>
                  <a:lnTo>
                    <a:pt x="86949" y="66205"/>
                  </a:lnTo>
                  <a:lnTo>
                    <a:pt x="118819" y="43937"/>
                  </a:lnTo>
                  <a:lnTo>
                    <a:pt x="159826" y="32355"/>
                  </a:lnTo>
                  <a:lnTo>
                    <a:pt x="201513" y="26697"/>
                  </a:lnTo>
                  <a:lnTo>
                    <a:pt x="255999" y="22348"/>
                  </a:lnTo>
                  <a:lnTo>
                    <a:pt x="274250" y="21904"/>
                  </a:lnTo>
                  <a:close/>
                </a:path>
                <a:path w="1055370" h="354965">
                  <a:moveTo>
                    <a:pt x="788490" y="21908"/>
                  </a:moveTo>
                  <a:lnTo>
                    <a:pt x="843162" y="24867"/>
                  </a:lnTo>
                  <a:lnTo>
                    <a:pt x="902915" y="32359"/>
                  </a:lnTo>
                  <a:lnTo>
                    <a:pt x="943922" y="43942"/>
                  </a:lnTo>
                  <a:lnTo>
                    <a:pt x="975792" y="66210"/>
                  </a:lnTo>
                  <a:lnTo>
                    <a:pt x="990068" y="103925"/>
                  </a:lnTo>
                  <a:lnTo>
                    <a:pt x="989530" y="139086"/>
                  </a:lnTo>
                  <a:lnTo>
                    <a:pt x="976274" y="208747"/>
                  </a:lnTo>
                  <a:lnTo>
                    <a:pt x="951498" y="272012"/>
                  </a:lnTo>
                  <a:lnTo>
                    <a:pt x="905704" y="314612"/>
                  </a:lnTo>
                  <a:lnTo>
                    <a:pt x="825322" y="333539"/>
                  </a:lnTo>
                  <a:lnTo>
                    <a:pt x="777818" y="332484"/>
                  </a:lnTo>
                  <a:lnTo>
                    <a:pt x="733209" y="322303"/>
                  </a:lnTo>
                  <a:lnTo>
                    <a:pt x="692881" y="302313"/>
                  </a:lnTo>
                  <a:lnTo>
                    <a:pt x="658217" y="271829"/>
                  </a:lnTo>
                  <a:lnTo>
                    <a:pt x="630603" y="230170"/>
                  </a:lnTo>
                  <a:lnTo>
                    <a:pt x="609703" y="183817"/>
                  </a:lnTo>
                  <a:lnTo>
                    <a:pt x="597602" y="144260"/>
                  </a:lnTo>
                  <a:lnTo>
                    <a:pt x="595649" y="110924"/>
                  </a:lnTo>
                  <a:lnTo>
                    <a:pt x="605193" y="83237"/>
                  </a:lnTo>
                  <a:lnTo>
                    <a:pt x="664173" y="42522"/>
                  </a:lnTo>
                  <a:lnTo>
                    <a:pt x="716309" y="28347"/>
                  </a:lnTo>
                  <a:lnTo>
                    <a:pt x="770269" y="22171"/>
                  </a:lnTo>
                  <a:lnTo>
                    <a:pt x="788481" y="219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079686" y="6782896"/>
            <a:ext cx="1362710" cy="1362710"/>
            <a:chOff x="9079686" y="6782896"/>
            <a:chExt cx="1362710" cy="1362710"/>
          </a:xfrm>
        </p:grpSpPr>
        <p:sp>
          <p:nvSpPr>
            <p:cNvPr id="21" name="object 21"/>
            <p:cNvSpPr/>
            <p:nvPr/>
          </p:nvSpPr>
          <p:spPr>
            <a:xfrm>
              <a:off x="9079686" y="6782896"/>
              <a:ext cx="1362710" cy="1362710"/>
            </a:xfrm>
            <a:custGeom>
              <a:avLst/>
              <a:gdLst/>
              <a:ahLst/>
              <a:cxnLst/>
              <a:rect l="l" t="t" r="r" b="b"/>
              <a:pathLst>
                <a:path w="1362709" h="1362709">
                  <a:moveTo>
                    <a:pt x="681271" y="1362542"/>
                  </a:moveTo>
                  <a:lnTo>
                    <a:pt x="631159" y="1360697"/>
                  </a:lnTo>
                  <a:lnTo>
                    <a:pt x="581308" y="1355169"/>
                  </a:lnTo>
                  <a:lnTo>
                    <a:pt x="531998" y="1345988"/>
                  </a:lnTo>
                  <a:lnTo>
                    <a:pt x="483508" y="1333206"/>
                  </a:lnTo>
                  <a:lnTo>
                    <a:pt x="436089" y="1316894"/>
                  </a:lnTo>
                  <a:lnTo>
                    <a:pt x="389989" y="1297133"/>
                  </a:lnTo>
                  <a:lnTo>
                    <a:pt x="345469" y="1274033"/>
                  </a:lnTo>
                  <a:lnTo>
                    <a:pt x="302777" y="1247727"/>
                  </a:lnTo>
                  <a:lnTo>
                    <a:pt x="262135" y="1218351"/>
                  </a:lnTo>
                  <a:lnTo>
                    <a:pt x="223756" y="1186060"/>
                  </a:lnTo>
                  <a:lnTo>
                    <a:pt x="187858" y="1151032"/>
                  </a:lnTo>
                  <a:lnTo>
                    <a:pt x="154641" y="1113465"/>
                  </a:lnTo>
                  <a:lnTo>
                    <a:pt x="124276" y="1073556"/>
                  </a:lnTo>
                  <a:lnTo>
                    <a:pt x="96924" y="1031514"/>
                  </a:lnTo>
                  <a:lnTo>
                    <a:pt x="72740" y="987573"/>
                  </a:lnTo>
                  <a:lnTo>
                    <a:pt x="51858" y="941982"/>
                  </a:lnTo>
                  <a:lnTo>
                    <a:pt x="34386" y="894978"/>
                  </a:lnTo>
                  <a:lnTo>
                    <a:pt x="20416" y="846807"/>
                  </a:lnTo>
                  <a:lnTo>
                    <a:pt x="10028" y="797737"/>
                  </a:lnTo>
                  <a:lnTo>
                    <a:pt x="3280" y="748046"/>
                  </a:lnTo>
                  <a:lnTo>
                    <a:pt x="205" y="697995"/>
                  </a:lnTo>
                  <a:lnTo>
                    <a:pt x="0" y="681271"/>
                  </a:lnTo>
                  <a:lnTo>
                    <a:pt x="205" y="664546"/>
                  </a:lnTo>
                  <a:lnTo>
                    <a:pt x="3280" y="614495"/>
                  </a:lnTo>
                  <a:lnTo>
                    <a:pt x="10028" y="564804"/>
                  </a:lnTo>
                  <a:lnTo>
                    <a:pt x="20416" y="515735"/>
                  </a:lnTo>
                  <a:lnTo>
                    <a:pt x="34386" y="467564"/>
                  </a:lnTo>
                  <a:lnTo>
                    <a:pt x="51858" y="420560"/>
                  </a:lnTo>
                  <a:lnTo>
                    <a:pt x="72740" y="374968"/>
                  </a:lnTo>
                  <a:lnTo>
                    <a:pt x="96924" y="331028"/>
                  </a:lnTo>
                  <a:lnTo>
                    <a:pt x="124276" y="288985"/>
                  </a:lnTo>
                  <a:lnTo>
                    <a:pt x="154641" y="249077"/>
                  </a:lnTo>
                  <a:lnTo>
                    <a:pt x="187858" y="211510"/>
                  </a:lnTo>
                  <a:lnTo>
                    <a:pt x="223756" y="176481"/>
                  </a:lnTo>
                  <a:lnTo>
                    <a:pt x="262135" y="144190"/>
                  </a:lnTo>
                  <a:lnTo>
                    <a:pt x="302777" y="114814"/>
                  </a:lnTo>
                  <a:lnTo>
                    <a:pt x="345469" y="88508"/>
                  </a:lnTo>
                  <a:lnTo>
                    <a:pt x="389989" y="65408"/>
                  </a:lnTo>
                  <a:lnTo>
                    <a:pt x="436089" y="45647"/>
                  </a:lnTo>
                  <a:lnTo>
                    <a:pt x="483508" y="29335"/>
                  </a:lnTo>
                  <a:lnTo>
                    <a:pt x="531998" y="16554"/>
                  </a:lnTo>
                  <a:lnTo>
                    <a:pt x="581308" y="7373"/>
                  </a:lnTo>
                  <a:lnTo>
                    <a:pt x="631159" y="1845"/>
                  </a:lnTo>
                  <a:lnTo>
                    <a:pt x="681271" y="0"/>
                  </a:lnTo>
                  <a:lnTo>
                    <a:pt x="697995" y="205"/>
                  </a:lnTo>
                  <a:lnTo>
                    <a:pt x="748046" y="3280"/>
                  </a:lnTo>
                  <a:lnTo>
                    <a:pt x="797737" y="10028"/>
                  </a:lnTo>
                  <a:lnTo>
                    <a:pt x="846807" y="20416"/>
                  </a:lnTo>
                  <a:lnTo>
                    <a:pt x="894978" y="34386"/>
                  </a:lnTo>
                  <a:lnTo>
                    <a:pt x="941982" y="51858"/>
                  </a:lnTo>
                  <a:lnTo>
                    <a:pt x="987573" y="72740"/>
                  </a:lnTo>
                  <a:lnTo>
                    <a:pt x="1031514" y="96924"/>
                  </a:lnTo>
                  <a:lnTo>
                    <a:pt x="1073556" y="124276"/>
                  </a:lnTo>
                  <a:lnTo>
                    <a:pt x="1113465" y="154641"/>
                  </a:lnTo>
                  <a:lnTo>
                    <a:pt x="1151032" y="187858"/>
                  </a:lnTo>
                  <a:lnTo>
                    <a:pt x="1186060" y="223756"/>
                  </a:lnTo>
                  <a:lnTo>
                    <a:pt x="1218351" y="262135"/>
                  </a:lnTo>
                  <a:lnTo>
                    <a:pt x="1247727" y="302777"/>
                  </a:lnTo>
                  <a:lnTo>
                    <a:pt x="1274033" y="345469"/>
                  </a:lnTo>
                  <a:lnTo>
                    <a:pt x="1297133" y="389989"/>
                  </a:lnTo>
                  <a:lnTo>
                    <a:pt x="1316894" y="436089"/>
                  </a:lnTo>
                  <a:lnTo>
                    <a:pt x="1333206" y="483508"/>
                  </a:lnTo>
                  <a:lnTo>
                    <a:pt x="1345988" y="531998"/>
                  </a:lnTo>
                  <a:lnTo>
                    <a:pt x="1355169" y="581308"/>
                  </a:lnTo>
                  <a:lnTo>
                    <a:pt x="1360697" y="631159"/>
                  </a:lnTo>
                  <a:lnTo>
                    <a:pt x="1362542" y="681271"/>
                  </a:lnTo>
                  <a:lnTo>
                    <a:pt x="1362337" y="697995"/>
                  </a:lnTo>
                  <a:lnTo>
                    <a:pt x="1359262" y="748046"/>
                  </a:lnTo>
                  <a:lnTo>
                    <a:pt x="1352513" y="797737"/>
                  </a:lnTo>
                  <a:lnTo>
                    <a:pt x="1342125" y="846807"/>
                  </a:lnTo>
                  <a:lnTo>
                    <a:pt x="1328155" y="894978"/>
                  </a:lnTo>
                  <a:lnTo>
                    <a:pt x="1310683" y="941982"/>
                  </a:lnTo>
                  <a:lnTo>
                    <a:pt x="1289801" y="987573"/>
                  </a:lnTo>
                  <a:lnTo>
                    <a:pt x="1265617" y="1031514"/>
                  </a:lnTo>
                  <a:lnTo>
                    <a:pt x="1238265" y="1073556"/>
                  </a:lnTo>
                  <a:lnTo>
                    <a:pt x="1207900" y="1113465"/>
                  </a:lnTo>
                  <a:lnTo>
                    <a:pt x="1174683" y="1151032"/>
                  </a:lnTo>
                  <a:lnTo>
                    <a:pt x="1138785" y="1186060"/>
                  </a:lnTo>
                  <a:lnTo>
                    <a:pt x="1100407" y="1218351"/>
                  </a:lnTo>
                  <a:lnTo>
                    <a:pt x="1059764" y="1247727"/>
                  </a:lnTo>
                  <a:lnTo>
                    <a:pt x="1017072" y="1274033"/>
                  </a:lnTo>
                  <a:lnTo>
                    <a:pt x="972552" y="1297133"/>
                  </a:lnTo>
                  <a:lnTo>
                    <a:pt x="926452" y="1316894"/>
                  </a:lnTo>
                  <a:lnTo>
                    <a:pt x="879033" y="1333206"/>
                  </a:lnTo>
                  <a:lnTo>
                    <a:pt x="830543" y="1345988"/>
                  </a:lnTo>
                  <a:lnTo>
                    <a:pt x="781234" y="1355169"/>
                  </a:lnTo>
                  <a:lnTo>
                    <a:pt x="731383" y="1360697"/>
                  </a:lnTo>
                  <a:lnTo>
                    <a:pt x="681271" y="1362542"/>
                  </a:lnTo>
                  <a:close/>
                </a:path>
              </a:pathLst>
            </a:custGeom>
            <a:solidFill>
              <a:srgbClr val="57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11726" y="7060097"/>
              <a:ext cx="1162049" cy="8096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284058" y="1638360"/>
            <a:ext cx="4038599" cy="8372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0299" y="144115"/>
            <a:ext cx="1990724" cy="167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44032" y="472798"/>
            <a:ext cx="3174365" cy="899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700" spc="40" dirty="0">
                <a:solidFill>
                  <a:srgbClr val="F9F7F6"/>
                </a:solidFill>
              </a:rPr>
              <a:t>F</a:t>
            </a:r>
            <a:r>
              <a:rPr sz="5700" spc="-155" dirty="0">
                <a:solidFill>
                  <a:srgbClr val="F9F7F6"/>
                </a:solidFill>
              </a:rPr>
              <a:t>e</a:t>
            </a:r>
            <a:r>
              <a:rPr lang="en-IN" sz="5700" spc="-170" dirty="0" err="1">
                <a:solidFill>
                  <a:srgbClr val="F9F7F6"/>
                </a:solidFill>
              </a:rPr>
              <a:t>atures</a:t>
            </a:r>
            <a:r>
              <a:rPr sz="4300" spc="595" dirty="0">
                <a:solidFill>
                  <a:srgbClr val="F9F7F6"/>
                </a:solidFill>
                <a:latin typeface="Arial Black"/>
                <a:cs typeface="Arial Black"/>
              </a:rPr>
              <a:t>:</a:t>
            </a:r>
            <a:endParaRPr sz="4300" dirty="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85352" y="777209"/>
            <a:ext cx="298132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25" dirty="0">
                <a:solidFill>
                  <a:srgbClr val="FFFFFF"/>
                </a:solidFill>
                <a:latin typeface="Arial"/>
                <a:cs typeface="Arial"/>
              </a:rPr>
              <a:t>Objec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Recogni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85352" y="2343954"/>
            <a:ext cx="528510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Facial Cha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750" spc="-2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Recogni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85352" y="4042958"/>
            <a:ext cx="341439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20" dirty="0">
                <a:solidFill>
                  <a:srgbClr val="FFFFFF"/>
                </a:solidFill>
                <a:latin typeface="Trebuchet MS"/>
                <a:cs typeface="Trebuchet MS"/>
              </a:rPr>
              <a:t>urr</a:t>
            </a:r>
            <a:r>
              <a:rPr sz="2750" spc="20" dirty="0">
                <a:solidFill>
                  <a:srgbClr val="FFFFFF"/>
                </a:solidFill>
                <a:latin typeface="Arial"/>
                <a:cs typeface="Arial"/>
              </a:rPr>
              <a:t>enc</a:t>
            </a:r>
            <a:r>
              <a:rPr sz="2700" spc="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Recogni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85352" y="5573298"/>
            <a:ext cx="244919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65" dirty="0">
                <a:solidFill>
                  <a:srgbClr val="FFFFFF"/>
                </a:solidFill>
                <a:latin typeface="Arial"/>
                <a:cs typeface="Arial"/>
              </a:rPr>
              <a:t>Safe</a:t>
            </a:r>
            <a:r>
              <a:rPr sz="27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iga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3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85352" y="9006809"/>
            <a:ext cx="283781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55" dirty="0">
                <a:solidFill>
                  <a:srgbClr val="FFFFFF"/>
                </a:solidFill>
                <a:latin typeface="Arial"/>
                <a:cs typeface="Arial"/>
              </a:rPr>
              <a:t>Colo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Recogni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85352" y="7212695"/>
            <a:ext cx="263652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6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700" spc="-60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27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Recogni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0147" y="7251374"/>
            <a:ext cx="47625" cy="1323975"/>
          </a:xfrm>
          <a:custGeom>
            <a:avLst/>
            <a:gdLst/>
            <a:ahLst/>
            <a:cxnLst/>
            <a:rect l="l" t="t" r="r" b="b"/>
            <a:pathLst>
              <a:path w="47625" h="1323975">
                <a:moveTo>
                  <a:pt x="47625" y="1323975"/>
                </a:moveTo>
                <a:lnTo>
                  <a:pt x="0" y="1323975"/>
                </a:lnTo>
                <a:lnTo>
                  <a:pt x="0" y="0"/>
                </a:lnTo>
                <a:lnTo>
                  <a:pt x="47625" y="0"/>
                </a:lnTo>
                <a:lnTo>
                  <a:pt x="47625" y="1323975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01551" y="9010861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74375" y="91588"/>
            <a:ext cx="7413625" cy="10262870"/>
            <a:chOff x="10880232" y="35021"/>
            <a:chExt cx="7413625" cy="10262870"/>
          </a:xfrm>
        </p:grpSpPr>
        <p:sp>
          <p:nvSpPr>
            <p:cNvPr id="5" name="object 5"/>
            <p:cNvSpPr/>
            <p:nvPr/>
          </p:nvSpPr>
          <p:spPr>
            <a:xfrm>
              <a:off x="13772574" y="8207116"/>
              <a:ext cx="4521139" cy="2090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80232" y="35021"/>
              <a:ext cx="4714859" cy="102202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258937"/>
            <a:ext cx="59944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15" dirty="0"/>
              <a:t>Tech</a:t>
            </a:r>
            <a:r>
              <a:rPr sz="6600" spc="-740" dirty="0"/>
              <a:t> </a:t>
            </a:r>
            <a:r>
              <a:rPr sz="6600" spc="100" dirty="0"/>
              <a:t>S</a:t>
            </a:r>
            <a:r>
              <a:rPr lang="en-IN" sz="6600" spc="100" dirty="0"/>
              <a:t>ta</a:t>
            </a:r>
            <a:r>
              <a:rPr sz="6600" spc="100" dirty="0"/>
              <a:t>ck</a:t>
            </a:r>
            <a:endParaRPr sz="66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7812" y="7595670"/>
            <a:ext cx="112948" cy="112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7812" y="2683720"/>
            <a:ext cx="112948" cy="112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812" y="4735579"/>
            <a:ext cx="112948" cy="112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7812" y="6132813"/>
            <a:ext cx="112948" cy="112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6000" y="1752360"/>
            <a:ext cx="6775450" cy="696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5CE1E6"/>
                </a:solidFill>
                <a:latin typeface="Arial"/>
                <a:cs typeface="Arial"/>
              </a:rPr>
              <a:t>COMPUTER</a:t>
            </a:r>
            <a:r>
              <a:rPr sz="2800" spc="-65" dirty="0">
                <a:solidFill>
                  <a:srgbClr val="5CE1E6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5CE1E6"/>
                </a:solidFill>
                <a:latin typeface="Arial"/>
                <a:cs typeface="Arial"/>
              </a:rPr>
              <a:t>LANGUAGE</a:t>
            </a:r>
            <a:r>
              <a:rPr sz="2100" spc="70" dirty="0">
                <a:solidFill>
                  <a:srgbClr val="5CE1E6"/>
                </a:solidFill>
                <a:latin typeface="Arial Black"/>
                <a:cs typeface="Arial Black"/>
              </a:rPr>
              <a:t>:</a:t>
            </a:r>
            <a:endParaRPr sz="2100" dirty="0">
              <a:latin typeface="Arial Black"/>
              <a:cs typeface="Arial Black"/>
            </a:endParaRPr>
          </a:p>
          <a:p>
            <a:pPr marL="659765" marR="5080">
              <a:lnSpc>
                <a:spcPct val="113500"/>
              </a:lnSpc>
              <a:spcBef>
                <a:spcPts val="1939"/>
              </a:spcBef>
            </a:pP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00" spc="-30" dirty="0">
                <a:solidFill>
                  <a:srgbClr val="FFFFFF"/>
                </a:solidFill>
                <a:latin typeface="Trebuchet MS"/>
                <a:cs typeface="Trebuchet MS"/>
              </a:rPr>
              <a:t>yt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hon</a:t>
            </a:r>
            <a:r>
              <a:rPr sz="2850" spc="-3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750" spc="-3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700" spc="-3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2750" spc="-10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lea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r>
              <a:rPr sz="2850" spc="-40" dirty="0">
                <a:solidFill>
                  <a:srgbClr val="FFFFFF"/>
                </a:solidFill>
                <a:latin typeface="Trebuchet MS"/>
                <a:cs typeface="Trebuchet MS"/>
              </a:rPr>
              <a:t>)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sz="2700" spc="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5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750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700" spc="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25" dirty="0">
                <a:solidFill>
                  <a:srgbClr val="FFFFFF"/>
                </a:solidFill>
                <a:latin typeface="Arial"/>
                <a:cs typeface="Arial"/>
              </a:rPr>
              <a:t>oid</a:t>
            </a:r>
            <a:r>
              <a:rPr sz="27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applica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2850" spc="-40" dirty="0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endParaRPr sz="2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5CE1E6"/>
                </a:solidFill>
                <a:latin typeface="Arial"/>
                <a:cs typeface="Arial"/>
              </a:rPr>
              <a:t>DEEP </a:t>
            </a:r>
            <a:r>
              <a:rPr sz="2800" spc="30" dirty="0">
                <a:solidFill>
                  <a:srgbClr val="5CE1E6"/>
                </a:solidFill>
                <a:latin typeface="Arial"/>
                <a:cs typeface="Arial"/>
              </a:rPr>
              <a:t>LEARNING</a:t>
            </a:r>
            <a:r>
              <a:rPr sz="2800" spc="-70" dirty="0">
                <a:solidFill>
                  <a:srgbClr val="5CE1E6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5CE1E6"/>
                </a:solidFill>
                <a:latin typeface="Arial"/>
                <a:cs typeface="Arial"/>
              </a:rPr>
              <a:t>FRAMEWORK</a:t>
            </a:r>
            <a:r>
              <a:rPr sz="2100" spc="100" dirty="0">
                <a:solidFill>
                  <a:srgbClr val="5CE1E6"/>
                </a:solidFill>
                <a:latin typeface="Arial Black"/>
                <a:cs typeface="Arial Black"/>
              </a:rPr>
              <a:t>:</a:t>
            </a:r>
            <a:endParaRPr sz="21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Arial Black"/>
              <a:cs typeface="Arial Black"/>
            </a:endParaRPr>
          </a:p>
          <a:p>
            <a:pPr marL="659765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2850" spc="1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Ten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flo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800" spc="105" dirty="0">
                <a:solidFill>
                  <a:srgbClr val="5CE1E6"/>
                </a:solidFill>
                <a:latin typeface="Arial"/>
                <a:cs typeface="Arial"/>
              </a:rPr>
              <a:t>IMAGE </a:t>
            </a:r>
            <a:r>
              <a:rPr sz="2800" spc="-40" dirty="0">
                <a:solidFill>
                  <a:srgbClr val="5CE1E6"/>
                </a:solidFill>
                <a:latin typeface="Arial"/>
                <a:cs typeface="Arial"/>
              </a:rPr>
              <a:t>PROCESSING</a:t>
            </a:r>
            <a:r>
              <a:rPr sz="2800" spc="-235" dirty="0">
                <a:solidFill>
                  <a:srgbClr val="5CE1E6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5CE1E6"/>
                </a:solidFill>
                <a:latin typeface="Arial"/>
                <a:cs typeface="Arial"/>
              </a:rPr>
              <a:t>LIBRARY</a:t>
            </a:r>
            <a:r>
              <a:rPr sz="2100" spc="25" dirty="0">
                <a:solidFill>
                  <a:srgbClr val="5CE1E6"/>
                </a:solidFill>
                <a:latin typeface="Arial Black"/>
                <a:cs typeface="Arial Black"/>
              </a:rPr>
              <a:t>:</a:t>
            </a:r>
            <a:endParaRPr sz="2100" dirty="0">
              <a:latin typeface="Arial Black"/>
              <a:cs typeface="Arial Black"/>
            </a:endParaRPr>
          </a:p>
          <a:p>
            <a:pPr marL="659765">
              <a:lnSpc>
                <a:spcPct val="100000"/>
              </a:lnSpc>
              <a:spcBef>
                <a:spcPts val="1945"/>
              </a:spcBef>
            </a:pPr>
            <a:r>
              <a:rPr sz="2750" spc="15" dirty="0">
                <a:solidFill>
                  <a:srgbClr val="FFFFFF"/>
                </a:solidFill>
                <a:latin typeface="Arial"/>
                <a:cs typeface="Arial"/>
              </a:rPr>
              <a:t>OpenCV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40" dirty="0">
                <a:solidFill>
                  <a:srgbClr val="5CE1E6"/>
                </a:solidFill>
                <a:latin typeface="Arial"/>
                <a:cs typeface="Arial"/>
              </a:rPr>
              <a:t>ANDROID </a:t>
            </a:r>
            <a:r>
              <a:rPr sz="2800" spc="25" dirty="0">
                <a:solidFill>
                  <a:srgbClr val="5CE1E6"/>
                </a:solidFill>
                <a:latin typeface="Arial"/>
                <a:cs typeface="Arial"/>
              </a:rPr>
              <a:t>DEVELOPMENT</a:t>
            </a:r>
            <a:r>
              <a:rPr sz="2800" spc="-170" dirty="0">
                <a:solidFill>
                  <a:srgbClr val="5CE1E6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5CE1E6"/>
                </a:solidFill>
                <a:latin typeface="Arial"/>
                <a:cs typeface="Arial"/>
              </a:rPr>
              <a:t>IDE</a:t>
            </a:r>
            <a:r>
              <a:rPr sz="2100" spc="100" dirty="0">
                <a:solidFill>
                  <a:srgbClr val="5CE1E6"/>
                </a:solidFill>
                <a:latin typeface="Arial Black"/>
                <a:cs typeface="Arial Black"/>
              </a:rPr>
              <a:t>:</a:t>
            </a:r>
            <a:endParaRPr sz="2100" dirty="0">
              <a:latin typeface="Arial Black"/>
              <a:cs typeface="Arial Black"/>
            </a:endParaRPr>
          </a:p>
          <a:p>
            <a:pPr marL="659765">
              <a:lnSpc>
                <a:spcPct val="100000"/>
              </a:lnSpc>
              <a:spcBef>
                <a:spcPts val="1675"/>
              </a:spcBef>
            </a:pP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7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40" dirty="0">
                <a:solidFill>
                  <a:srgbClr val="FFFFFF"/>
                </a:solidFill>
                <a:latin typeface="Arial"/>
                <a:cs typeface="Arial"/>
              </a:rPr>
              <a:t>oid</a:t>
            </a:r>
            <a:r>
              <a:rPr sz="27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tu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dio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10" dirty="0">
                <a:solidFill>
                  <a:srgbClr val="5CE1E6"/>
                </a:solidFill>
                <a:latin typeface="Arial"/>
                <a:cs typeface="Arial"/>
              </a:rPr>
              <a:t>OTHERS</a:t>
            </a:r>
            <a:r>
              <a:rPr sz="2100" spc="10" dirty="0">
                <a:solidFill>
                  <a:srgbClr val="5CE1E6"/>
                </a:solidFill>
                <a:latin typeface="Arial Black"/>
                <a:cs typeface="Arial Black"/>
              </a:rPr>
              <a:t>:</a:t>
            </a:r>
            <a:endParaRPr sz="21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7812" y="9214310"/>
            <a:ext cx="112948" cy="112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63686" y="8955696"/>
            <a:ext cx="7938770" cy="101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100"/>
              </a:spcBef>
            </a:pPr>
            <a:r>
              <a:rPr sz="2750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2750" spc="-6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700" spc="-60" dirty="0">
                <a:solidFill>
                  <a:srgbClr val="FFFFFF"/>
                </a:solidFill>
                <a:latin typeface="Trebuchet MS"/>
                <a:cs typeface="Trebuchet MS"/>
              </a:rPr>
              <a:t>xt 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750" spc="-60" dirty="0">
                <a:solidFill>
                  <a:srgbClr val="FFFFFF"/>
                </a:solidFill>
                <a:latin typeface="Arial"/>
                <a:cs typeface="Arial"/>
              </a:rPr>
              <a:t>Speech </a:t>
            </a:r>
            <a:r>
              <a:rPr sz="275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750" spc="-60" dirty="0">
                <a:solidFill>
                  <a:srgbClr val="FFFFFF"/>
                </a:solidFill>
                <a:latin typeface="Arial"/>
                <a:cs typeface="Arial"/>
              </a:rPr>
              <a:t>Speech </a:t>
            </a:r>
            <a:r>
              <a:rPr sz="27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750" spc="-9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700" spc="-90" dirty="0">
                <a:solidFill>
                  <a:srgbClr val="FFFFFF"/>
                </a:solidFill>
                <a:latin typeface="Trebuchet MS"/>
                <a:cs typeface="Trebuchet MS"/>
              </a:rPr>
              <a:t>xt</a:t>
            </a:r>
            <a:r>
              <a:rPr sz="2850" spc="-9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Solid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50" spc="-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8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Mic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Arial"/>
                <a:cs typeface="Arial"/>
              </a:rPr>
              <a:t>CV</a:t>
            </a:r>
            <a:r>
              <a:rPr sz="27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9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850" spc="-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8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Mic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5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275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-7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850" spc="-7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21733" y="756153"/>
            <a:ext cx="11758258" cy="9813133"/>
            <a:chOff x="6960351" y="822746"/>
            <a:chExt cx="11758258" cy="9813133"/>
          </a:xfrm>
        </p:grpSpPr>
        <p:sp>
          <p:nvSpPr>
            <p:cNvPr id="3" name="object 3"/>
            <p:cNvSpPr/>
            <p:nvPr/>
          </p:nvSpPr>
          <p:spPr>
            <a:xfrm>
              <a:off x="11807856" y="2535421"/>
              <a:ext cx="6910753" cy="81004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60351" y="822746"/>
              <a:ext cx="7219949" cy="37909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484728"/>
            <a:ext cx="4622800" cy="223368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8810"/>
              </a:lnSpc>
              <a:spcBef>
                <a:spcPts val="505"/>
              </a:spcBef>
            </a:pPr>
            <a:r>
              <a:rPr sz="6600" spc="335" dirty="0"/>
              <a:t>H</a:t>
            </a:r>
            <a:r>
              <a:rPr lang="en-IN" sz="6600" spc="335" dirty="0" err="1"/>
              <a:t>ardware</a:t>
            </a:r>
            <a:r>
              <a:rPr sz="6600" spc="335" dirty="0"/>
              <a:t>  </a:t>
            </a:r>
            <a:r>
              <a:rPr sz="6600" spc="95" dirty="0"/>
              <a:t>I</a:t>
            </a:r>
            <a:r>
              <a:rPr lang="en-IN" sz="6600" spc="145" dirty="0" err="1"/>
              <a:t>ntegration</a:t>
            </a:r>
            <a:endParaRPr sz="66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095" y="7910900"/>
            <a:ext cx="47625" cy="1323975"/>
          </a:xfrm>
          <a:custGeom>
            <a:avLst/>
            <a:gdLst/>
            <a:ahLst/>
            <a:cxnLst/>
            <a:rect l="l" t="t" r="r" b="b"/>
            <a:pathLst>
              <a:path w="47625" h="1323975">
                <a:moveTo>
                  <a:pt x="47625" y="1323975"/>
                </a:moveTo>
                <a:lnTo>
                  <a:pt x="0" y="1323975"/>
                </a:lnTo>
                <a:lnTo>
                  <a:pt x="0" y="0"/>
                </a:lnTo>
                <a:lnTo>
                  <a:pt x="47625" y="0"/>
                </a:lnTo>
                <a:lnTo>
                  <a:pt x="47625" y="1323975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8502" y="9670388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1893" y="3786068"/>
            <a:ext cx="125261" cy="1252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893" y="4332666"/>
            <a:ext cx="125261" cy="1252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1893" y="4879264"/>
            <a:ext cx="125261" cy="1252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1893" y="5425861"/>
            <a:ext cx="125261" cy="125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1893" y="5972459"/>
            <a:ext cx="125261" cy="1252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0318" y="3498375"/>
            <a:ext cx="5890260" cy="27584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050" spc="-1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5" dirty="0">
                <a:solidFill>
                  <a:srgbClr val="FFFFFF"/>
                </a:solidFill>
                <a:latin typeface="Arial"/>
                <a:cs typeface="Arial"/>
              </a:rPr>
              <a:t>pbe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rry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50" spc="-80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endParaRPr sz="3050" dirty="0">
              <a:latin typeface="Arial"/>
              <a:cs typeface="Arial"/>
            </a:endParaRPr>
          </a:p>
          <a:p>
            <a:pPr marL="12700" marR="768985">
              <a:lnSpc>
                <a:spcPct val="117600"/>
              </a:lnSpc>
            </a:pPr>
            <a:r>
              <a:rPr sz="3050" spc="-1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5" dirty="0">
                <a:solidFill>
                  <a:srgbClr val="FFFFFF"/>
                </a:solidFill>
                <a:latin typeface="Arial"/>
                <a:cs typeface="Arial"/>
              </a:rPr>
              <a:t>pbe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rry </a:t>
            </a:r>
            <a:r>
              <a:rPr sz="3050" spc="-80" dirty="0">
                <a:solidFill>
                  <a:srgbClr val="FFFFFF"/>
                </a:solidFill>
                <a:latin typeface="Arial"/>
                <a:cs typeface="Arial"/>
              </a:rPr>
              <a:t>Pi </a:t>
            </a:r>
            <a:r>
              <a:rPr sz="3050" spc="-10" dirty="0">
                <a:solidFill>
                  <a:srgbClr val="FFFFFF"/>
                </a:solidFill>
                <a:latin typeface="Arial"/>
                <a:cs typeface="Arial"/>
              </a:rPr>
              <a:t>Came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5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50" spc="75" dirty="0">
                <a:solidFill>
                  <a:srgbClr val="FFFFFF"/>
                </a:solidFill>
                <a:latin typeface="Arial"/>
                <a:cs typeface="Arial"/>
              </a:rPr>
              <a:t>Mod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75" dirty="0">
                <a:solidFill>
                  <a:srgbClr val="FFFFFF"/>
                </a:solidFill>
                <a:latin typeface="Arial"/>
                <a:cs typeface="Arial"/>
              </a:rPr>
              <a:t>le  </a:t>
            </a:r>
            <a:r>
              <a:rPr sz="3050" spc="40" dirty="0">
                <a:solidFill>
                  <a:srgbClr val="FFFFFF"/>
                </a:solidFill>
                <a:latin typeface="Arial"/>
                <a:cs typeface="Arial"/>
              </a:rPr>
              <a:t>ESP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8266</a:t>
            </a: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3050" spc="-20" dirty="0">
                <a:solidFill>
                  <a:srgbClr val="FFFFFF"/>
                </a:solidFill>
                <a:latin typeface="Arial"/>
                <a:cs typeface="Arial"/>
              </a:rPr>
              <a:t>Hap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30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050" spc="-1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15" dirty="0">
                <a:solidFill>
                  <a:srgbClr val="FFFFFF"/>
                </a:solidFill>
                <a:latin typeface="Arial"/>
                <a:cs typeface="Arial"/>
              </a:rPr>
              <a:t>pbe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rry </a:t>
            </a:r>
            <a:r>
              <a:rPr sz="3050" spc="-80" dirty="0">
                <a:solidFill>
                  <a:srgbClr val="FFFFFF"/>
                </a:solidFill>
                <a:latin typeface="Arial"/>
                <a:cs typeface="Arial"/>
              </a:rPr>
              <a:t>Pi </a:t>
            </a:r>
            <a:r>
              <a:rPr sz="3050" spc="-35" dirty="0">
                <a:solidFill>
                  <a:srgbClr val="FFFFFF"/>
                </a:solidFill>
                <a:latin typeface="Arial"/>
                <a:cs typeface="Arial"/>
              </a:rPr>
              <a:t>Nigh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3050" spc="55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5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305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"/>
                <a:cs typeface="Arial"/>
              </a:rPr>
              <a:t>Came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0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1893" y="6519057"/>
            <a:ext cx="125261" cy="125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1893" y="7065654"/>
            <a:ext cx="125261" cy="125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1893" y="7612252"/>
            <a:ext cx="125261" cy="1252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1893" y="8158850"/>
            <a:ext cx="125261" cy="125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10318" y="6231363"/>
            <a:ext cx="3597275" cy="221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5"/>
              </a:spcBef>
            </a:pP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Mic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ophone</a:t>
            </a:r>
            <a:r>
              <a:rPr sz="305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5" dirty="0">
                <a:solidFill>
                  <a:srgbClr val="FFFFFF"/>
                </a:solidFill>
                <a:latin typeface="Arial"/>
                <a:cs typeface="Arial"/>
              </a:rPr>
              <a:t>peake</a:t>
            </a:r>
            <a:r>
              <a:rPr sz="3000" spc="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3050" spc="-20" dirty="0">
                <a:solidFill>
                  <a:srgbClr val="FFFFFF"/>
                </a:solidFill>
                <a:latin typeface="Arial"/>
                <a:cs typeface="Arial"/>
              </a:rPr>
              <a:t>Hap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-20" dirty="0">
                <a:solidFill>
                  <a:srgbClr val="FFFFFF"/>
                </a:solidFill>
                <a:latin typeface="Arial"/>
                <a:cs typeface="Arial"/>
              </a:rPr>
              <a:t>ic 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50" spc="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3050" spc="-5" dirty="0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sz="305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-5" dirty="0">
                <a:solidFill>
                  <a:srgbClr val="FFFFFF"/>
                </a:solidFill>
                <a:latin typeface="Arial"/>
                <a:cs typeface="Arial"/>
              </a:rPr>
              <a:t>onic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5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50" spc="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3050" spc="-165" dirty="0">
                <a:solidFill>
                  <a:srgbClr val="FFFFFF"/>
                </a:solidFill>
                <a:latin typeface="Arial"/>
                <a:cs typeface="Arial"/>
              </a:rPr>
              <a:t>GPS</a:t>
            </a:r>
            <a:r>
              <a:rPr sz="30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50" spc="55" dirty="0">
                <a:solidFill>
                  <a:srgbClr val="FFFFFF"/>
                </a:solidFill>
                <a:latin typeface="Arial"/>
                <a:cs typeface="Arial"/>
              </a:rPr>
              <a:t>mod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50" spc="5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3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48171" y="4041409"/>
            <a:ext cx="6868795" cy="3019425"/>
            <a:chOff x="7305964" y="3901927"/>
            <a:chExt cx="6868795" cy="3019425"/>
          </a:xfrm>
        </p:grpSpPr>
        <p:sp>
          <p:nvSpPr>
            <p:cNvPr id="20" name="object 20"/>
            <p:cNvSpPr/>
            <p:nvPr/>
          </p:nvSpPr>
          <p:spPr>
            <a:xfrm>
              <a:off x="7305964" y="4171324"/>
              <a:ext cx="3200399" cy="24860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55070" y="3901927"/>
              <a:ext cx="3019424" cy="30194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742430" y="6647328"/>
            <a:ext cx="18497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0" dirty="0">
                <a:solidFill>
                  <a:srgbClr val="FFFFFF"/>
                </a:solidFill>
                <a:latin typeface="Noto Sans"/>
                <a:cs typeface="Noto Sans"/>
              </a:rPr>
              <a:t>ESP</a:t>
            </a:r>
            <a:r>
              <a:rPr sz="3400" spc="-7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Noto Sans"/>
                <a:cs typeface="Noto Sans"/>
              </a:rPr>
              <a:t>8266</a:t>
            </a:r>
            <a:endParaRPr sz="3400">
              <a:latin typeface="Noto Sans"/>
              <a:cs typeface="Noto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88911" y="6647328"/>
            <a:ext cx="31299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0" dirty="0">
                <a:solidFill>
                  <a:srgbClr val="FFFFFF"/>
                </a:solidFill>
                <a:latin typeface="Noto Sans"/>
                <a:cs typeface="Noto Sans"/>
              </a:rPr>
              <a:t>Camera</a:t>
            </a:r>
            <a:r>
              <a:rPr sz="3400" spc="-7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400" spc="-100" dirty="0">
                <a:solidFill>
                  <a:srgbClr val="FFFFFF"/>
                </a:solidFill>
                <a:latin typeface="Noto Sans"/>
                <a:cs typeface="Noto Sans"/>
              </a:rPr>
              <a:t>module</a:t>
            </a:r>
            <a:endParaRPr sz="3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8051" y="2689359"/>
            <a:ext cx="3295650" cy="476250"/>
          </a:xfrm>
          <a:custGeom>
            <a:avLst/>
            <a:gdLst/>
            <a:ahLst/>
            <a:cxnLst/>
            <a:rect l="l" t="t" r="r" b="b"/>
            <a:pathLst>
              <a:path w="3295650" h="476250">
                <a:moveTo>
                  <a:pt x="0" y="0"/>
                </a:moveTo>
                <a:lnTo>
                  <a:pt x="3295649" y="0"/>
                </a:lnTo>
                <a:lnTo>
                  <a:pt x="3295649" y="476249"/>
                </a:lnTo>
                <a:lnTo>
                  <a:pt x="0" y="4762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81263" y="2689359"/>
            <a:ext cx="2039620" cy="476884"/>
            <a:chOff x="5781263" y="2689359"/>
            <a:chExt cx="2039620" cy="476884"/>
          </a:xfrm>
        </p:grpSpPr>
        <p:sp>
          <p:nvSpPr>
            <p:cNvPr id="4" name="object 4"/>
            <p:cNvSpPr/>
            <p:nvPr/>
          </p:nvSpPr>
          <p:spPr>
            <a:xfrm>
              <a:off x="5781263" y="2689359"/>
              <a:ext cx="2039620" cy="476884"/>
            </a:xfrm>
            <a:custGeom>
              <a:avLst/>
              <a:gdLst/>
              <a:ahLst/>
              <a:cxnLst/>
              <a:rect l="l" t="t" r="r" b="b"/>
              <a:pathLst>
                <a:path w="2039620" h="476885">
                  <a:moveTo>
                    <a:pt x="2039449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039449" y="0"/>
                  </a:lnTo>
                  <a:lnTo>
                    <a:pt x="2039449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04010" y="273060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4362" y="2814760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80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8977" y="297282"/>
            <a:ext cx="6045558" cy="73032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435985" algn="l"/>
              </a:tabLst>
            </a:pPr>
            <a:r>
              <a:rPr sz="4650" b="1" spc="10" dirty="0">
                <a:latin typeface="Noto Sans"/>
                <a:cs typeface="Noto Sans"/>
              </a:rPr>
              <a:t>R</a:t>
            </a:r>
            <a:r>
              <a:rPr sz="4650" b="1" spc="-509" dirty="0">
                <a:latin typeface="Noto Sans"/>
                <a:cs typeface="Noto Sans"/>
              </a:rPr>
              <a:t> </a:t>
            </a:r>
            <a:r>
              <a:rPr sz="4650" b="1" spc="10" dirty="0">
                <a:latin typeface="Noto Sans"/>
                <a:cs typeface="Noto Sans"/>
              </a:rPr>
              <a:t>e</a:t>
            </a:r>
            <a:r>
              <a:rPr sz="4650" b="1" spc="-509" dirty="0">
                <a:latin typeface="Noto Sans"/>
                <a:cs typeface="Noto Sans"/>
              </a:rPr>
              <a:t> </a:t>
            </a:r>
            <a:r>
              <a:rPr sz="4650" b="1" spc="5" dirty="0">
                <a:latin typeface="Noto Sans"/>
                <a:cs typeface="Noto Sans"/>
              </a:rPr>
              <a:t>v</a:t>
            </a:r>
            <a:r>
              <a:rPr sz="4650" b="1" spc="-509" dirty="0">
                <a:latin typeface="Noto Sans"/>
                <a:cs typeface="Noto Sans"/>
              </a:rPr>
              <a:t> </a:t>
            </a:r>
            <a:r>
              <a:rPr sz="4650" b="1" spc="10" dirty="0">
                <a:latin typeface="Noto Sans"/>
                <a:cs typeface="Noto Sans"/>
              </a:rPr>
              <a:t>e</a:t>
            </a:r>
            <a:r>
              <a:rPr sz="4650" b="1" spc="-509" dirty="0">
                <a:latin typeface="Noto Sans"/>
                <a:cs typeface="Noto Sans"/>
              </a:rPr>
              <a:t> </a:t>
            </a:r>
            <a:r>
              <a:rPr sz="4650" b="1" spc="10" dirty="0">
                <a:latin typeface="Noto Sans"/>
                <a:cs typeface="Noto Sans"/>
              </a:rPr>
              <a:t>n</a:t>
            </a:r>
            <a:r>
              <a:rPr sz="4650" b="1" spc="-505" dirty="0">
                <a:latin typeface="Noto Sans"/>
                <a:cs typeface="Noto Sans"/>
              </a:rPr>
              <a:t> </a:t>
            </a:r>
            <a:r>
              <a:rPr sz="4650" b="1" spc="10" dirty="0">
                <a:latin typeface="Noto Sans"/>
                <a:cs typeface="Noto Sans"/>
              </a:rPr>
              <a:t>u</a:t>
            </a:r>
            <a:r>
              <a:rPr sz="4650" b="1" spc="-509" dirty="0">
                <a:latin typeface="Noto Sans"/>
                <a:cs typeface="Noto Sans"/>
              </a:rPr>
              <a:t> </a:t>
            </a:r>
            <a:r>
              <a:rPr sz="4650" b="1" spc="10" dirty="0">
                <a:latin typeface="Noto Sans"/>
                <a:cs typeface="Noto Sans"/>
              </a:rPr>
              <a:t>e</a:t>
            </a:r>
            <a:r>
              <a:rPr lang="en-IN" sz="4650" b="1" spc="10" dirty="0">
                <a:latin typeface="Noto Sans"/>
                <a:cs typeface="Noto Sans"/>
              </a:rPr>
              <a:t> </a:t>
            </a:r>
            <a:r>
              <a:rPr sz="4650" b="1" spc="15" dirty="0">
                <a:latin typeface="Noto Sans"/>
                <a:cs typeface="Noto Sans"/>
              </a:rPr>
              <a:t>M</a:t>
            </a:r>
            <a:r>
              <a:rPr sz="4650" b="1" spc="-535" dirty="0">
                <a:latin typeface="Noto Sans"/>
                <a:cs typeface="Noto Sans"/>
              </a:rPr>
              <a:t> </a:t>
            </a:r>
            <a:r>
              <a:rPr sz="4650" b="1" spc="10" dirty="0">
                <a:latin typeface="Noto Sans"/>
                <a:cs typeface="Noto Sans"/>
              </a:rPr>
              <a:t>o</a:t>
            </a:r>
            <a:r>
              <a:rPr sz="4650" b="1" spc="-535" dirty="0">
                <a:latin typeface="Noto Sans"/>
                <a:cs typeface="Noto Sans"/>
              </a:rPr>
              <a:t> </a:t>
            </a:r>
            <a:r>
              <a:rPr sz="4650" b="1" spc="10" dirty="0">
                <a:latin typeface="Noto Sans"/>
                <a:cs typeface="Noto Sans"/>
              </a:rPr>
              <a:t>d</a:t>
            </a:r>
            <a:r>
              <a:rPr sz="4650" b="1" spc="-530" dirty="0">
                <a:latin typeface="Noto Sans"/>
                <a:cs typeface="Noto Sans"/>
              </a:rPr>
              <a:t> </a:t>
            </a:r>
            <a:r>
              <a:rPr sz="4650" b="1" spc="10" dirty="0">
                <a:latin typeface="Noto Sans"/>
                <a:cs typeface="Noto Sans"/>
              </a:rPr>
              <a:t>e</a:t>
            </a:r>
            <a:r>
              <a:rPr sz="4650" b="1" spc="-535" dirty="0">
                <a:latin typeface="Noto Sans"/>
                <a:cs typeface="Noto Sans"/>
              </a:rPr>
              <a:t> </a:t>
            </a:r>
            <a:r>
              <a:rPr sz="4650" b="1" spc="5" dirty="0">
                <a:latin typeface="Noto Sans"/>
                <a:cs typeface="Noto Sans"/>
              </a:rPr>
              <a:t>l</a:t>
            </a:r>
            <a:endParaRPr sz="4650" dirty="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1898" y="1393482"/>
            <a:ext cx="2038985" cy="870751"/>
          </a:xfrm>
          <a:prstGeom prst="rect">
            <a:avLst/>
          </a:prstGeom>
          <a:solidFill>
            <a:srgbClr val="83ACCF"/>
          </a:solidFill>
        </p:spPr>
        <p:txBody>
          <a:bodyPr vert="horz" wrap="square" lIns="0" tIns="107950" rIns="0" bIns="0" rtlCol="0">
            <a:spAutoFit/>
          </a:bodyPr>
          <a:lstStyle/>
          <a:p>
            <a:pPr marL="66675" algn="ctr">
              <a:lnSpc>
                <a:spcPct val="100000"/>
              </a:lnSpc>
              <a:spcBef>
                <a:spcPts val="850"/>
              </a:spcBef>
            </a:pPr>
            <a:r>
              <a:rPr lang="en-IN" sz="2100" b="1" spc="-25" dirty="0">
                <a:latin typeface="Noto Sans"/>
                <a:cs typeface="Noto Sans"/>
              </a:rPr>
              <a:t>MOBILE APP</a:t>
            </a:r>
          </a:p>
          <a:p>
            <a:pPr marL="66675" algn="ctr">
              <a:lnSpc>
                <a:spcPct val="100000"/>
              </a:lnSpc>
              <a:spcBef>
                <a:spcPts val="850"/>
              </a:spcBef>
            </a:pPr>
            <a:r>
              <a:rPr lang="en-IN" sz="2100" b="1" spc="-25" dirty="0">
                <a:latin typeface="Noto Sans"/>
                <a:cs typeface="Noto Sans"/>
              </a:rPr>
              <a:t>FREE</a:t>
            </a:r>
            <a:endParaRPr sz="2100" dirty="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8980" y="1402683"/>
            <a:ext cx="337629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69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309"/>
              </a:spcBef>
            </a:pPr>
            <a:r>
              <a:rPr sz="3150" b="1" spc="5" dirty="0">
                <a:latin typeface="Noto Sans"/>
                <a:cs typeface="Noto Sans"/>
              </a:rPr>
              <a:t>Features</a:t>
            </a:r>
            <a:endParaRPr sz="315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2637" y="5676704"/>
            <a:ext cx="3295650" cy="476250"/>
          </a:xfrm>
          <a:prstGeom prst="rect">
            <a:avLst/>
          </a:prstGeom>
          <a:solidFill>
            <a:srgbClr val="E8E8E8">
              <a:alpha val="37649"/>
            </a:srgbClr>
          </a:solidFill>
        </p:spPr>
        <p:txBody>
          <a:bodyPr vert="horz" wrap="square" lIns="0" tIns="13843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1090"/>
              </a:spcBef>
            </a:pPr>
            <a:r>
              <a:rPr sz="1500" b="1" spc="15" dirty="0">
                <a:solidFill>
                  <a:srgbClr val="0D0D0D"/>
                </a:solidFill>
                <a:latin typeface="Noto Sans"/>
                <a:cs typeface="Noto Sans"/>
              </a:rPr>
              <a:t>SAFE</a:t>
            </a:r>
            <a:r>
              <a:rPr sz="1500" b="1" spc="5" dirty="0">
                <a:solidFill>
                  <a:srgbClr val="0D0D0D"/>
                </a:solidFill>
                <a:latin typeface="Noto Sans"/>
                <a:cs typeface="Noto Sans"/>
              </a:rPr>
              <a:t> </a:t>
            </a:r>
            <a:r>
              <a:rPr sz="1500" b="1" dirty="0">
                <a:solidFill>
                  <a:srgbClr val="0D0D0D"/>
                </a:solidFill>
                <a:latin typeface="Noto Sans"/>
                <a:cs typeface="Noto Sans"/>
              </a:rPr>
              <a:t>NAVIGATION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7214" y="6295444"/>
            <a:ext cx="3295650" cy="476250"/>
          </a:xfrm>
          <a:prstGeom prst="rect">
            <a:avLst/>
          </a:prstGeom>
          <a:solidFill>
            <a:srgbClr val="000000">
              <a:alpha val="81959"/>
            </a:srgbClr>
          </a:solidFill>
        </p:spPr>
        <p:txBody>
          <a:bodyPr vert="horz" wrap="square" lIns="0" tIns="116839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919"/>
              </a:spcBef>
            </a:pPr>
            <a:r>
              <a:rPr sz="1500" b="1" spc="20" dirty="0">
                <a:solidFill>
                  <a:srgbClr val="FFFFFF"/>
                </a:solidFill>
                <a:latin typeface="Noto Sans"/>
                <a:cs typeface="Noto Sans"/>
              </a:rPr>
              <a:t>HARDWARE</a:t>
            </a:r>
            <a:r>
              <a:rPr sz="1500" b="1" spc="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Noto Sans"/>
                <a:cs typeface="Noto Sans"/>
              </a:rPr>
              <a:t>PRODUCT</a:t>
            </a:r>
            <a:endParaRPr sz="1500" dirty="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4827" y="6892976"/>
            <a:ext cx="3295650" cy="476250"/>
          </a:xfrm>
          <a:prstGeom prst="rect">
            <a:avLst/>
          </a:prstGeom>
          <a:solidFill>
            <a:srgbClr val="E8E8E8">
              <a:alpha val="37649"/>
            </a:srgbClr>
          </a:solidFill>
        </p:spPr>
        <p:txBody>
          <a:bodyPr vert="horz" wrap="square" lIns="0" tIns="120014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944"/>
              </a:spcBef>
            </a:pPr>
            <a:r>
              <a:rPr sz="1500" b="1" spc="5" dirty="0">
                <a:solidFill>
                  <a:srgbClr val="0D0D0D"/>
                </a:solidFill>
                <a:latin typeface="Noto Sans"/>
                <a:cs typeface="Noto Sans"/>
              </a:rPr>
              <a:t>HAPTIC</a:t>
            </a:r>
            <a:r>
              <a:rPr sz="1500" b="1" spc="-5" dirty="0">
                <a:solidFill>
                  <a:srgbClr val="0D0D0D"/>
                </a:solidFill>
                <a:latin typeface="Noto Sans"/>
                <a:cs typeface="Noto Sans"/>
              </a:rPr>
              <a:t> </a:t>
            </a:r>
            <a:r>
              <a:rPr sz="1500" b="1" spc="20" dirty="0">
                <a:solidFill>
                  <a:srgbClr val="0D0D0D"/>
                </a:solidFill>
                <a:latin typeface="Noto Sans"/>
                <a:cs typeface="Noto Sans"/>
              </a:rPr>
              <a:t>RESPONSE</a:t>
            </a:r>
            <a:endParaRPr sz="1500" dirty="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2430" y="9272701"/>
            <a:ext cx="3295650" cy="476250"/>
          </a:xfrm>
          <a:prstGeom prst="rect">
            <a:avLst/>
          </a:prstGeom>
          <a:solidFill>
            <a:srgbClr val="E8E8E8">
              <a:alpha val="37649"/>
            </a:srgbClr>
          </a:solidFill>
        </p:spPr>
        <p:txBody>
          <a:bodyPr vert="horz" wrap="square" lIns="0" tIns="136525" rIns="0" bIns="0" rtlCol="0">
            <a:spAutoFit/>
          </a:bodyPr>
          <a:lstStyle/>
          <a:p>
            <a:pPr marL="976630">
              <a:lnSpc>
                <a:spcPct val="100000"/>
              </a:lnSpc>
              <a:spcBef>
                <a:spcPts val="1075"/>
              </a:spcBef>
            </a:pPr>
            <a:r>
              <a:rPr sz="1500" b="1" spc="-5" dirty="0">
                <a:solidFill>
                  <a:srgbClr val="0D0D0D"/>
                </a:solidFill>
                <a:latin typeface="Noto Sans"/>
                <a:cs typeface="Noto Sans"/>
              </a:rPr>
              <a:t>LIVE</a:t>
            </a:r>
            <a:r>
              <a:rPr sz="1500" b="1" spc="5" dirty="0">
                <a:solidFill>
                  <a:srgbClr val="0D0D0D"/>
                </a:solidFill>
                <a:latin typeface="Noto Sans"/>
                <a:cs typeface="Noto Sans"/>
              </a:rPr>
              <a:t> </a:t>
            </a:r>
            <a:r>
              <a:rPr sz="1500" b="1" spc="20" dirty="0">
                <a:solidFill>
                  <a:srgbClr val="0D0D0D"/>
                </a:solidFill>
                <a:latin typeface="Noto Sans"/>
                <a:cs typeface="Noto Sans"/>
              </a:rPr>
              <a:t>CAMERA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21978" y="2821964"/>
            <a:ext cx="2052320" cy="4826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7185" marR="5080" indent="-325120">
              <a:lnSpc>
                <a:spcPts val="1750"/>
              </a:lnSpc>
              <a:spcBef>
                <a:spcPts val="240"/>
              </a:spcBef>
            </a:pPr>
            <a:r>
              <a:rPr sz="1500" b="1" spc="5" dirty="0">
                <a:solidFill>
                  <a:srgbClr val="FFFFFF"/>
                </a:solidFill>
                <a:latin typeface="Noto Sans"/>
                <a:cs typeface="Noto Sans"/>
              </a:rPr>
              <a:t>OPTICAL </a:t>
            </a:r>
            <a:r>
              <a:rPr sz="1500" b="1" spc="20" dirty="0">
                <a:solidFill>
                  <a:srgbClr val="FFFFFF"/>
                </a:solidFill>
                <a:latin typeface="Noto Sans"/>
                <a:cs typeface="Noto Sans"/>
              </a:rPr>
              <a:t>CHARACTER  </a:t>
            </a:r>
            <a:r>
              <a:rPr sz="1500" b="1" spc="5" dirty="0">
                <a:solidFill>
                  <a:srgbClr val="FFFFFF"/>
                </a:solidFill>
                <a:latin typeface="Noto Sans"/>
                <a:cs typeface="Noto Sans"/>
              </a:rPr>
              <a:t>RECOGNITION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1069" y="4485733"/>
            <a:ext cx="3295650" cy="476250"/>
          </a:xfrm>
          <a:prstGeom prst="rect">
            <a:avLst/>
          </a:prstGeom>
          <a:solidFill>
            <a:srgbClr val="FFFFFF">
              <a:alpha val="37649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840"/>
              </a:spcBef>
            </a:pPr>
            <a:r>
              <a:rPr sz="1500" b="1" spc="20" dirty="0">
                <a:solidFill>
                  <a:srgbClr val="0D0D0D"/>
                </a:solidFill>
                <a:latin typeface="Noto Sans"/>
                <a:cs typeface="Noto Sans"/>
              </a:rPr>
              <a:t>CURRENCY</a:t>
            </a:r>
            <a:r>
              <a:rPr sz="1500" b="1" dirty="0">
                <a:solidFill>
                  <a:srgbClr val="0D0D0D"/>
                </a:solidFill>
                <a:latin typeface="Noto Sans"/>
                <a:cs typeface="Noto Sans"/>
              </a:rPr>
              <a:t> </a:t>
            </a:r>
            <a:r>
              <a:rPr sz="1500" b="1" spc="5" dirty="0">
                <a:solidFill>
                  <a:srgbClr val="0D0D0D"/>
                </a:solidFill>
                <a:latin typeface="Noto Sans"/>
                <a:cs typeface="Noto Sans"/>
              </a:rPr>
              <a:t>RECOGNITION</a:t>
            </a:r>
            <a:endParaRPr sz="1500" dirty="0">
              <a:latin typeface="Noto Sans"/>
              <a:cs typeface="Noto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1069" y="5096362"/>
            <a:ext cx="3295650" cy="476250"/>
          </a:xfrm>
          <a:prstGeom prst="rect">
            <a:avLst/>
          </a:prstGeom>
          <a:solidFill>
            <a:srgbClr val="000000">
              <a:alpha val="81959"/>
            </a:srgbClr>
          </a:solidFill>
        </p:spPr>
        <p:txBody>
          <a:bodyPr vert="horz" wrap="square" lIns="0" tIns="34290" rIns="0" bIns="0" rtlCol="0">
            <a:spAutoFit/>
          </a:bodyPr>
          <a:lstStyle/>
          <a:p>
            <a:pPr marL="911860" marR="725170" indent="-273685">
              <a:lnSpc>
                <a:spcPts val="1750"/>
              </a:lnSpc>
              <a:spcBef>
                <a:spcPts val="270"/>
              </a:spcBef>
            </a:pPr>
            <a:r>
              <a:rPr sz="1500" b="1" dirty="0">
                <a:solidFill>
                  <a:srgbClr val="FFFFFF"/>
                </a:solidFill>
                <a:latin typeface="Noto Sans"/>
                <a:cs typeface="Noto Sans"/>
              </a:rPr>
              <a:t>FACIAL </a:t>
            </a:r>
            <a:r>
              <a:rPr sz="1500" b="1" spc="10" dirty="0">
                <a:solidFill>
                  <a:srgbClr val="FFFFFF"/>
                </a:solidFill>
                <a:latin typeface="Noto Sans"/>
                <a:cs typeface="Noto Sans"/>
              </a:rPr>
              <a:t>EXPRESSION  </a:t>
            </a:r>
            <a:r>
              <a:rPr sz="1500" b="1" spc="5" dirty="0">
                <a:solidFill>
                  <a:srgbClr val="FFFFFF"/>
                </a:solidFill>
                <a:latin typeface="Noto Sans"/>
                <a:cs typeface="Noto Sans"/>
              </a:rPr>
              <a:t>RECOGNITION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0241" y="3905624"/>
            <a:ext cx="3295650" cy="476250"/>
          </a:xfrm>
          <a:prstGeom prst="rect">
            <a:avLst/>
          </a:prstGeom>
          <a:solidFill>
            <a:srgbClr val="000000">
              <a:alpha val="81959"/>
            </a:srgbClr>
          </a:solidFill>
        </p:spPr>
        <p:txBody>
          <a:bodyPr vert="horz" wrap="square" lIns="0" tIns="159385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255"/>
              </a:spcBef>
            </a:pPr>
            <a:r>
              <a:rPr sz="1500" b="1" spc="20" dirty="0">
                <a:solidFill>
                  <a:srgbClr val="FFFFFF"/>
                </a:solidFill>
                <a:latin typeface="Noto Sans"/>
                <a:cs typeface="Noto Sans"/>
              </a:rPr>
              <a:t>COLOUR</a:t>
            </a:r>
            <a:r>
              <a:rPr sz="1500" b="1" spc="-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500" b="1" spc="5" dirty="0">
                <a:solidFill>
                  <a:srgbClr val="FFFFFF"/>
                </a:solidFill>
                <a:latin typeface="Noto Sans"/>
                <a:cs typeface="Noto Sans"/>
              </a:rPr>
              <a:t>RECOGNITION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0241" y="8645508"/>
            <a:ext cx="3295650" cy="476250"/>
          </a:xfrm>
          <a:prstGeom prst="rect">
            <a:avLst/>
          </a:prstGeom>
          <a:solidFill>
            <a:srgbClr val="000000">
              <a:alpha val="81959"/>
            </a:srgbClr>
          </a:solidFill>
        </p:spPr>
        <p:txBody>
          <a:bodyPr vert="horz" wrap="square" lIns="0" tIns="119380" rIns="0" bIns="0" rtlCol="0">
            <a:spAutoFit/>
          </a:bodyPr>
          <a:lstStyle/>
          <a:p>
            <a:pPr marL="991869">
              <a:lnSpc>
                <a:spcPct val="100000"/>
              </a:lnSpc>
              <a:spcBef>
                <a:spcPts val="940"/>
              </a:spcBef>
            </a:pPr>
            <a:r>
              <a:rPr sz="1500" b="1" spc="-10" dirty="0">
                <a:solidFill>
                  <a:srgbClr val="FFFFFF"/>
                </a:solidFill>
                <a:latin typeface="Noto Sans"/>
                <a:cs typeface="Noto Sans"/>
              </a:rPr>
              <a:t>INSIGHT</a:t>
            </a:r>
            <a:r>
              <a:rPr sz="1500" b="1" spc="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Noto Sans"/>
                <a:cs typeface="Noto Sans"/>
              </a:rPr>
              <a:t>STICK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7223" y="8076782"/>
            <a:ext cx="3295650" cy="476250"/>
          </a:xfrm>
          <a:prstGeom prst="rect">
            <a:avLst/>
          </a:prstGeom>
          <a:solidFill>
            <a:srgbClr val="E8E8E8">
              <a:alpha val="37649"/>
            </a:srgbClr>
          </a:solidFill>
        </p:spPr>
        <p:txBody>
          <a:bodyPr vert="horz" wrap="square" lIns="0" tIns="103505" rIns="0" bIns="0" rtlCol="0">
            <a:spAutoFit/>
          </a:bodyPr>
          <a:lstStyle/>
          <a:p>
            <a:pPr marL="856615">
              <a:lnSpc>
                <a:spcPct val="100000"/>
              </a:lnSpc>
              <a:spcBef>
                <a:spcPts val="815"/>
              </a:spcBef>
            </a:pPr>
            <a:r>
              <a:rPr sz="1500" b="1" spc="20" dirty="0">
                <a:solidFill>
                  <a:srgbClr val="0D0D0D"/>
                </a:solidFill>
                <a:latin typeface="Noto Sans"/>
                <a:cs typeface="Noto Sans"/>
              </a:rPr>
              <a:t>CLOUD</a:t>
            </a:r>
            <a:r>
              <a:rPr sz="1500" b="1" dirty="0">
                <a:solidFill>
                  <a:srgbClr val="0D0D0D"/>
                </a:solidFill>
                <a:latin typeface="Noto Sans"/>
                <a:cs typeface="Noto Sans"/>
              </a:rPr>
              <a:t> </a:t>
            </a:r>
            <a:r>
              <a:rPr sz="1500" b="1" spc="20" dirty="0">
                <a:solidFill>
                  <a:srgbClr val="0D0D0D"/>
                </a:solidFill>
                <a:latin typeface="Noto Sans"/>
                <a:cs typeface="Noto Sans"/>
              </a:rPr>
              <a:t>STORAGE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81263" y="3316559"/>
            <a:ext cx="2039620" cy="476884"/>
            <a:chOff x="5781263" y="3316559"/>
            <a:chExt cx="2039620" cy="476884"/>
          </a:xfrm>
        </p:grpSpPr>
        <p:sp>
          <p:nvSpPr>
            <p:cNvPr id="21" name="object 21"/>
            <p:cNvSpPr/>
            <p:nvPr/>
          </p:nvSpPr>
          <p:spPr>
            <a:xfrm>
              <a:off x="5781263" y="3316559"/>
              <a:ext cx="2039620" cy="476884"/>
            </a:xfrm>
            <a:custGeom>
              <a:avLst/>
              <a:gdLst/>
              <a:ahLst/>
              <a:cxnLst/>
              <a:rect l="l" t="t" r="r" b="b"/>
              <a:pathLst>
                <a:path w="2039620" h="476885">
                  <a:moveTo>
                    <a:pt x="2039449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039449" y="0"/>
                  </a:lnTo>
                  <a:lnTo>
                    <a:pt x="2039449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04010" y="3357798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4362" y="3441956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158033" y="2648117"/>
            <a:ext cx="2503805" cy="476884"/>
            <a:chOff x="8158033" y="2648117"/>
            <a:chExt cx="2503805" cy="476884"/>
          </a:xfrm>
        </p:grpSpPr>
        <p:sp>
          <p:nvSpPr>
            <p:cNvPr id="25" name="object 25"/>
            <p:cNvSpPr/>
            <p:nvPr/>
          </p:nvSpPr>
          <p:spPr>
            <a:xfrm>
              <a:off x="8158033" y="2648117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4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12427" y="268929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52780" y="2773450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80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158033" y="3316559"/>
            <a:ext cx="2503805" cy="476884"/>
            <a:chOff x="8158033" y="3316559"/>
            <a:chExt cx="2503805" cy="476884"/>
          </a:xfrm>
        </p:grpSpPr>
        <p:sp>
          <p:nvSpPr>
            <p:cNvPr id="29" name="object 29"/>
            <p:cNvSpPr/>
            <p:nvPr/>
          </p:nvSpPr>
          <p:spPr>
            <a:xfrm>
              <a:off x="8158033" y="3316559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4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12427" y="334679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52780" y="3430953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158033" y="3895465"/>
            <a:ext cx="2503805" cy="476884"/>
            <a:chOff x="8158033" y="3895465"/>
            <a:chExt cx="2503805" cy="476884"/>
          </a:xfrm>
        </p:grpSpPr>
        <p:sp>
          <p:nvSpPr>
            <p:cNvPr id="33" name="object 33"/>
            <p:cNvSpPr/>
            <p:nvPr/>
          </p:nvSpPr>
          <p:spPr>
            <a:xfrm>
              <a:off x="8158033" y="3895465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4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12427" y="391887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52780" y="4003032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158033" y="4500371"/>
            <a:ext cx="2503805" cy="476884"/>
            <a:chOff x="8158033" y="4500371"/>
            <a:chExt cx="2503805" cy="476884"/>
          </a:xfrm>
        </p:grpSpPr>
        <p:sp>
          <p:nvSpPr>
            <p:cNvPr id="37" name="object 37"/>
            <p:cNvSpPr/>
            <p:nvPr/>
          </p:nvSpPr>
          <p:spPr>
            <a:xfrm>
              <a:off x="8158033" y="4500371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4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12427" y="4541611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52780" y="4625769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158033" y="6345143"/>
            <a:ext cx="2503805" cy="476884"/>
            <a:chOff x="8158033" y="6345143"/>
            <a:chExt cx="2503805" cy="476884"/>
          </a:xfrm>
        </p:grpSpPr>
        <p:sp>
          <p:nvSpPr>
            <p:cNvPr id="41" name="object 41"/>
            <p:cNvSpPr/>
            <p:nvPr/>
          </p:nvSpPr>
          <p:spPr>
            <a:xfrm>
              <a:off x="8158033" y="6345143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4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12427" y="637537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52780" y="6459537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158033" y="6924080"/>
            <a:ext cx="2503805" cy="476884"/>
            <a:chOff x="8158033" y="6924080"/>
            <a:chExt cx="2503805" cy="476884"/>
          </a:xfrm>
        </p:grpSpPr>
        <p:sp>
          <p:nvSpPr>
            <p:cNvPr id="45" name="object 45"/>
            <p:cNvSpPr/>
            <p:nvPr/>
          </p:nvSpPr>
          <p:spPr>
            <a:xfrm>
              <a:off x="8158033" y="6924080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4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12427" y="6947458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252780" y="7031616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0976609" y="2658254"/>
            <a:ext cx="2503805" cy="476884"/>
            <a:chOff x="10976609" y="2658254"/>
            <a:chExt cx="2503805" cy="476884"/>
          </a:xfrm>
        </p:grpSpPr>
        <p:sp>
          <p:nvSpPr>
            <p:cNvPr id="49" name="object 49"/>
            <p:cNvSpPr/>
            <p:nvPr/>
          </p:nvSpPr>
          <p:spPr>
            <a:xfrm>
              <a:off x="10976609" y="2658254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031034" y="269943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071387" y="2783591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80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10976609" y="3326678"/>
            <a:ext cx="2503805" cy="476884"/>
            <a:chOff x="10976609" y="3326678"/>
            <a:chExt cx="2503805" cy="476884"/>
          </a:xfrm>
        </p:grpSpPr>
        <p:sp>
          <p:nvSpPr>
            <p:cNvPr id="53" name="object 53"/>
            <p:cNvSpPr/>
            <p:nvPr/>
          </p:nvSpPr>
          <p:spPr>
            <a:xfrm>
              <a:off x="10976609" y="3326678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031034" y="335694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071387" y="3441103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0976609" y="3905615"/>
            <a:ext cx="2503805" cy="476884"/>
            <a:chOff x="10976609" y="3905615"/>
            <a:chExt cx="2503805" cy="476884"/>
          </a:xfrm>
        </p:grpSpPr>
        <p:sp>
          <p:nvSpPr>
            <p:cNvPr id="57" name="object 57"/>
            <p:cNvSpPr/>
            <p:nvPr/>
          </p:nvSpPr>
          <p:spPr>
            <a:xfrm>
              <a:off x="10976609" y="3905615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031034" y="392899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071387" y="4013151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0976609" y="4510490"/>
            <a:ext cx="2503805" cy="476884"/>
            <a:chOff x="10976609" y="4510490"/>
            <a:chExt cx="2503805" cy="476884"/>
          </a:xfrm>
        </p:grpSpPr>
        <p:sp>
          <p:nvSpPr>
            <p:cNvPr id="61" name="object 61"/>
            <p:cNvSpPr/>
            <p:nvPr/>
          </p:nvSpPr>
          <p:spPr>
            <a:xfrm>
              <a:off x="10976609" y="4510490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031034" y="455173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071387" y="4635888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0976609" y="6355262"/>
            <a:ext cx="2503805" cy="476884"/>
            <a:chOff x="10976609" y="6355262"/>
            <a:chExt cx="2503805" cy="476884"/>
          </a:xfrm>
        </p:grpSpPr>
        <p:sp>
          <p:nvSpPr>
            <p:cNvPr id="65" name="object 65"/>
            <p:cNvSpPr/>
            <p:nvPr/>
          </p:nvSpPr>
          <p:spPr>
            <a:xfrm>
              <a:off x="10976609" y="6355262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031034" y="638552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071387" y="6469687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0976609" y="6934200"/>
            <a:ext cx="2503805" cy="476884"/>
            <a:chOff x="10976609" y="6934200"/>
            <a:chExt cx="2503805" cy="476884"/>
          </a:xfrm>
        </p:grpSpPr>
        <p:sp>
          <p:nvSpPr>
            <p:cNvPr id="69" name="object 69"/>
            <p:cNvSpPr/>
            <p:nvPr/>
          </p:nvSpPr>
          <p:spPr>
            <a:xfrm>
              <a:off x="10976609" y="6934200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031034" y="6957608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071387" y="7041766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10976609" y="7539105"/>
            <a:ext cx="2503805" cy="476884"/>
            <a:chOff x="10976609" y="7539105"/>
            <a:chExt cx="2503805" cy="476884"/>
          </a:xfrm>
        </p:grpSpPr>
        <p:sp>
          <p:nvSpPr>
            <p:cNvPr id="73" name="object 73"/>
            <p:cNvSpPr/>
            <p:nvPr/>
          </p:nvSpPr>
          <p:spPr>
            <a:xfrm>
              <a:off x="10976609" y="7539105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031034" y="758031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071387" y="7664472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10976609" y="8655587"/>
            <a:ext cx="2503805" cy="476884"/>
            <a:chOff x="10976609" y="8655587"/>
            <a:chExt cx="2503805" cy="476884"/>
          </a:xfrm>
        </p:grpSpPr>
        <p:sp>
          <p:nvSpPr>
            <p:cNvPr id="77" name="object 77"/>
            <p:cNvSpPr/>
            <p:nvPr/>
          </p:nvSpPr>
          <p:spPr>
            <a:xfrm>
              <a:off x="10976609" y="8655587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031034" y="8696766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071387" y="8780924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10976609" y="9324014"/>
            <a:ext cx="2503805" cy="476884"/>
            <a:chOff x="10976609" y="9324014"/>
            <a:chExt cx="2503805" cy="476884"/>
          </a:xfrm>
        </p:grpSpPr>
        <p:sp>
          <p:nvSpPr>
            <p:cNvPr id="81" name="object 81"/>
            <p:cNvSpPr/>
            <p:nvPr/>
          </p:nvSpPr>
          <p:spPr>
            <a:xfrm>
              <a:off x="10976609" y="9324014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031034" y="935425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071387" y="9438408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10976609" y="5099517"/>
            <a:ext cx="2503805" cy="476884"/>
            <a:chOff x="10976609" y="5099517"/>
            <a:chExt cx="2503805" cy="476884"/>
          </a:xfrm>
        </p:grpSpPr>
        <p:sp>
          <p:nvSpPr>
            <p:cNvPr id="85" name="object 85"/>
            <p:cNvSpPr/>
            <p:nvPr/>
          </p:nvSpPr>
          <p:spPr>
            <a:xfrm>
              <a:off x="10976609" y="5099517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031034" y="5140756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071387" y="5224914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0976579" y="1387958"/>
            <a:ext cx="2499360" cy="982980"/>
          </a:xfrm>
          <a:prstGeom prst="rect">
            <a:avLst/>
          </a:prstGeom>
          <a:solidFill>
            <a:srgbClr val="E6E3A1"/>
          </a:solidFill>
        </p:spPr>
        <p:txBody>
          <a:bodyPr vert="horz" wrap="square" lIns="0" tIns="806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635"/>
              </a:spcBef>
            </a:pPr>
            <a:r>
              <a:rPr sz="2650" b="1" spc="15" dirty="0">
                <a:latin typeface="Noto Sans"/>
                <a:cs typeface="Noto Sans"/>
              </a:rPr>
              <a:t>HOUSEHOLD</a:t>
            </a:r>
            <a:endParaRPr sz="2650">
              <a:latin typeface="Noto Sans"/>
              <a:cs typeface="Noto Sans"/>
            </a:endParaRPr>
          </a:p>
          <a:p>
            <a:pPr marL="2540" algn="ctr">
              <a:lnSpc>
                <a:spcPct val="100000"/>
              </a:lnSpc>
              <a:spcBef>
                <a:spcPts val="675"/>
              </a:spcBef>
            </a:pPr>
            <a:r>
              <a:rPr sz="1900" b="1" dirty="0">
                <a:latin typeface="Noto Sans Gurmukhi"/>
                <a:cs typeface="Noto Sans Gurmukhi"/>
              </a:rPr>
              <a:t>₹</a:t>
            </a:r>
            <a:r>
              <a:rPr sz="1900" b="1" dirty="0">
                <a:latin typeface="Noto Sans"/>
                <a:cs typeface="Noto Sans"/>
              </a:rPr>
              <a:t>5000</a:t>
            </a:r>
            <a:endParaRPr sz="1900">
              <a:latin typeface="Noto Sans"/>
              <a:cs typeface="Noto San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158033" y="1390323"/>
            <a:ext cx="2499995" cy="980440"/>
          </a:xfrm>
          <a:prstGeom prst="rect">
            <a:avLst/>
          </a:prstGeom>
          <a:solidFill>
            <a:srgbClr val="4BBEAE"/>
          </a:solidFill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5"/>
              </a:spcBef>
            </a:pPr>
            <a:r>
              <a:rPr sz="2550" b="1" spc="-10" dirty="0">
                <a:latin typeface="Noto Sans"/>
                <a:cs typeface="Noto Sans"/>
              </a:rPr>
              <a:t>BASIC</a:t>
            </a:r>
            <a:endParaRPr sz="2550">
              <a:latin typeface="Noto Sans"/>
              <a:cs typeface="Noto Sans"/>
            </a:endParaRPr>
          </a:p>
          <a:p>
            <a:pPr marL="1905" algn="ctr">
              <a:lnSpc>
                <a:spcPct val="100000"/>
              </a:lnSpc>
              <a:spcBef>
                <a:spcPts val="1040"/>
              </a:spcBef>
            </a:pPr>
            <a:r>
              <a:rPr sz="1900" b="1" dirty="0">
                <a:latin typeface="Noto Sans Gurmukhi"/>
                <a:cs typeface="Noto Sans Gurmukhi"/>
              </a:rPr>
              <a:t>₹</a:t>
            </a:r>
            <a:r>
              <a:rPr sz="1900" b="1" dirty="0">
                <a:latin typeface="Noto Sans"/>
                <a:cs typeface="Noto Sans"/>
              </a:rPr>
              <a:t>4000</a:t>
            </a:r>
            <a:endParaRPr sz="1900">
              <a:latin typeface="Noto Sans"/>
              <a:cs typeface="Noto Sans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3736482" y="2635114"/>
            <a:ext cx="2503805" cy="476884"/>
            <a:chOff x="13736482" y="2635114"/>
            <a:chExt cx="2503805" cy="476884"/>
          </a:xfrm>
        </p:grpSpPr>
        <p:sp>
          <p:nvSpPr>
            <p:cNvPr id="91" name="object 91"/>
            <p:cNvSpPr/>
            <p:nvPr/>
          </p:nvSpPr>
          <p:spPr>
            <a:xfrm>
              <a:off x="13736482" y="2635114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4790877" y="267628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831230" y="2760445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80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13736482" y="3303544"/>
            <a:ext cx="2503805" cy="476884"/>
            <a:chOff x="13736482" y="3303544"/>
            <a:chExt cx="2503805" cy="476884"/>
          </a:xfrm>
        </p:grpSpPr>
        <p:sp>
          <p:nvSpPr>
            <p:cNvPr id="95" name="object 95"/>
            <p:cNvSpPr/>
            <p:nvPr/>
          </p:nvSpPr>
          <p:spPr>
            <a:xfrm>
              <a:off x="13736482" y="3303544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790877" y="333378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4831230" y="3417938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13736482" y="3882481"/>
            <a:ext cx="2503805" cy="476884"/>
            <a:chOff x="13736482" y="3882481"/>
            <a:chExt cx="2503805" cy="476884"/>
          </a:xfrm>
        </p:grpSpPr>
        <p:sp>
          <p:nvSpPr>
            <p:cNvPr id="99" name="object 99"/>
            <p:cNvSpPr/>
            <p:nvPr/>
          </p:nvSpPr>
          <p:spPr>
            <a:xfrm>
              <a:off x="13736482" y="3882481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4790877" y="390585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831230" y="3990017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13736482" y="4487356"/>
            <a:ext cx="2503805" cy="476884"/>
            <a:chOff x="13736482" y="4487356"/>
            <a:chExt cx="2503805" cy="476884"/>
          </a:xfrm>
        </p:grpSpPr>
        <p:sp>
          <p:nvSpPr>
            <p:cNvPr id="103" name="object 103"/>
            <p:cNvSpPr/>
            <p:nvPr/>
          </p:nvSpPr>
          <p:spPr>
            <a:xfrm>
              <a:off x="13736482" y="4487356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4790877" y="4528596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4831230" y="4612754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13736482" y="5663701"/>
            <a:ext cx="2503805" cy="476884"/>
            <a:chOff x="13736482" y="5663701"/>
            <a:chExt cx="2503805" cy="476884"/>
          </a:xfrm>
        </p:grpSpPr>
        <p:sp>
          <p:nvSpPr>
            <p:cNvPr id="107" name="object 107"/>
            <p:cNvSpPr/>
            <p:nvPr/>
          </p:nvSpPr>
          <p:spPr>
            <a:xfrm>
              <a:off x="13736482" y="5663701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4790877" y="570488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4831230" y="5789038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13736482" y="6332128"/>
            <a:ext cx="2503805" cy="476884"/>
            <a:chOff x="13736482" y="6332128"/>
            <a:chExt cx="2503805" cy="476884"/>
          </a:xfrm>
        </p:grpSpPr>
        <p:sp>
          <p:nvSpPr>
            <p:cNvPr id="111" name="object 111"/>
            <p:cNvSpPr/>
            <p:nvPr/>
          </p:nvSpPr>
          <p:spPr>
            <a:xfrm>
              <a:off x="13736482" y="6332128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4790877" y="636239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4831230" y="6446552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13736482" y="6911065"/>
            <a:ext cx="2503805" cy="476884"/>
            <a:chOff x="13736482" y="6911065"/>
            <a:chExt cx="2503805" cy="476884"/>
          </a:xfrm>
        </p:grpSpPr>
        <p:sp>
          <p:nvSpPr>
            <p:cNvPr id="115" name="object 115"/>
            <p:cNvSpPr/>
            <p:nvPr/>
          </p:nvSpPr>
          <p:spPr>
            <a:xfrm>
              <a:off x="13736482" y="6911065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790877" y="693444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831230" y="7018602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13736482" y="7515941"/>
            <a:ext cx="2503805" cy="476884"/>
            <a:chOff x="13736482" y="7515941"/>
            <a:chExt cx="2503805" cy="476884"/>
          </a:xfrm>
        </p:grpSpPr>
        <p:sp>
          <p:nvSpPr>
            <p:cNvPr id="119" name="object 119"/>
            <p:cNvSpPr/>
            <p:nvPr/>
          </p:nvSpPr>
          <p:spPr>
            <a:xfrm>
              <a:off x="13736482" y="7515941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790877" y="755718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831230" y="7641338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13736482" y="8632423"/>
            <a:ext cx="2503805" cy="476884"/>
            <a:chOff x="13736482" y="8632423"/>
            <a:chExt cx="2503805" cy="476884"/>
          </a:xfrm>
        </p:grpSpPr>
        <p:sp>
          <p:nvSpPr>
            <p:cNvPr id="123" name="object 123"/>
            <p:cNvSpPr/>
            <p:nvPr/>
          </p:nvSpPr>
          <p:spPr>
            <a:xfrm>
              <a:off x="13736482" y="8632423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790877" y="8673601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831230" y="8757760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13736482" y="9300850"/>
            <a:ext cx="2503805" cy="476884"/>
            <a:chOff x="13736482" y="9300850"/>
            <a:chExt cx="2503805" cy="476884"/>
          </a:xfrm>
        </p:grpSpPr>
        <p:sp>
          <p:nvSpPr>
            <p:cNvPr id="127" name="object 127"/>
            <p:cNvSpPr/>
            <p:nvPr/>
          </p:nvSpPr>
          <p:spPr>
            <a:xfrm>
              <a:off x="13736482" y="9300850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4790877" y="9331116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4831230" y="9415274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13736482" y="5076382"/>
            <a:ext cx="2503805" cy="476884"/>
            <a:chOff x="13736482" y="5076382"/>
            <a:chExt cx="2503805" cy="476884"/>
          </a:xfrm>
        </p:grpSpPr>
        <p:sp>
          <p:nvSpPr>
            <p:cNvPr id="131" name="object 131"/>
            <p:cNvSpPr/>
            <p:nvPr/>
          </p:nvSpPr>
          <p:spPr>
            <a:xfrm>
              <a:off x="13736482" y="5076382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4790877" y="511762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831230" y="5201780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13736482" y="8060496"/>
            <a:ext cx="2503805" cy="476884"/>
            <a:chOff x="13736482" y="8060496"/>
            <a:chExt cx="2503805" cy="476884"/>
          </a:xfrm>
        </p:grpSpPr>
        <p:sp>
          <p:nvSpPr>
            <p:cNvPr id="135" name="object 135"/>
            <p:cNvSpPr/>
            <p:nvPr/>
          </p:nvSpPr>
          <p:spPr>
            <a:xfrm>
              <a:off x="13736482" y="8060496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5" h="476884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790877" y="810173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831230" y="8185893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80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13736451" y="1364817"/>
            <a:ext cx="2499360" cy="982980"/>
          </a:xfrm>
          <a:prstGeom prst="rect">
            <a:avLst/>
          </a:prstGeom>
          <a:solidFill>
            <a:srgbClr val="0097ED"/>
          </a:solidFill>
        </p:spPr>
        <p:txBody>
          <a:bodyPr vert="horz" wrap="square" lIns="0" tIns="1371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80"/>
              </a:spcBef>
            </a:pPr>
            <a:r>
              <a:rPr sz="2650" b="1" spc="-15" dirty="0">
                <a:latin typeface="Noto Sans"/>
                <a:cs typeface="Noto Sans"/>
              </a:rPr>
              <a:t>NAVIGATION</a:t>
            </a:r>
            <a:endParaRPr sz="2650">
              <a:latin typeface="Noto Sans"/>
              <a:cs typeface="Noto Sans"/>
            </a:endParaRPr>
          </a:p>
          <a:p>
            <a:pPr marL="2540" algn="ctr">
              <a:lnSpc>
                <a:spcPct val="100000"/>
              </a:lnSpc>
              <a:spcBef>
                <a:spcPts val="229"/>
              </a:spcBef>
            </a:pPr>
            <a:r>
              <a:rPr sz="1900" b="1" dirty="0">
                <a:latin typeface="Noto Sans Gurmukhi"/>
                <a:cs typeface="Noto Sans Gurmukhi"/>
              </a:rPr>
              <a:t>₹</a:t>
            </a:r>
            <a:r>
              <a:rPr sz="1900" b="1" dirty="0">
                <a:latin typeface="Noto Sans"/>
                <a:cs typeface="Noto Sans"/>
              </a:rPr>
              <a:t>10,000</a:t>
            </a:r>
            <a:endParaRPr sz="1900">
              <a:latin typeface="Noto Sans"/>
              <a:cs typeface="Noto San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049303" y="7497847"/>
            <a:ext cx="3295650" cy="476250"/>
          </a:xfrm>
          <a:prstGeom prst="rect">
            <a:avLst/>
          </a:prstGeom>
          <a:solidFill>
            <a:srgbClr val="000000">
              <a:alpha val="81959"/>
            </a:srgbClr>
          </a:solidFill>
        </p:spPr>
        <p:txBody>
          <a:bodyPr vert="horz" wrap="square" lIns="0" tIns="11938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940"/>
              </a:spcBef>
            </a:pPr>
            <a:r>
              <a:rPr sz="1500" b="1" spc="20" dirty="0">
                <a:solidFill>
                  <a:srgbClr val="FFFFFF"/>
                </a:solidFill>
                <a:latin typeface="Noto Sans"/>
                <a:cs typeface="Noto Sans"/>
              </a:rPr>
              <a:t>SPEAKER</a:t>
            </a:r>
            <a:r>
              <a:rPr sz="1500" b="1" dirty="0">
                <a:solidFill>
                  <a:srgbClr val="FFFFFF"/>
                </a:solidFill>
                <a:latin typeface="Noto Sans"/>
                <a:cs typeface="Noto Sans"/>
              </a:rPr>
              <a:t> ASSIST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8158033" y="5058277"/>
            <a:ext cx="2503805" cy="476884"/>
            <a:chOff x="8158033" y="5058277"/>
            <a:chExt cx="2503805" cy="476884"/>
          </a:xfrm>
        </p:grpSpPr>
        <p:sp>
          <p:nvSpPr>
            <p:cNvPr id="142" name="object 142"/>
            <p:cNvSpPr/>
            <p:nvPr/>
          </p:nvSpPr>
          <p:spPr>
            <a:xfrm>
              <a:off x="8158033" y="5058277"/>
              <a:ext cx="2503805" cy="476884"/>
            </a:xfrm>
            <a:custGeom>
              <a:avLst/>
              <a:gdLst/>
              <a:ahLst/>
              <a:cxnLst/>
              <a:rect l="l" t="t" r="r" b="b"/>
              <a:pathLst>
                <a:path w="2503804" h="476885">
                  <a:moveTo>
                    <a:pt x="2503541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503541" y="0"/>
                  </a:lnTo>
                  <a:lnTo>
                    <a:pt x="2503541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212427" y="508165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252780" y="5165813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145"/>
          <p:cNvGrpSpPr/>
          <p:nvPr/>
        </p:nvGrpSpPr>
        <p:grpSpPr>
          <a:xfrm>
            <a:off x="5781263" y="3882481"/>
            <a:ext cx="2039620" cy="482600"/>
            <a:chOff x="5781263" y="3882481"/>
            <a:chExt cx="2039620" cy="482600"/>
          </a:xfrm>
        </p:grpSpPr>
        <p:sp>
          <p:nvSpPr>
            <p:cNvPr id="146" name="object 146"/>
            <p:cNvSpPr/>
            <p:nvPr/>
          </p:nvSpPr>
          <p:spPr>
            <a:xfrm>
              <a:off x="5781263" y="3887754"/>
              <a:ext cx="2039620" cy="476884"/>
            </a:xfrm>
            <a:custGeom>
              <a:avLst/>
              <a:gdLst/>
              <a:ahLst/>
              <a:cxnLst/>
              <a:rect l="l" t="t" r="r" b="b"/>
              <a:pathLst>
                <a:path w="2039620" h="476885">
                  <a:moveTo>
                    <a:pt x="2039449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039449" y="0"/>
                  </a:lnTo>
                  <a:lnTo>
                    <a:pt x="2039449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604010" y="3882481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644362" y="3966639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9" name="object 149"/>
          <p:cNvGrpSpPr/>
          <p:nvPr/>
        </p:nvGrpSpPr>
        <p:grpSpPr>
          <a:xfrm>
            <a:off x="5781263" y="4459101"/>
            <a:ext cx="2039620" cy="476884"/>
            <a:chOff x="5781263" y="4459101"/>
            <a:chExt cx="2039620" cy="476884"/>
          </a:xfrm>
        </p:grpSpPr>
        <p:sp>
          <p:nvSpPr>
            <p:cNvPr id="150" name="object 150"/>
            <p:cNvSpPr/>
            <p:nvPr/>
          </p:nvSpPr>
          <p:spPr>
            <a:xfrm>
              <a:off x="5781263" y="4459101"/>
              <a:ext cx="2039620" cy="476884"/>
            </a:xfrm>
            <a:custGeom>
              <a:avLst/>
              <a:gdLst/>
              <a:ahLst/>
              <a:cxnLst/>
              <a:rect l="l" t="t" r="r" b="b"/>
              <a:pathLst>
                <a:path w="2039620" h="476885">
                  <a:moveTo>
                    <a:pt x="2039449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039449" y="0"/>
                  </a:lnTo>
                  <a:lnTo>
                    <a:pt x="2039449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589836" y="4487356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630189" y="4571514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5781263" y="5058277"/>
            <a:ext cx="2039620" cy="476884"/>
            <a:chOff x="5781263" y="5058277"/>
            <a:chExt cx="2039620" cy="476884"/>
          </a:xfrm>
        </p:grpSpPr>
        <p:sp>
          <p:nvSpPr>
            <p:cNvPr id="154" name="object 154"/>
            <p:cNvSpPr/>
            <p:nvPr/>
          </p:nvSpPr>
          <p:spPr>
            <a:xfrm>
              <a:off x="5781263" y="5058277"/>
              <a:ext cx="2039620" cy="476884"/>
            </a:xfrm>
            <a:custGeom>
              <a:avLst/>
              <a:gdLst/>
              <a:ahLst/>
              <a:cxnLst/>
              <a:rect l="l" t="t" r="r" b="b"/>
              <a:pathLst>
                <a:path w="2039620" h="476885">
                  <a:moveTo>
                    <a:pt x="2039449" y="476744"/>
                  </a:moveTo>
                  <a:lnTo>
                    <a:pt x="0" y="476744"/>
                  </a:lnTo>
                  <a:lnTo>
                    <a:pt x="0" y="0"/>
                  </a:lnTo>
                  <a:lnTo>
                    <a:pt x="2039449" y="0"/>
                  </a:lnTo>
                  <a:lnTo>
                    <a:pt x="2039449" y="476744"/>
                  </a:lnTo>
                  <a:close/>
                </a:path>
              </a:pathLst>
            </a:custGeom>
            <a:solidFill>
              <a:srgbClr val="E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604010" y="509951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390525"/>
                  </a:moveTo>
                  <a:lnTo>
                    <a:pt x="157168" y="386773"/>
                  </a:lnTo>
                  <a:lnTo>
                    <a:pt x="120538" y="375661"/>
                  </a:lnTo>
                  <a:lnTo>
                    <a:pt x="86780" y="357617"/>
                  </a:lnTo>
                  <a:lnTo>
                    <a:pt x="57191" y="333333"/>
                  </a:lnTo>
                  <a:lnTo>
                    <a:pt x="32907" y="303744"/>
                  </a:lnTo>
                  <a:lnTo>
                    <a:pt x="14863" y="269986"/>
                  </a:lnTo>
                  <a:lnTo>
                    <a:pt x="3751" y="233356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6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9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5" y="195262"/>
                  </a:lnTo>
                  <a:lnTo>
                    <a:pt x="390290" y="204855"/>
                  </a:lnTo>
                  <a:lnTo>
                    <a:pt x="384671" y="242718"/>
                  </a:lnTo>
                  <a:lnTo>
                    <a:pt x="371773" y="278759"/>
                  </a:lnTo>
                  <a:lnTo>
                    <a:pt x="352092" y="311590"/>
                  </a:lnTo>
                  <a:lnTo>
                    <a:pt x="326385" y="339951"/>
                  </a:lnTo>
                  <a:lnTo>
                    <a:pt x="295638" y="362751"/>
                  </a:lnTo>
                  <a:lnTo>
                    <a:pt x="261033" y="379115"/>
                  </a:lnTo>
                  <a:lnTo>
                    <a:pt x="223902" y="388414"/>
                  </a:lnTo>
                  <a:lnTo>
                    <a:pt x="195262" y="3905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644362" y="5183675"/>
              <a:ext cx="309880" cy="246379"/>
            </a:xfrm>
            <a:custGeom>
              <a:avLst/>
              <a:gdLst/>
              <a:ahLst/>
              <a:cxnLst/>
              <a:rect l="l" t="t" r="r" b="b"/>
              <a:pathLst>
                <a:path w="309879" h="246379">
                  <a:moveTo>
                    <a:pt x="106484" y="245757"/>
                  </a:moveTo>
                  <a:lnTo>
                    <a:pt x="0" y="139280"/>
                  </a:lnTo>
                  <a:lnTo>
                    <a:pt x="42426" y="96850"/>
                  </a:lnTo>
                  <a:lnTo>
                    <a:pt x="106484" y="160896"/>
                  </a:lnTo>
                  <a:lnTo>
                    <a:pt x="267365" y="0"/>
                  </a:lnTo>
                  <a:lnTo>
                    <a:pt x="309807" y="42422"/>
                  </a:lnTo>
                  <a:lnTo>
                    <a:pt x="106484" y="2457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/>
          <p:nvPr/>
        </p:nvSpPr>
        <p:spPr>
          <a:xfrm>
            <a:off x="18024865" y="7833115"/>
            <a:ext cx="47625" cy="1323975"/>
          </a:xfrm>
          <a:custGeom>
            <a:avLst/>
            <a:gdLst/>
            <a:ahLst/>
            <a:cxnLst/>
            <a:rect l="l" t="t" r="r" b="b"/>
            <a:pathLst>
              <a:path w="47625" h="1323975">
                <a:moveTo>
                  <a:pt x="47625" y="1323975"/>
                </a:moveTo>
                <a:lnTo>
                  <a:pt x="0" y="1323975"/>
                </a:lnTo>
                <a:lnTo>
                  <a:pt x="0" y="0"/>
                </a:lnTo>
                <a:lnTo>
                  <a:pt x="47625" y="0"/>
                </a:lnTo>
                <a:lnTo>
                  <a:pt x="47625" y="1323975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17706269" y="9592602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64" name="object 15">
            <a:extLst>
              <a:ext uri="{FF2B5EF4-FFF2-40B4-BE49-F238E27FC236}">
                <a16:creationId xmlns:a16="http://schemas.microsoft.com/office/drawing/2014/main" id="{C77E60C3-A832-4BE9-B55A-F5E016AD7CF5}"/>
              </a:ext>
            </a:extLst>
          </p:cNvPr>
          <p:cNvSpPr txBox="1"/>
          <p:nvPr/>
        </p:nvSpPr>
        <p:spPr>
          <a:xfrm>
            <a:off x="2064790" y="3350410"/>
            <a:ext cx="3295650" cy="338554"/>
          </a:xfrm>
          <a:prstGeom prst="rect">
            <a:avLst/>
          </a:prstGeom>
          <a:solidFill>
            <a:srgbClr val="FFFFFF">
              <a:alpha val="37649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840"/>
              </a:spcBef>
            </a:pPr>
            <a:r>
              <a:rPr lang="en-IN" sz="1500" b="1" spc="20" dirty="0">
                <a:solidFill>
                  <a:srgbClr val="0D0D0D"/>
                </a:solidFill>
                <a:latin typeface="Noto Sans"/>
                <a:cs typeface="Noto Sans"/>
              </a:rPr>
              <a:t>      OBJECT DETCTION</a:t>
            </a:r>
            <a:endParaRPr sz="15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883" y="31173"/>
            <a:ext cx="3943116" cy="2428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107" y="2383415"/>
            <a:ext cx="5902960" cy="333450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8810"/>
              </a:lnSpc>
              <a:spcBef>
                <a:spcPts val="505"/>
              </a:spcBef>
            </a:pPr>
            <a:r>
              <a:rPr lang="en-IN" sz="5650" dirty="0">
                <a:solidFill>
                  <a:schemeClr val="bg1"/>
                </a:solidFill>
                <a:latin typeface="Trebuchet MS"/>
                <a:cs typeface="Trebuchet MS"/>
              </a:rPr>
              <a:t>FUTURE DEVELOPMENT AND ADDITION</a:t>
            </a:r>
            <a:endParaRPr sz="56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52250" y="8855244"/>
            <a:ext cx="3635750" cy="1447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742" y="7846710"/>
            <a:ext cx="47625" cy="1323975"/>
          </a:xfrm>
          <a:custGeom>
            <a:avLst/>
            <a:gdLst/>
            <a:ahLst/>
            <a:cxnLst/>
            <a:rect l="l" t="t" r="r" b="b"/>
            <a:pathLst>
              <a:path w="47625" h="1323975">
                <a:moveTo>
                  <a:pt x="47625" y="1323975"/>
                </a:moveTo>
                <a:lnTo>
                  <a:pt x="0" y="1323975"/>
                </a:lnTo>
                <a:lnTo>
                  <a:pt x="0" y="0"/>
                </a:lnTo>
                <a:lnTo>
                  <a:pt x="47625" y="0"/>
                </a:lnTo>
                <a:lnTo>
                  <a:pt x="47625" y="1323975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9042" y="9606227"/>
            <a:ext cx="3790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49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spc="50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55187" y="4149565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9903" y="3957147"/>
            <a:ext cx="275526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A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feature that will 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convert the voice </a:t>
            </a:r>
            <a:r>
              <a:rPr sz="2300" spc="-10" dirty="0">
                <a:solidFill>
                  <a:srgbClr val="F9F7F6"/>
                </a:solidFill>
                <a:latin typeface="Noto Sans"/>
                <a:cs typeface="Noto Sans"/>
              </a:rPr>
              <a:t>of  some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other person  into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text which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can  </a:t>
            </a:r>
            <a:r>
              <a:rPr sz="2300" spc="-10" dirty="0">
                <a:solidFill>
                  <a:srgbClr val="F9F7F6"/>
                </a:solidFill>
                <a:latin typeface="Noto Sans"/>
                <a:cs typeface="Noto Sans"/>
              </a:rPr>
              <a:t>be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easily read and  understood by a  person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with </a:t>
            </a:r>
            <a:r>
              <a:rPr sz="2300" spc="-40" dirty="0">
                <a:solidFill>
                  <a:srgbClr val="F9F7F6"/>
                </a:solidFill>
                <a:latin typeface="Noto Sans"/>
                <a:cs typeface="Noto Sans"/>
              </a:rPr>
              <a:t>hearing 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disability.</a:t>
            </a:r>
            <a:endParaRPr sz="23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7677" y="2892328"/>
            <a:ext cx="3349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5CE1E6"/>
                </a:solidFill>
                <a:latin typeface="Noto Sans"/>
                <a:cs typeface="Noto Sans"/>
              </a:rPr>
              <a:t>Hearing</a:t>
            </a:r>
            <a:r>
              <a:rPr sz="3200" spc="-60" dirty="0">
                <a:solidFill>
                  <a:srgbClr val="5CE1E6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5CE1E6"/>
                </a:solidFill>
                <a:latin typeface="Noto Sans"/>
                <a:cs typeface="Noto Sans"/>
              </a:rPr>
              <a:t>Disability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85435" y="11"/>
            <a:ext cx="257175" cy="2428240"/>
          </a:xfrm>
          <a:custGeom>
            <a:avLst/>
            <a:gdLst/>
            <a:ahLst/>
            <a:cxnLst/>
            <a:rect l="l" t="t" r="r" b="b"/>
            <a:pathLst>
              <a:path w="257175" h="2428240">
                <a:moveTo>
                  <a:pt x="257175" y="2170900"/>
                </a:moveTo>
                <a:lnTo>
                  <a:pt x="189598" y="2170900"/>
                </a:lnTo>
                <a:lnTo>
                  <a:pt x="189598" y="0"/>
                </a:lnTo>
                <a:lnTo>
                  <a:pt x="65773" y="0"/>
                </a:lnTo>
                <a:lnTo>
                  <a:pt x="65773" y="2170900"/>
                </a:lnTo>
                <a:lnTo>
                  <a:pt x="0" y="2170900"/>
                </a:lnTo>
                <a:lnTo>
                  <a:pt x="0" y="2428075"/>
                </a:lnTo>
                <a:lnTo>
                  <a:pt x="257175" y="2428075"/>
                </a:lnTo>
                <a:lnTo>
                  <a:pt x="257175" y="2170900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37738" y="11"/>
            <a:ext cx="257175" cy="3141345"/>
          </a:xfrm>
          <a:custGeom>
            <a:avLst/>
            <a:gdLst/>
            <a:ahLst/>
            <a:cxnLst/>
            <a:rect l="l" t="t" r="r" b="b"/>
            <a:pathLst>
              <a:path w="257175" h="3141345">
                <a:moveTo>
                  <a:pt x="257175" y="2884170"/>
                </a:moveTo>
                <a:lnTo>
                  <a:pt x="189598" y="2884170"/>
                </a:lnTo>
                <a:lnTo>
                  <a:pt x="189598" y="0"/>
                </a:lnTo>
                <a:lnTo>
                  <a:pt x="65773" y="0"/>
                </a:lnTo>
                <a:lnTo>
                  <a:pt x="65773" y="2884170"/>
                </a:lnTo>
                <a:lnTo>
                  <a:pt x="0" y="2884170"/>
                </a:lnTo>
                <a:lnTo>
                  <a:pt x="0" y="3141345"/>
                </a:lnTo>
                <a:lnTo>
                  <a:pt x="257175" y="3141345"/>
                </a:lnTo>
                <a:lnTo>
                  <a:pt x="257175" y="2884170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27743" y="4862839"/>
            <a:ext cx="104775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492459" y="4670422"/>
            <a:ext cx="3352800" cy="442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A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feature that will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detect  the </a:t>
            </a:r>
            <a:r>
              <a:rPr sz="2300" spc="-50" dirty="0">
                <a:solidFill>
                  <a:srgbClr val="F9F7F6"/>
                </a:solidFill>
                <a:latin typeface="Noto Sans"/>
                <a:cs typeface="Noto Sans"/>
              </a:rPr>
              <a:t>sign </a:t>
            </a:r>
            <a:r>
              <a:rPr sz="2300" spc="-55" dirty="0">
                <a:solidFill>
                  <a:srgbClr val="F9F7F6"/>
                </a:solidFill>
                <a:latin typeface="Noto Sans"/>
                <a:cs typeface="Noto Sans"/>
              </a:rPr>
              <a:t>language </a:t>
            </a:r>
            <a:r>
              <a:rPr sz="2300" spc="-10" dirty="0">
                <a:solidFill>
                  <a:srgbClr val="F9F7F6"/>
                </a:solidFill>
                <a:latin typeface="Noto Sans"/>
                <a:cs typeface="Noto Sans"/>
              </a:rPr>
              <a:t>of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the  person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with </a:t>
            </a:r>
            <a:r>
              <a:rPr sz="2300" spc="-35" dirty="0">
                <a:solidFill>
                  <a:srgbClr val="F9F7F6"/>
                </a:solidFill>
                <a:latin typeface="Noto Sans"/>
                <a:cs typeface="Noto Sans"/>
              </a:rPr>
              <a:t>speaking 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disability </a:t>
            </a:r>
            <a:r>
              <a:rPr sz="2300" spc="-40" dirty="0">
                <a:solidFill>
                  <a:srgbClr val="F9F7F6"/>
                </a:solidFill>
                <a:latin typeface="Noto Sans"/>
                <a:cs typeface="Noto Sans"/>
              </a:rPr>
              <a:t>through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the  camera and then  convert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it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to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text </a:t>
            </a:r>
            <a:r>
              <a:rPr sz="2300" spc="-10" dirty="0">
                <a:solidFill>
                  <a:srgbClr val="F9F7F6"/>
                </a:solidFill>
                <a:latin typeface="Noto Sans"/>
                <a:cs typeface="Noto Sans"/>
              </a:rPr>
              <a:t>or 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speech </a:t>
            </a:r>
            <a:r>
              <a:rPr sz="2300" spc="-10" dirty="0">
                <a:solidFill>
                  <a:srgbClr val="F9F7F6"/>
                </a:solidFill>
                <a:latin typeface="Noto Sans"/>
                <a:cs typeface="Noto Sans"/>
              </a:rPr>
              <a:t>so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that it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can </a:t>
            </a:r>
            <a:r>
              <a:rPr sz="2300" spc="-10" dirty="0">
                <a:solidFill>
                  <a:srgbClr val="F9F7F6"/>
                </a:solidFill>
                <a:latin typeface="Noto Sans"/>
                <a:cs typeface="Noto Sans"/>
              </a:rPr>
              <a:t>be 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easily understood by  </a:t>
            </a:r>
            <a:r>
              <a:rPr sz="2300" spc="-10" dirty="0">
                <a:solidFill>
                  <a:srgbClr val="F9F7F6"/>
                </a:solidFill>
                <a:latin typeface="Noto Sans"/>
                <a:cs typeface="Noto Sans"/>
              </a:rPr>
              <a:t>some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other person who  doesn’t understand </a:t>
            </a:r>
            <a:r>
              <a:rPr sz="2300" spc="-50" dirty="0">
                <a:solidFill>
                  <a:srgbClr val="F9F7F6"/>
                </a:solidFill>
                <a:latin typeface="Noto Sans"/>
                <a:cs typeface="Noto Sans"/>
              </a:rPr>
              <a:t>sign  language.</a:t>
            </a:r>
            <a:endParaRPr sz="23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40183" y="3605603"/>
            <a:ext cx="3569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5CE1E6"/>
                </a:solidFill>
                <a:latin typeface="Noto Sans"/>
                <a:cs typeface="Noto Sans"/>
              </a:rPr>
              <a:t>Speaking</a:t>
            </a:r>
            <a:r>
              <a:rPr sz="3200" spc="-60" dirty="0">
                <a:solidFill>
                  <a:srgbClr val="5CE1E6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5CE1E6"/>
                </a:solidFill>
                <a:latin typeface="Noto Sans"/>
                <a:cs typeface="Noto Sans"/>
              </a:rPr>
              <a:t>Disability</a:t>
            </a:r>
            <a:endParaRPr sz="3200">
              <a:latin typeface="Noto Sans"/>
              <a:cs typeface="Noto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39645" y="2644139"/>
            <a:ext cx="104775" cy="2505075"/>
            <a:chOff x="7039645" y="2644139"/>
            <a:chExt cx="104775" cy="2505075"/>
          </a:xfrm>
        </p:grpSpPr>
        <p:sp>
          <p:nvSpPr>
            <p:cNvPr id="16" name="object 16"/>
            <p:cNvSpPr/>
            <p:nvPr/>
          </p:nvSpPr>
          <p:spPr>
            <a:xfrm>
              <a:off x="7039645" y="2644139"/>
              <a:ext cx="104775" cy="10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9645" y="5044439"/>
              <a:ext cx="104775" cy="10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04361" y="2451722"/>
            <a:ext cx="298577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A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feature that will 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focus </a:t>
            </a:r>
            <a:r>
              <a:rPr sz="2300" spc="-10" dirty="0">
                <a:solidFill>
                  <a:srgbClr val="F9F7F6"/>
                </a:solidFill>
                <a:latin typeface="Noto Sans"/>
                <a:cs typeface="Noto Sans"/>
              </a:rPr>
              <a:t>on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the 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particular part </a:t>
            </a:r>
            <a:r>
              <a:rPr sz="2300" spc="-10" dirty="0">
                <a:solidFill>
                  <a:srgbClr val="F9F7F6"/>
                </a:solidFill>
                <a:latin typeface="Noto Sans"/>
                <a:cs typeface="Noto Sans"/>
              </a:rPr>
              <a:t>of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the  </a:t>
            </a:r>
            <a:r>
              <a:rPr sz="2300" spc="-45" dirty="0">
                <a:solidFill>
                  <a:srgbClr val="F9F7F6"/>
                </a:solidFill>
                <a:latin typeface="Noto Sans"/>
                <a:cs typeface="Noto Sans"/>
              </a:rPr>
              <a:t>image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where the user  is interested </a:t>
            </a:r>
            <a:r>
              <a:rPr sz="2300" spc="-40" dirty="0">
                <a:solidFill>
                  <a:srgbClr val="F9F7F6"/>
                </a:solidFill>
                <a:latin typeface="Noto Sans"/>
                <a:cs typeface="Noto Sans"/>
              </a:rPr>
              <a:t>through  </a:t>
            </a:r>
            <a:r>
              <a:rPr sz="2300" spc="-35" dirty="0">
                <a:solidFill>
                  <a:srgbClr val="F9F7F6"/>
                </a:solidFill>
                <a:latin typeface="Noto Sans"/>
                <a:cs typeface="Noto Sans"/>
              </a:rPr>
              <a:t>pointing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a </a:t>
            </a:r>
            <a:r>
              <a:rPr sz="2300" spc="-45" dirty="0">
                <a:solidFill>
                  <a:srgbClr val="F9F7F6"/>
                </a:solidFill>
                <a:latin typeface="Noto Sans"/>
                <a:cs typeface="Noto Sans"/>
              </a:rPr>
              <a:t>finger,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etc.  </a:t>
            </a:r>
            <a:r>
              <a:rPr sz="2300" spc="-25" dirty="0">
                <a:solidFill>
                  <a:srgbClr val="F9F7F6"/>
                </a:solidFill>
                <a:latin typeface="Noto Sans"/>
                <a:cs typeface="Noto Sans"/>
              </a:rPr>
              <a:t>Also,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store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familiar 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faces and inform  </a:t>
            </a:r>
            <a:r>
              <a:rPr sz="2300" spc="-20" dirty="0">
                <a:solidFill>
                  <a:srgbClr val="F9F7F6"/>
                </a:solidFill>
                <a:latin typeface="Noto Sans"/>
                <a:cs typeface="Noto Sans"/>
              </a:rPr>
              <a:t>when </a:t>
            </a:r>
            <a:r>
              <a:rPr sz="2300" spc="-15" dirty="0">
                <a:solidFill>
                  <a:srgbClr val="F9F7F6"/>
                </a:solidFill>
                <a:latin typeface="Noto Sans"/>
                <a:cs typeface="Noto Sans"/>
              </a:rPr>
              <a:t>the same  person revisits.</a:t>
            </a:r>
            <a:endParaRPr sz="23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151067" y="1386903"/>
            <a:ext cx="2811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5CE1E6"/>
                </a:solidFill>
                <a:latin typeface="Noto Sans"/>
                <a:cs typeface="Noto Sans"/>
              </a:rPr>
              <a:t>Easy</a:t>
            </a:r>
            <a:r>
              <a:rPr sz="3200" spc="-70" dirty="0">
                <a:solidFill>
                  <a:srgbClr val="5CE1E6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5CE1E6"/>
                </a:solidFill>
                <a:latin typeface="Noto Sans"/>
                <a:cs typeface="Noto Sans"/>
              </a:rPr>
              <a:t>Detection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69858" y="11"/>
            <a:ext cx="257175" cy="1162050"/>
          </a:xfrm>
          <a:custGeom>
            <a:avLst/>
            <a:gdLst/>
            <a:ahLst/>
            <a:cxnLst/>
            <a:rect l="l" t="t" r="r" b="b"/>
            <a:pathLst>
              <a:path w="257175" h="1162050">
                <a:moveTo>
                  <a:pt x="257175" y="904773"/>
                </a:moveTo>
                <a:lnTo>
                  <a:pt x="189611" y="904773"/>
                </a:lnTo>
                <a:lnTo>
                  <a:pt x="189611" y="0"/>
                </a:lnTo>
                <a:lnTo>
                  <a:pt x="65786" y="0"/>
                </a:lnTo>
                <a:lnTo>
                  <a:pt x="65786" y="904773"/>
                </a:lnTo>
                <a:lnTo>
                  <a:pt x="0" y="904773"/>
                </a:lnTo>
                <a:lnTo>
                  <a:pt x="0" y="1161948"/>
                </a:lnTo>
                <a:lnTo>
                  <a:pt x="257175" y="1161948"/>
                </a:lnTo>
                <a:lnTo>
                  <a:pt x="257175" y="904773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57651" y="8623465"/>
            <a:ext cx="1423035" cy="812165"/>
          </a:xfrm>
          <a:custGeom>
            <a:avLst/>
            <a:gdLst/>
            <a:ahLst/>
            <a:cxnLst/>
            <a:rect l="l" t="t" r="r" b="b"/>
            <a:pathLst>
              <a:path w="1423035" h="812165">
                <a:moveTo>
                  <a:pt x="1029741" y="737222"/>
                </a:moveTo>
                <a:lnTo>
                  <a:pt x="1007821" y="684288"/>
                </a:lnTo>
                <a:lnTo>
                  <a:pt x="972299" y="652513"/>
                </a:lnTo>
                <a:lnTo>
                  <a:pt x="933907" y="625233"/>
                </a:lnTo>
                <a:lnTo>
                  <a:pt x="893013" y="602589"/>
                </a:lnTo>
                <a:lnTo>
                  <a:pt x="849947" y="584746"/>
                </a:lnTo>
                <a:lnTo>
                  <a:pt x="805053" y="571817"/>
                </a:lnTo>
                <a:lnTo>
                  <a:pt x="758659" y="563968"/>
                </a:lnTo>
                <a:lnTo>
                  <a:pt x="711111" y="561314"/>
                </a:lnTo>
                <a:lnTo>
                  <a:pt x="663562" y="563968"/>
                </a:lnTo>
                <a:lnTo>
                  <a:pt x="617169" y="571817"/>
                </a:lnTo>
                <a:lnTo>
                  <a:pt x="572262" y="584746"/>
                </a:lnTo>
                <a:lnTo>
                  <a:pt x="529196" y="602589"/>
                </a:lnTo>
                <a:lnTo>
                  <a:pt x="488302" y="625233"/>
                </a:lnTo>
                <a:lnTo>
                  <a:pt x="449922" y="652513"/>
                </a:lnTo>
                <a:lnTo>
                  <a:pt x="414388" y="684288"/>
                </a:lnTo>
                <a:lnTo>
                  <a:pt x="392468" y="737222"/>
                </a:lnTo>
                <a:lnTo>
                  <a:pt x="397954" y="765390"/>
                </a:lnTo>
                <a:lnTo>
                  <a:pt x="414388" y="790155"/>
                </a:lnTo>
                <a:lnTo>
                  <a:pt x="439153" y="806602"/>
                </a:lnTo>
                <a:lnTo>
                  <a:pt x="467321" y="812076"/>
                </a:lnTo>
                <a:lnTo>
                  <a:pt x="495490" y="806602"/>
                </a:lnTo>
                <a:lnTo>
                  <a:pt x="520255" y="790155"/>
                </a:lnTo>
                <a:lnTo>
                  <a:pt x="557593" y="758977"/>
                </a:lnTo>
                <a:lnTo>
                  <a:pt x="598741" y="735584"/>
                </a:lnTo>
                <a:lnTo>
                  <a:pt x="642594" y="720001"/>
                </a:lnTo>
                <a:lnTo>
                  <a:pt x="688086" y="712203"/>
                </a:lnTo>
                <a:lnTo>
                  <a:pt x="734123" y="712203"/>
                </a:lnTo>
                <a:lnTo>
                  <a:pt x="779614" y="720001"/>
                </a:lnTo>
                <a:lnTo>
                  <a:pt x="823468" y="735584"/>
                </a:lnTo>
                <a:lnTo>
                  <a:pt x="864616" y="758977"/>
                </a:lnTo>
                <a:lnTo>
                  <a:pt x="901954" y="790155"/>
                </a:lnTo>
                <a:lnTo>
                  <a:pt x="913701" y="799744"/>
                </a:lnTo>
                <a:lnTo>
                  <a:pt x="926719" y="806602"/>
                </a:lnTo>
                <a:lnTo>
                  <a:pt x="940587" y="810704"/>
                </a:lnTo>
                <a:lnTo>
                  <a:pt x="954887" y="812076"/>
                </a:lnTo>
                <a:lnTo>
                  <a:pt x="969187" y="810704"/>
                </a:lnTo>
                <a:lnTo>
                  <a:pt x="983056" y="806602"/>
                </a:lnTo>
                <a:lnTo>
                  <a:pt x="996073" y="799744"/>
                </a:lnTo>
                <a:lnTo>
                  <a:pt x="1007821" y="790155"/>
                </a:lnTo>
                <a:lnTo>
                  <a:pt x="1024267" y="765390"/>
                </a:lnTo>
                <a:lnTo>
                  <a:pt x="1029741" y="737222"/>
                </a:lnTo>
                <a:close/>
              </a:path>
              <a:path w="1423035" h="812165">
                <a:moveTo>
                  <a:pt x="1221143" y="545223"/>
                </a:moveTo>
                <a:lnTo>
                  <a:pt x="1199108" y="492023"/>
                </a:lnTo>
                <a:lnTo>
                  <a:pt x="1162481" y="457911"/>
                </a:lnTo>
                <a:lnTo>
                  <a:pt x="1123886" y="426758"/>
                </a:lnTo>
                <a:lnTo>
                  <a:pt x="1083449" y="398640"/>
                </a:lnTo>
                <a:lnTo>
                  <a:pt x="1041311" y="373595"/>
                </a:lnTo>
                <a:lnTo>
                  <a:pt x="997635" y="351701"/>
                </a:lnTo>
                <a:lnTo>
                  <a:pt x="952550" y="333019"/>
                </a:lnTo>
                <a:lnTo>
                  <a:pt x="906195" y="317588"/>
                </a:lnTo>
                <a:lnTo>
                  <a:pt x="858723" y="305498"/>
                </a:lnTo>
                <a:lnTo>
                  <a:pt x="810285" y="296773"/>
                </a:lnTo>
                <a:lnTo>
                  <a:pt x="761022" y="291503"/>
                </a:lnTo>
                <a:lnTo>
                  <a:pt x="711085" y="289737"/>
                </a:lnTo>
                <a:lnTo>
                  <a:pt x="661149" y="291503"/>
                </a:lnTo>
                <a:lnTo>
                  <a:pt x="611873" y="296773"/>
                </a:lnTo>
                <a:lnTo>
                  <a:pt x="563435" y="305498"/>
                </a:lnTo>
                <a:lnTo>
                  <a:pt x="515975" y="317588"/>
                </a:lnTo>
                <a:lnTo>
                  <a:pt x="469620" y="333019"/>
                </a:lnTo>
                <a:lnTo>
                  <a:pt x="424535" y="351701"/>
                </a:lnTo>
                <a:lnTo>
                  <a:pt x="380860" y="373595"/>
                </a:lnTo>
                <a:lnTo>
                  <a:pt x="338721" y="398640"/>
                </a:lnTo>
                <a:lnTo>
                  <a:pt x="298284" y="426758"/>
                </a:lnTo>
                <a:lnTo>
                  <a:pt x="259689" y="457911"/>
                </a:lnTo>
                <a:lnTo>
                  <a:pt x="223062" y="492023"/>
                </a:lnTo>
                <a:lnTo>
                  <a:pt x="201028" y="545223"/>
                </a:lnTo>
                <a:lnTo>
                  <a:pt x="206540" y="573544"/>
                </a:lnTo>
                <a:lnTo>
                  <a:pt x="223062" y="598436"/>
                </a:lnTo>
                <a:lnTo>
                  <a:pt x="247954" y="614959"/>
                </a:lnTo>
                <a:lnTo>
                  <a:pt x="276275" y="620471"/>
                </a:lnTo>
                <a:lnTo>
                  <a:pt x="304584" y="614959"/>
                </a:lnTo>
                <a:lnTo>
                  <a:pt x="329476" y="598436"/>
                </a:lnTo>
                <a:lnTo>
                  <a:pt x="365721" y="565315"/>
                </a:lnTo>
                <a:lnTo>
                  <a:pt x="404139" y="536079"/>
                </a:lnTo>
                <a:lnTo>
                  <a:pt x="444461" y="510755"/>
                </a:lnTo>
                <a:lnTo>
                  <a:pt x="486410" y="489331"/>
                </a:lnTo>
                <a:lnTo>
                  <a:pt x="529717" y="471792"/>
                </a:lnTo>
                <a:lnTo>
                  <a:pt x="574116" y="458152"/>
                </a:lnTo>
                <a:lnTo>
                  <a:pt x="619315" y="448411"/>
                </a:lnTo>
                <a:lnTo>
                  <a:pt x="665073" y="442569"/>
                </a:lnTo>
                <a:lnTo>
                  <a:pt x="711098" y="440613"/>
                </a:lnTo>
                <a:lnTo>
                  <a:pt x="757110" y="442569"/>
                </a:lnTo>
                <a:lnTo>
                  <a:pt x="802868" y="448411"/>
                </a:lnTo>
                <a:lnTo>
                  <a:pt x="848067" y="458152"/>
                </a:lnTo>
                <a:lnTo>
                  <a:pt x="892454" y="471792"/>
                </a:lnTo>
                <a:lnTo>
                  <a:pt x="935761" y="489331"/>
                </a:lnTo>
                <a:lnTo>
                  <a:pt x="977709" y="510755"/>
                </a:lnTo>
                <a:lnTo>
                  <a:pt x="1018032" y="536079"/>
                </a:lnTo>
                <a:lnTo>
                  <a:pt x="1056449" y="565315"/>
                </a:lnTo>
                <a:lnTo>
                  <a:pt x="1092682" y="598436"/>
                </a:lnTo>
                <a:lnTo>
                  <a:pt x="1104493" y="608076"/>
                </a:lnTo>
                <a:lnTo>
                  <a:pt x="1117574" y="614959"/>
                </a:lnTo>
                <a:lnTo>
                  <a:pt x="1131519" y="619086"/>
                </a:lnTo>
                <a:lnTo>
                  <a:pt x="1145895" y="620471"/>
                </a:lnTo>
                <a:lnTo>
                  <a:pt x="1160272" y="619086"/>
                </a:lnTo>
                <a:lnTo>
                  <a:pt x="1174203" y="614959"/>
                </a:lnTo>
                <a:lnTo>
                  <a:pt x="1187297" y="608076"/>
                </a:lnTo>
                <a:lnTo>
                  <a:pt x="1199108" y="598436"/>
                </a:lnTo>
                <a:lnTo>
                  <a:pt x="1215631" y="573544"/>
                </a:lnTo>
                <a:lnTo>
                  <a:pt x="1221143" y="545223"/>
                </a:lnTo>
                <a:close/>
              </a:path>
              <a:path w="1423035" h="812165">
                <a:moveTo>
                  <a:pt x="1422565" y="341452"/>
                </a:moveTo>
                <a:lnTo>
                  <a:pt x="1399260" y="285178"/>
                </a:lnTo>
                <a:lnTo>
                  <a:pt x="1363700" y="251320"/>
                </a:lnTo>
                <a:lnTo>
                  <a:pt x="1326730" y="219456"/>
                </a:lnTo>
                <a:lnTo>
                  <a:pt x="1288389" y="189598"/>
                </a:lnTo>
                <a:lnTo>
                  <a:pt x="1248714" y="161772"/>
                </a:lnTo>
                <a:lnTo>
                  <a:pt x="1207731" y="136017"/>
                </a:lnTo>
                <a:lnTo>
                  <a:pt x="1165466" y="112331"/>
                </a:lnTo>
                <a:lnTo>
                  <a:pt x="1121981" y="90754"/>
                </a:lnTo>
                <a:lnTo>
                  <a:pt x="1077302" y="71310"/>
                </a:lnTo>
                <a:lnTo>
                  <a:pt x="1026947" y="52463"/>
                </a:lnTo>
                <a:lnTo>
                  <a:pt x="975842" y="36487"/>
                </a:lnTo>
                <a:lnTo>
                  <a:pt x="924064" y="23380"/>
                </a:lnTo>
                <a:lnTo>
                  <a:pt x="871651" y="13169"/>
                </a:lnTo>
                <a:lnTo>
                  <a:pt x="818680" y="5867"/>
                </a:lnTo>
                <a:lnTo>
                  <a:pt x="765200" y="1473"/>
                </a:lnTo>
                <a:lnTo>
                  <a:pt x="711276" y="0"/>
                </a:lnTo>
                <a:lnTo>
                  <a:pt x="657352" y="1473"/>
                </a:lnTo>
                <a:lnTo>
                  <a:pt x="603872" y="5867"/>
                </a:lnTo>
                <a:lnTo>
                  <a:pt x="550900" y="13169"/>
                </a:lnTo>
                <a:lnTo>
                  <a:pt x="498500" y="23380"/>
                </a:lnTo>
                <a:lnTo>
                  <a:pt x="446709" y="36487"/>
                </a:lnTo>
                <a:lnTo>
                  <a:pt x="395617" y="52463"/>
                </a:lnTo>
                <a:lnTo>
                  <a:pt x="345262" y="71310"/>
                </a:lnTo>
                <a:lnTo>
                  <a:pt x="300583" y="90754"/>
                </a:lnTo>
                <a:lnTo>
                  <a:pt x="257098" y="112331"/>
                </a:lnTo>
                <a:lnTo>
                  <a:pt x="214845" y="136004"/>
                </a:lnTo>
                <a:lnTo>
                  <a:pt x="173863" y="161772"/>
                </a:lnTo>
                <a:lnTo>
                  <a:pt x="134188" y="189598"/>
                </a:lnTo>
                <a:lnTo>
                  <a:pt x="95846" y="219456"/>
                </a:lnTo>
                <a:lnTo>
                  <a:pt x="58877" y="251320"/>
                </a:lnTo>
                <a:lnTo>
                  <a:pt x="23317" y="285178"/>
                </a:lnTo>
                <a:lnTo>
                  <a:pt x="0" y="341452"/>
                </a:lnTo>
                <a:lnTo>
                  <a:pt x="5829" y="371398"/>
                </a:lnTo>
                <a:lnTo>
                  <a:pt x="23317" y="397738"/>
                </a:lnTo>
                <a:lnTo>
                  <a:pt x="49644" y="415213"/>
                </a:lnTo>
                <a:lnTo>
                  <a:pt x="79590" y="421043"/>
                </a:lnTo>
                <a:lnTo>
                  <a:pt x="109550" y="415213"/>
                </a:lnTo>
                <a:lnTo>
                  <a:pt x="135877" y="397738"/>
                </a:lnTo>
                <a:lnTo>
                  <a:pt x="170611" y="364947"/>
                </a:lnTo>
                <a:lnTo>
                  <a:pt x="206768" y="334606"/>
                </a:lnTo>
                <a:lnTo>
                  <a:pt x="244221" y="306679"/>
                </a:lnTo>
                <a:lnTo>
                  <a:pt x="282879" y="281178"/>
                </a:lnTo>
                <a:lnTo>
                  <a:pt x="322618" y="258114"/>
                </a:lnTo>
                <a:lnTo>
                  <a:pt x="363334" y="237477"/>
                </a:lnTo>
                <a:lnTo>
                  <a:pt x="404926" y="219265"/>
                </a:lnTo>
                <a:lnTo>
                  <a:pt x="447281" y="203479"/>
                </a:lnTo>
                <a:lnTo>
                  <a:pt x="490283" y="190131"/>
                </a:lnTo>
                <a:lnTo>
                  <a:pt x="533831" y="179197"/>
                </a:lnTo>
                <a:lnTo>
                  <a:pt x="577811" y="170700"/>
                </a:lnTo>
                <a:lnTo>
                  <a:pt x="622122" y="164630"/>
                </a:lnTo>
                <a:lnTo>
                  <a:pt x="666648" y="160985"/>
                </a:lnTo>
                <a:lnTo>
                  <a:pt x="711288" y="159778"/>
                </a:lnTo>
                <a:lnTo>
                  <a:pt x="755916" y="160985"/>
                </a:lnTo>
                <a:lnTo>
                  <a:pt x="800442" y="164630"/>
                </a:lnTo>
                <a:lnTo>
                  <a:pt x="844753" y="170700"/>
                </a:lnTo>
                <a:lnTo>
                  <a:pt x="888733" y="179197"/>
                </a:lnTo>
                <a:lnTo>
                  <a:pt x="932281" y="190131"/>
                </a:lnTo>
                <a:lnTo>
                  <a:pt x="975283" y="203479"/>
                </a:lnTo>
                <a:lnTo>
                  <a:pt x="1017638" y="219265"/>
                </a:lnTo>
                <a:lnTo>
                  <a:pt x="1059230" y="237477"/>
                </a:lnTo>
                <a:lnTo>
                  <a:pt x="1099947" y="258114"/>
                </a:lnTo>
                <a:lnTo>
                  <a:pt x="1139685" y="281178"/>
                </a:lnTo>
                <a:lnTo>
                  <a:pt x="1178344" y="306679"/>
                </a:lnTo>
                <a:lnTo>
                  <a:pt x="1215796" y="334606"/>
                </a:lnTo>
                <a:lnTo>
                  <a:pt x="1251953" y="364947"/>
                </a:lnTo>
                <a:lnTo>
                  <a:pt x="1286687" y="397738"/>
                </a:lnTo>
                <a:lnTo>
                  <a:pt x="1299184" y="407936"/>
                </a:lnTo>
                <a:lnTo>
                  <a:pt x="1313027" y="415213"/>
                </a:lnTo>
                <a:lnTo>
                  <a:pt x="1327772" y="419582"/>
                </a:lnTo>
                <a:lnTo>
                  <a:pt x="1342986" y="421043"/>
                </a:lnTo>
                <a:lnTo>
                  <a:pt x="1358176" y="419582"/>
                </a:lnTo>
                <a:lnTo>
                  <a:pt x="1372920" y="415213"/>
                </a:lnTo>
                <a:lnTo>
                  <a:pt x="1386763" y="407936"/>
                </a:lnTo>
                <a:lnTo>
                  <a:pt x="1399247" y="397738"/>
                </a:lnTo>
                <a:lnTo>
                  <a:pt x="1416735" y="371398"/>
                </a:lnTo>
                <a:lnTo>
                  <a:pt x="1422565" y="341452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5593" y="9486879"/>
            <a:ext cx="184259" cy="1842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46758" y="8623382"/>
            <a:ext cx="1114425" cy="1113790"/>
          </a:xfrm>
          <a:custGeom>
            <a:avLst/>
            <a:gdLst/>
            <a:ahLst/>
            <a:cxnLst/>
            <a:rect l="l" t="t" r="r" b="b"/>
            <a:pathLst>
              <a:path w="1114425" h="1113790">
                <a:moveTo>
                  <a:pt x="1114424" y="1113789"/>
                </a:moveTo>
                <a:lnTo>
                  <a:pt x="0" y="1113789"/>
                </a:lnTo>
                <a:lnTo>
                  <a:pt x="0" y="0"/>
                </a:lnTo>
                <a:lnTo>
                  <a:pt x="1114424" y="0"/>
                </a:lnTo>
                <a:lnTo>
                  <a:pt x="1114424" y="69849"/>
                </a:lnTo>
                <a:lnTo>
                  <a:pt x="666754" y="69849"/>
                </a:lnTo>
                <a:lnTo>
                  <a:pt x="666483" y="71119"/>
                </a:lnTo>
                <a:lnTo>
                  <a:pt x="663773" y="80009"/>
                </a:lnTo>
                <a:lnTo>
                  <a:pt x="655206" y="113029"/>
                </a:lnTo>
                <a:lnTo>
                  <a:pt x="657910" y="114299"/>
                </a:lnTo>
                <a:lnTo>
                  <a:pt x="660835" y="115569"/>
                </a:lnTo>
                <a:lnTo>
                  <a:pt x="666799" y="116839"/>
                </a:lnTo>
                <a:lnTo>
                  <a:pt x="684373" y="123189"/>
                </a:lnTo>
                <a:lnTo>
                  <a:pt x="729128" y="140969"/>
                </a:lnTo>
                <a:lnTo>
                  <a:pt x="769178" y="161289"/>
                </a:lnTo>
                <a:lnTo>
                  <a:pt x="643301" y="161289"/>
                </a:lnTo>
                <a:lnTo>
                  <a:pt x="641354" y="167639"/>
                </a:lnTo>
                <a:lnTo>
                  <a:pt x="637687" y="182879"/>
                </a:lnTo>
                <a:lnTo>
                  <a:pt x="634227" y="196849"/>
                </a:lnTo>
                <a:lnTo>
                  <a:pt x="632898" y="204469"/>
                </a:lnTo>
                <a:lnTo>
                  <a:pt x="633154" y="204469"/>
                </a:lnTo>
                <a:lnTo>
                  <a:pt x="642400" y="207009"/>
                </a:lnTo>
                <a:lnTo>
                  <a:pt x="653443" y="210819"/>
                </a:lnTo>
                <a:lnTo>
                  <a:pt x="703707" y="231139"/>
                </a:lnTo>
                <a:lnTo>
                  <a:pt x="748446" y="259079"/>
                </a:lnTo>
                <a:lnTo>
                  <a:pt x="528947" y="259079"/>
                </a:lnTo>
                <a:lnTo>
                  <a:pt x="510158" y="261619"/>
                </a:lnTo>
                <a:lnTo>
                  <a:pt x="457412" y="274319"/>
                </a:lnTo>
                <a:lnTo>
                  <a:pt x="409590" y="297179"/>
                </a:lnTo>
                <a:lnTo>
                  <a:pt x="367530" y="327659"/>
                </a:lnTo>
                <a:lnTo>
                  <a:pt x="332071" y="365759"/>
                </a:lnTo>
                <a:lnTo>
                  <a:pt x="304052" y="412749"/>
                </a:lnTo>
                <a:lnTo>
                  <a:pt x="283514" y="468629"/>
                </a:lnTo>
                <a:lnTo>
                  <a:pt x="277683" y="523239"/>
                </a:lnTo>
                <a:lnTo>
                  <a:pt x="278207" y="538479"/>
                </a:lnTo>
                <a:lnTo>
                  <a:pt x="296717" y="560069"/>
                </a:lnTo>
                <a:lnTo>
                  <a:pt x="532191" y="560069"/>
                </a:lnTo>
                <a:lnTo>
                  <a:pt x="532523" y="561339"/>
                </a:lnTo>
                <a:lnTo>
                  <a:pt x="540327" y="567689"/>
                </a:lnTo>
                <a:lnTo>
                  <a:pt x="550648" y="571499"/>
                </a:lnTo>
                <a:lnTo>
                  <a:pt x="762723" y="571499"/>
                </a:lnTo>
                <a:lnTo>
                  <a:pt x="762204" y="574039"/>
                </a:lnTo>
                <a:lnTo>
                  <a:pt x="757609" y="588009"/>
                </a:lnTo>
                <a:lnTo>
                  <a:pt x="749512" y="608329"/>
                </a:lnTo>
                <a:lnTo>
                  <a:pt x="744168" y="618489"/>
                </a:lnTo>
                <a:lnTo>
                  <a:pt x="466399" y="618489"/>
                </a:lnTo>
                <a:lnTo>
                  <a:pt x="453423" y="619759"/>
                </a:lnTo>
                <a:lnTo>
                  <a:pt x="443283" y="628649"/>
                </a:lnTo>
                <a:lnTo>
                  <a:pt x="440048" y="636269"/>
                </a:lnTo>
                <a:lnTo>
                  <a:pt x="440166" y="641349"/>
                </a:lnTo>
                <a:lnTo>
                  <a:pt x="443668" y="647699"/>
                </a:lnTo>
                <a:lnTo>
                  <a:pt x="449270" y="655319"/>
                </a:lnTo>
                <a:lnTo>
                  <a:pt x="456874" y="657859"/>
                </a:lnTo>
                <a:lnTo>
                  <a:pt x="465210" y="659129"/>
                </a:lnTo>
                <a:lnTo>
                  <a:pt x="719108" y="659129"/>
                </a:lnTo>
                <a:lnTo>
                  <a:pt x="703968" y="680719"/>
                </a:lnTo>
                <a:lnTo>
                  <a:pt x="356011" y="680719"/>
                </a:lnTo>
                <a:lnTo>
                  <a:pt x="322564" y="713739"/>
                </a:lnTo>
                <a:lnTo>
                  <a:pt x="386657" y="777239"/>
                </a:lnTo>
                <a:lnTo>
                  <a:pt x="643506" y="777239"/>
                </a:lnTo>
                <a:lnTo>
                  <a:pt x="637295" y="793749"/>
                </a:lnTo>
                <a:lnTo>
                  <a:pt x="636342" y="797559"/>
                </a:lnTo>
                <a:lnTo>
                  <a:pt x="278029" y="797559"/>
                </a:lnTo>
                <a:lnTo>
                  <a:pt x="272499" y="798829"/>
                </a:lnTo>
                <a:lnTo>
                  <a:pt x="261121" y="810259"/>
                </a:lnTo>
                <a:lnTo>
                  <a:pt x="259347" y="816609"/>
                </a:lnTo>
                <a:lnTo>
                  <a:pt x="261750" y="829309"/>
                </a:lnTo>
                <a:lnTo>
                  <a:pt x="270392" y="838199"/>
                </a:lnTo>
                <a:lnTo>
                  <a:pt x="280265" y="840739"/>
                </a:lnTo>
                <a:lnTo>
                  <a:pt x="630200" y="840739"/>
                </a:lnTo>
                <a:lnTo>
                  <a:pt x="630042" y="843279"/>
                </a:lnTo>
                <a:lnTo>
                  <a:pt x="629451" y="872489"/>
                </a:lnTo>
                <a:lnTo>
                  <a:pt x="629232" y="886459"/>
                </a:lnTo>
                <a:lnTo>
                  <a:pt x="184801" y="886459"/>
                </a:lnTo>
                <a:lnTo>
                  <a:pt x="178381" y="890269"/>
                </a:lnTo>
                <a:lnTo>
                  <a:pt x="174507" y="897889"/>
                </a:lnTo>
                <a:lnTo>
                  <a:pt x="172189" y="905509"/>
                </a:lnTo>
                <a:lnTo>
                  <a:pt x="173158" y="913129"/>
                </a:lnTo>
                <a:lnTo>
                  <a:pt x="177046" y="920749"/>
                </a:lnTo>
                <a:lnTo>
                  <a:pt x="183484" y="925829"/>
                </a:lnTo>
                <a:lnTo>
                  <a:pt x="189568" y="929639"/>
                </a:lnTo>
                <a:lnTo>
                  <a:pt x="624678" y="929639"/>
                </a:lnTo>
                <a:lnTo>
                  <a:pt x="618537" y="943609"/>
                </a:lnTo>
                <a:lnTo>
                  <a:pt x="606392" y="960119"/>
                </a:lnTo>
                <a:lnTo>
                  <a:pt x="591088" y="972819"/>
                </a:lnTo>
                <a:lnTo>
                  <a:pt x="573797" y="981709"/>
                </a:lnTo>
                <a:lnTo>
                  <a:pt x="568672" y="982979"/>
                </a:lnTo>
                <a:lnTo>
                  <a:pt x="559665" y="985519"/>
                </a:lnTo>
                <a:lnTo>
                  <a:pt x="551251" y="985519"/>
                </a:lnTo>
                <a:lnTo>
                  <a:pt x="541348" y="988059"/>
                </a:lnTo>
                <a:lnTo>
                  <a:pt x="533008" y="989329"/>
                </a:lnTo>
                <a:lnTo>
                  <a:pt x="526414" y="991869"/>
                </a:lnTo>
                <a:lnTo>
                  <a:pt x="521753" y="994409"/>
                </a:lnTo>
                <a:lnTo>
                  <a:pt x="517717" y="998219"/>
                </a:lnTo>
                <a:lnTo>
                  <a:pt x="513874" y="1007109"/>
                </a:lnTo>
                <a:lnTo>
                  <a:pt x="513874" y="1012189"/>
                </a:lnTo>
                <a:lnTo>
                  <a:pt x="538963" y="1042669"/>
                </a:lnTo>
                <a:lnTo>
                  <a:pt x="545675" y="1043939"/>
                </a:lnTo>
                <a:lnTo>
                  <a:pt x="1114424" y="1043939"/>
                </a:lnTo>
                <a:lnTo>
                  <a:pt x="1114424" y="1113789"/>
                </a:lnTo>
                <a:close/>
              </a:path>
              <a:path w="1114425" h="1113790">
                <a:moveTo>
                  <a:pt x="1114424" y="406399"/>
                </a:moveTo>
                <a:lnTo>
                  <a:pt x="968351" y="406399"/>
                </a:lnTo>
                <a:lnTo>
                  <a:pt x="978332" y="403859"/>
                </a:lnTo>
                <a:lnTo>
                  <a:pt x="990226" y="400049"/>
                </a:lnTo>
                <a:lnTo>
                  <a:pt x="1004306" y="394969"/>
                </a:lnTo>
                <a:lnTo>
                  <a:pt x="1011641" y="392429"/>
                </a:lnTo>
                <a:lnTo>
                  <a:pt x="1000030" y="363219"/>
                </a:lnTo>
                <a:lnTo>
                  <a:pt x="980245" y="320039"/>
                </a:lnTo>
                <a:lnTo>
                  <a:pt x="956253" y="278129"/>
                </a:lnTo>
                <a:lnTo>
                  <a:pt x="928358" y="240029"/>
                </a:lnTo>
                <a:lnTo>
                  <a:pt x="896866" y="204469"/>
                </a:lnTo>
                <a:lnTo>
                  <a:pt x="862082" y="171449"/>
                </a:lnTo>
                <a:lnTo>
                  <a:pt x="824311" y="142239"/>
                </a:lnTo>
                <a:lnTo>
                  <a:pt x="783858" y="116839"/>
                </a:lnTo>
                <a:lnTo>
                  <a:pt x="741028" y="96519"/>
                </a:lnTo>
                <a:lnTo>
                  <a:pt x="696126" y="78739"/>
                </a:lnTo>
                <a:lnTo>
                  <a:pt x="669224" y="71119"/>
                </a:lnTo>
                <a:lnTo>
                  <a:pt x="666754" y="69849"/>
                </a:lnTo>
                <a:lnTo>
                  <a:pt x="1114424" y="69849"/>
                </a:lnTo>
                <a:lnTo>
                  <a:pt x="1114424" y="406399"/>
                </a:lnTo>
                <a:close/>
              </a:path>
              <a:path w="1114425" h="1113790">
                <a:moveTo>
                  <a:pt x="1114424" y="435609"/>
                </a:moveTo>
                <a:lnTo>
                  <a:pt x="880010" y="435609"/>
                </a:lnTo>
                <a:lnTo>
                  <a:pt x="889037" y="433069"/>
                </a:lnTo>
                <a:lnTo>
                  <a:pt x="910460" y="425449"/>
                </a:lnTo>
                <a:lnTo>
                  <a:pt x="919457" y="422909"/>
                </a:lnTo>
                <a:lnTo>
                  <a:pt x="920034" y="421639"/>
                </a:lnTo>
                <a:lnTo>
                  <a:pt x="916267" y="411479"/>
                </a:lnTo>
                <a:lnTo>
                  <a:pt x="890159" y="354329"/>
                </a:lnTo>
                <a:lnTo>
                  <a:pt x="863524" y="312419"/>
                </a:lnTo>
                <a:lnTo>
                  <a:pt x="831978" y="274319"/>
                </a:lnTo>
                <a:lnTo>
                  <a:pt x="796031" y="240029"/>
                </a:lnTo>
                <a:lnTo>
                  <a:pt x="756190" y="210819"/>
                </a:lnTo>
                <a:lnTo>
                  <a:pt x="712963" y="187959"/>
                </a:lnTo>
                <a:lnTo>
                  <a:pt x="666859" y="168909"/>
                </a:lnTo>
                <a:lnTo>
                  <a:pt x="654099" y="165099"/>
                </a:lnTo>
                <a:lnTo>
                  <a:pt x="643498" y="161289"/>
                </a:lnTo>
                <a:lnTo>
                  <a:pt x="769178" y="161289"/>
                </a:lnTo>
                <a:lnTo>
                  <a:pt x="771681" y="162559"/>
                </a:lnTo>
                <a:lnTo>
                  <a:pt x="811613" y="189229"/>
                </a:lnTo>
                <a:lnTo>
                  <a:pt x="848506" y="220979"/>
                </a:lnTo>
                <a:lnTo>
                  <a:pt x="881941" y="256539"/>
                </a:lnTo>
                <a:lnTo>
                  <a:pt x="911501" y="294639"/>
                </a:lnTo>
                <a:lnTo>
                  <a:pt x="936766" y="336549"/>
                </a:lnTo>
                <a:lnTo>
                  <a:pt x="957320" y="380999"/>
                </a:lnTo>
                <a:lnTo>
                  <a:pt x="961312" y="391159"/>
                </a:lnTo>
                <a:lnTo>
                  <a:pt x="964664" y="398779"/>
                </a:lnTo>
                <a:lnTo>
                  <a:pt x="967026" y="405129"/>
                </a:lnTo>
                <a:lnTo>
                  <a:pt x="968045" y="406399"/>
                </a:lnTo>
                <a:lnTo>
                  <a:pt x="1114424" y="406399"/>
                </a:lnTo>
                <a:lnTo>
                  <a:pt x="1114424" y="435609"/>
                </a:lnTo>
                <a:close/>
              </a:path>
              <a:path w="1114425" h="1113790">
                <a:moveTo>
                  <a:pt x="1114424" y="1043939"/>
                </a:moveTo>
                <a:lnTo>
                  <a:pt x="554043" y="1043939"/>
                </a:lnTo>
                <a:lnTo>
                  <a:pt x="566142" y="1042669"/>
                </a:lnTo>
                <a:lnTo>
                  <a:pt x="627947" y="1021079"/>
                </a:lnTo>
                <a:lnTo>
                  <a:pt x="672203" y="972819"/>
                </a:lnTo>
                <a:lnTo>
                  <a:pt x="686127" y="935989"/>
                </a:lnTo>
                <a:lnTo>
                  <a:pt x="688375" y="881379"/>
                </a:lnTo>
                <a:lnTo>
                  <a:pt x="689272" y="850899"/>
                </a:lnTo>
                <a:lnTo>
                  <a:pt x="697379" y="801369"/>
                </a:lnTo>
                <a:lnTo>
                  <a:pt x="715204" y="763269"/>
                </a:lnTo>
                <a:lnTo>
                  <a:pt x="776737" y="674369"/>
                </a:lnTo>
                <a:lnTo>
                  <a:pt x="784483" y="662939"/>
                </a:lnTo>
                <a:lnTo>
                  <a:pt x="792109" y="648969"/>
                </a:lnTo>
                <a:lnTo>
                  <a:pt x="800206" y="634999"/>
                </a:lnTo>
                <a:lnTo>
                  <a:pt x="806272" y="622299"/>
                </a:lnTo>
                <a:lnTo>
                  <a:pt x="810969" y="610869"/>
                </a:lnTo>
                <a:lnTo>
                  <a:pt x="814957" y="598169"/>
                </a:lnTo>
                <a:lnTo>
                  <a:pt x="822967" y="552449"/>
                </a:lnTo>
                <a:lnTo>
                  <a:pt x="822063" y="502919"/>
                </a:lnTo>
                <a:lnTo>
                  <a:pt x="812578" y="453389"/>
                </a:lnTo>
                <a:lnTo>
                  <a:pt x="794848" y="407669"/>
                </a:lnTo>
                <a:lnTo>
                  <a:pt x="766351" y="363219"/>
                </a:lnTo>
                <a:lnTo>
                  <a:pt x="730043" y="325119"/>
                </a:lnTo>
                <a:lnTo>
                  <a:pt x="699139" y="302259"/>
                </a:lnTo>
                <a:lnTo>
                  <a:pt x="630814" y="270509"/>
                </a:lnTo>
                <a:lnTo>
                  <a:pt x="592449" y="261619"/>
                </a:lnTo>
                <a:lnTo>
                  <a:pt x="575034" y="259079"/>
                </a:lnTo>
                <a:lnTo>
                  <a:pt x="748446" y="259079"/>
                </a:lnTo>
                <a:lnTo>
                  <a:pt x="792517" y="295909"/>
                </a:lnTo>
                <a:lnTo>
                  <a:pt x="828581" y="337819"/>
                </a:lnTo>
                <a:lnTo>
                  <a:pt x="854715" y="379729"/>
                </a:lnTo>
                <a:lnTo>
                  <a:pt x="878023" y="433069"/>
                </a:lnTo>
                <a:lnTo>
                  <a:pt x="878613" y="434339"/>
                </a:lnTo>
                <a:lnTo>
                  <a:pt x="879363" y="435609"/>
                </a:lnTo>
                <a:lnTo>
                  <a:pt x="1114424" y="435609"/>
                </a:lnTo>
                <a:lnTo>
                  <a:pt x="1114424" y="1043939"/>
                </a:lnTo>
                <a:close/>
              </a:path>
              <a:path w="1114425" h="1113790">
                <a:moveTo>
                  <a:pt x="532191" y="560069"/>
                </a:moveTo>
                <a:lnTo>
                  <a:pt x="312155" y="560069"/>
                </a:lnTo>
                <a:lnTo>
                  <a:pt x="317138" y="558799"/>
                </a:lnTo>
                <a:lnTo>
                  <a:pt x="325229" y="547369"/>
                </a:lnTo>
                <a:lnTo>
                  <a:pt x="328306" y="538479"/>
                </a:lnTo>
                <a:lnTo>
                  <a:pt x="331233" y="525779"/>
                </a:lnTo>
                <a:lnTo>
                  <a:pt x="334388" y="509269"/>
                </a:lnTo>
                <a:lnTo>
                  <a:pt x="342739" y="471169"/>
                </a:lnTo>
                <a:lnTo>
                  <a:pt x="370303" y="410209"/>
                </a:lnTo>
                <a:lnTo>
                  <a:pt x="426953" y="353059"/>
                </a:lnTo>
                <a:lnTo>
                  <a:pt x="466957" y="330199"/>
                </a:lnTo>
                <a:lnTo>
                  <a:pt x="510431" y="316229"/>
                </a:lnTo>
                <a:lnTo>
                  <a:pt x="556592" y="312419"/>
                </a:lnTo>
                <a:lnTo>
                  <a:pt x="578590" y="314959"/>
                </a:lnTo>
                <a:lnTo>
                  <a:pt x="601653" y="320039"/>
                </a:lnTo>
                <a:lnTo>
                  <a:pt x="624938" y="327659"/>
                </a:lnTo>
                <a:lnTo>
                  <a:pt x="647603" y="337819"/>
                </a:lnTo>
                <a:lnTo>
                  <a:pt x="649555" y="339089"/>
                </a:lnTo>
                <a:lnTo>
                  <a:pt x="539333" y="339089"/>
                </a:lnTo>
                <a:lnTo>
                  <a:pt x="523863" y="340359"/>
                </a:lnTo>
                <a:lnTo>
                  <a:pt x="463383" y="360679"/>
                </a:lnTo>
                <a:lnTo>
                  <a:pt x="407216" y="406399"/>
                </a:lnTo>
                <a:lnTo>
                  <a:pt x="373662" y="457199"/>
                </a:lnTo>
                <a:lnTo>
                  <a:pt x="360350" y="501649"/>
                </a:lnTo>
                <a:lnTo>
                  <a:pt x="358708" y="523239"/>
                </a:lnTo>
                <a:lnTo>
                  <a:pt x="358830" y="534669"/>
                </a:lnTo>
                <a:lnTo>
                  <a:pt x="376400" y="556259"/>
                </a:lnTo>
                <a:lnTo>
                  <a:pt x="531193" y="556259"/>
                </a:lnTo>
                <a:lnTo>
                  <a:pt x="532191" y="560069"/>
                </a:lnTo>
                <a:close/>
              </a:path>
              <a:path w="1114425" h="1113790">
                <a:moveTo>
                  <a:pt x="765726" y="553719"/>
                </a:moveTo>
                <a:lnTo>
                  <a:pt x="723394" y="553719"/>
                </a:lnTo>
                <a:lnTo>
                  <a:pt x="730162" y="551179"/>
                </a:lnTo>
                <a:lnTo>
                  <a:pt x="735539" y="547369"/>
                </a:lnTo>
                <a:lnTo>
                  <a:pt x="739068" y="541019"/>
                </a:lnTo>
                <a:lnTo>
                  <a:pt x="740279" y="532129"/>
                </a:lnTo>
                <a:lnTo>
                  <a:pt x="740340" y="528319"/>
                </a:lnTo>
                <a:lnTo>
                  <a:pt x="739778" y="515619"/>
                </a:lnTo>
                <a:lnTo>
                  <a:pt x="724275" y="457199"/>
                </a:lnTo>
                <a:lnTo>
                  <a:pt x="697973" y="412749"/>
                </a:lnTo>
                <a:lnTo>
                  <a:pt x="668553" y="382269"/>
                </a:lnTo>
                <a:lnTo>
                  <a:pt x="615235" y="349249"/>
                </a:lnTo>
                <a:lnTo>
                  <a:pt x="557588" y="339089"/>
                </a:lnTo>
                <a:lnTo>
                  <a:pt x="649555" y="339089"/>
                </a:lnTo>
                <a:lnTo>
                  <a:pt x="703784" y="379729"/>
                </a:lnTo>
                <a:lnTo>
                  <a:pt x="743572" y="433069"/>
                </a:lnTo>
                <a:lnTo>
                  <a:pt x="761718" y="480059"/>
                </a:lnTo>
                <a:lnTo>
                  <a:pt x="766804" y="525779"/>
                </a:lnTo>
                <a:lnTo>
                  <a:pt x="766696" y="538479"/>
                </a:lnTo>
                <a:lnTo>
                  <a:pt x="766523" y="546099"/>
                </a:lnTo>
                <a:lnTo>
                  <a:pt x="765726" y="553719"/>
                </a:lnTo>
                <a:close/>
              </a:path>
              <a:path w="1114425" h="1113790">
                <a:moveTo>
                  <a:pt x="531193" y="556259"/>
                </a:moveTo>
                <a:lnTo>
                  <a:pt x="379927" y="556259"/>
                </a:lnTo>
                <a:lnTo>
                  <a:pt x="382496" y="554989"/>
                </a:lnTo>
                <a:lnTo>
                  <a:pt x="384614" y="554989"/>
                </a:lnTo>
                <a:lnTo>
                  <a:pt x="389006" y="553719"/>
                </a:lnTo>
                <a:lnTo>
                  <a:pt x="394229" y="548639"/>
                </a:lnTo>
                <a:lnTo>
                  <a:pt x="396159" y="543559"/>
                </a:lnTo>
                <a:lnTo>
                  <a:pt x="397059" y="541019"/>
                </a:lnTo>
                <a:lnTo>
                  <a:pt x="398538" y="533399"/>
                </a:lnTo>
                <a:lnTo>
                  <a:pt x="400393" y="525779"/>
                </a:lnTo>
                <a:lnTo>
                  <a:pt x="410334" y="483869"/>
                </a:lnTo>
                <a:lnTo>
                  <a:pt x="430077" y="445769"/>
                </a:lnTo>
                <a:lnTo>
                  <a:pt x="462082" y="411479"/>
                </a:lnTo>
                <a:lnTo>
                  <a:pt x="471523" y="405129"/>
                </a:lnTo>
                <a:lnTo>
                  <a:pt x="480395" y="398779"/>
                </a:lnTo>
                <a:lnTo>
                  <a:pt x="489869" y="394969"/>
                </a:lnTo>
                <a:lnTo>
                  <a:pt x="501117" y="389889"/>
                </a:lnTo>
                <a:lnTo>
                  <a:pt x="529258" y="382269"/>
                </a:lnTo>
                <a:lnTo>
                  <a:pt x="543775" y="380999"/>
                </a:lnTo>
                <a:lnTo>
                  <a:pt x="559227" y="380999"/>
                </a:lnTo>
                <a:lnTo>
                  <a:pt x="602351" y="391159"/>
                </a:lnTo>
                <a:lnTo>
                  <a:pt x="641648" y="416559"/>
                </a:lnTo>
                <a:lnTo>
                  <a:pt x="672280" y="453389"/>
                </a:lnTo>
                <a:lnTo>
                  <a:pt x="691385" y="510539"/>
                </a:lnTo>
                <a:lnTo>
                  <a:pt x="696748" y="529589"/>
                </a:lnTo>
                <a:lnTo>
                  <a:pt x="549778" y="529589"/>
                </a:lnTo>
                <a:lnTo>
                  <a:pt x="539871" y="532129"/>
                </a:lnTo>
                <a:lnTo>
                  <a:pt x="532509" y="539749"/>
                </a:lnTo>
                <a:lnTo>
                  <a:pt x="529531" y="549909"/>
                </a:lnTo>
                <a:lnTo>
                  <a:pt x="531193" y="556259"/>
                </a:lnTo>
                <a:close/>
              </a:path>
              <a:path w="1114425" h="1113790">
                <a:moveTo>
                  <a:pt x="762723" y="571499"/>
                </a:moveTo>
                <a:lnTo>
                  <a:pt x="550648" y="571499"/>
                </a:lnTo>
                <a:lnTo>
                  <a:pt x="561188" y="567689"/>
                </a:lnTo>
                <a:lnTo>
                  <a:pt x="568292" y="558799"/>
                </a:lnTo>
                <a:lnTo>
                  <a:pt x="570499" y="549909"/>
                </a:lnTo>
                <a:lnTo>
                  <a:pt x="567851" y="539749"/>
                </a:lnTo>
                <a:lnTo>
                  <a:pt x="560391" y="532129"/>
                </a:lnTo>
                <a:lnTo>
                  <a:pt x="549778" y="529589"/>
                </a:lnTo>
                <a:lnTo>
                  <a:pt x="696748" y="529589"/>
                </a:lnTo>
                <a:lnTo>
                  <a:pt x="701953" y="542289"/>
                </a:lnTo>
                <a:lnTo>
                  <a:pt x="707952" y="548639"/>
                </a:lnTo>
                <a:lnTo>
                  <a:pt x="715696" y="552449"/>
                </a:lnTo>
                <a:lnTo>
                  <a:pt x="723394" y="553719"/>
                </a:lnTo>
                <a:lnTo>
                  <a:pt x="765726" y="553719"/>
                </a:lnTo>
                <a:lnTo>
                  <a:pt x="765062" y="560069"/>
                </a:lnTo>
                <a:lnTo>
                  <a:pt x="762723" y="571499"/>
                </a:lnTo>
                <a:close/>
              </a:path>
              <a:path w="1114425" h="1113790">
                <a:moveTo>
                  <a:pt x="719108" y="659129"/>
                </a:moveTo>
                <a:lnTo>
                  <a:pt x="465210" y="659129"/>
                </a:lnTo>
                <a:lnTo>
                  <a:pt x="473006" y="655319"/>
                </a:lnTo>
                <a:lnTo>
                  <a:pt x="479242" y="651509"/>
                </a:lnTo>
                <a:lnTo>
                  <a:pt x="482016" y="646429"/>
                </a:lnTo>
                <a:lnTo>
                  <a:pt x="482118" y="638809"/>
                </a:lnTo>
                <a:lnTo>
                  <a:pt x="477526" y="626109"/>
                </a:lnTo>
                <a:lnTo>
                  <a:pt x="466399" y="618489"/>
                </a:lnTo>
                <a:lnTo>
                  <a:pt x="744168" y="618489"/>
                </a:lnTo>
                <a:lnTo>
                  <a:pt x="738156" y="629919"/>
                </a:lnTo>
                <a:lnTo>
                  <a:pt x="721780" y="655319"/>
                </a:lnTo>
                <a:lnTo>
                  <a:pt x="719108" y="659129"/>
                </a:lnTo>
                <a:close/>
              </a:path>
              <a:path w="1114425" h="1113790">
                <a:moveTo>
                  <a:pt x="643506" y="777239"/>
                </a:moveTo>
                <a:lnTo>
                  <a:pt x="386657" y="777239"/>
                </a:lnTo>
                <a:lnTo>
                  <a:pt x="419775" y="744219"/>
                </a:lnTo>
                <a:lnTo>
                  <a:pt x="356011" y="680719"/>
                </a:lnTo>
                <a:lnTo>
                  <a:pt x="703968" y="680719"/>
                </a:lnTo>
                <a:lnTo>
                  <a:pt x="674526" y="722629"/>
                </a:lnTo>
                <a:lnTo>
                  <a:pt x="656990" y="750569"/>
                </a:lnTo>
                <a:lnTo>
                  <a:pt x="644939" y="773429"/>
                </a:lnTo>
                <a:lnTo>
                  <a:pt x="643506" y="777239"/>
                </a:lnTo>
                <a:close/>
              </a:path>
              <a:path w="1114425" h="1113790">
                <a:moveTo>
                  <a:pt x="630200" y="840739"/>
                </a:moveTo>
                <a:lnTo>
                  <a:pt x="280265" y="840739"/>
                </a:lnTo>
                <a:lnTo>
                  <a:pt x="288633" y="839469"/>
                </a:lnTo>
                <a:lnTo>
                  <a:pt x="292283" y="836929"/>
                </a:lnTo>
                <a:lnTo>
                  <a:pt x="299712" y="830579"/>
                </a:lnTo>
                <a:lnTo>
                  <a:pt x="303020" y="822959"/>
                </a:lnTo>
                <a:lnTo>
                  <a:pt x="300243" y="808989"/>
                </a:lnTo>
                <a:lnTo>
                  <a:pt x="291810" y="800099"/>
                </a:lnTo>
                <a:lnTo>
                  <a:pt x="278029" y="797559"/>
                </a:lnTo>
                <a:lnTo>
                  <a:pt x="636342" y="797559"/>
                </a:lnTo>
                <a:lnTo>
                  <a:pt x="633483" y="808989"/>
                </a:lnTo>
                <a:lnTo>
                  <a:pt x="631226" y="824229"/>
                </a:lnTo>
                <a:lnTo>
                  <a:pt x="630200" y="840739"/>
                </a:lnTo>
                <a:close/>
              </a:path>
              <a:path w="1114425" h="1113790">
                <a:moveTo>
                  <a:pt x="624678" y="929639"/>
                </a:moveTo>
                <a:lnTo>
                  <a:pt x="189568" y="929639"/>
                </a:lnTo>
                <a:lnTo>
                  <a:pt x="199216" y="928369"/>
                </a:lnTo>
                <a:lnTo>
                  <a:pt x="204842" y="923289"/>
                </a:lnTo>
                <a:lnTo>
                  <a:pt x="212490" y="913129"/>
                </a:lnTo>
                <a:lnTo>
                  <a:pt x="212213" y="900429"/>
                </a:lnTo>
                <a:lnTo>
                  <a:pt x="205177" y="891539"/>
                </a:lnTo>
                <a:lnTo>
                  <a:pt x="192549" y="886459"/>
                </a:lnTo>
                <a:lnTo>
                  <a:pt x="629232" y="886459"/>
                </a:lnTo>
                <a:lnTo>
                  <a:pt x="629031" y="897889"/>
                </a:lnTo>
                <a:lnTo>
                  <a:pt x="628567" y="911859"/>
                </a:lnTo>
                <a:lnTo>
                  <a:pt x="627729" y="920749"/>
                </a:lnTo>
                <a:lnTo>
                  <a:pt x="626353" y="925829"/>
                </a:lnTo>
                <a:lnTo>
                  <a:pt x="624678" y="929639"/>
                </a:lnTo>
                <a:close/>
              </a:path>
            </a:pathLst>
          </a:custGeom>
          <a:solidFill>
            <a:srgbClr val="57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73855" y="8543188"/>
            <a:ext cx="540401" cy="1247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56904" y="8589419"/>
            <a:ext cx="685810" cy="12090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57602" y="8481807"/>
            <a:ext cx="532514" cy="12560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12887" y="8611880"/>
            <a:ext cx="426396" cy="11887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62467" y="8659628"/>
            <a:ext cx="647712" cy="10718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465</Words>
  <Application>Microsoft Office PowerPoint</Application>
  <PresentationFormat>Custom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Noto Sans</vt:lpstr>
      <vt:lpstr>Noto Sans Gurmukhi</vt:lpstr>
      <vt:lpstr>Trebuchet MS</vt:lpstr>
      <vt:lpstr>Verdana</vt:lpstr>
      <vt:lpstr>Office Theme</vt:lpstr>
      <vt:lpstr>Team InSight Vision for Blind</vt:lpstr>
      <vt:lpstr>IT IS ESTIMATED THAT AROUND 285  MILLION PEOPLE IN THE WORLD ARE  VISUALLY IMPAIRED.</vt:lpstr>
      <vt:lpstr>Introducing InSight</vt:lpstr>
      <vt:lpstr>The Idea</vt:lpstr>
      <vt:lpstr>Features:</vt:lpstr>
      <vt:lpstr>Tech Stack</vt:lpstr>
      <vt:lpstr>Hardware  Integration</vt:lpstr>
      <vt:lpstr>R e v e n u e M o d e l</vt:lpstr>
      <vt:lpstr>Easy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InSight</dc:title>
  <dc:creator>Aditya Kumar Garg</dc:creator>
  <cp:keywords>DAEdIcbv7ek,BAEZym74y-k</cp:keywords>
  <cp:lastModifiedBy>Priyansh Sharma</cp:lastModifiedBy>
  <cp:revision>2</cp:revision>
  <dcterms:created xsi:type="dcterms:W3CDTF">2021-05-02T05:47:32Z</dcterms:created>
  <dcterms:modified xsi:type="dcterms:W3CDTF">2021-05-02T06:01:16Z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2021-05-01T00:00:00Z</vt:filetime>
  </property>
  <property fmtid="{D5CDD505-2E9C-101B-9397-08002B2CF9AE}" pid="3" name="Creator">
    <vt:lpwstr>Canva</vt:lpwstr>
  </property>
  <property fmtid="{D5CDD505-2E9C-101B-9397-08002B2CF9AE}" pid="4" name="LastSaved">
    <vt:filetime>2021-05-02T00:00:00Z</vt:filetime>
  </property>
</Properties>
</file>