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</p:sldIdLst>
  <p:sldSz cx="18288000" cy="10287000"/>
  <p:notesSz cx="6858000" cy="9144000"/>
  <p:embeddedFontLst>
    <p:embeddedFont>
      <p:font typeface="Cormorant Garamond Bold Italics" panose="020B0604020202020204" charset="0"/>
      <p:regular r:id="rId12"/>
    </p:embeddedFont>
    <p:embeddedFont>
      <p:font typeface="Quicksand" panose="020B0604020202020204" charset="0"/>
      <p:regular r:id="rId13"/>
    </p:embeddedFont>
    <p:embeddedFont>
      <p:font typeface="Quicksan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FDA1-3AA2-4461-AE63-BEFE4603BCD5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BB817-0B7A-44A7-AE60-437F4CECC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3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BB817-0B7A-44A7-AE60-437F4CECC8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0800" y="2552700"/>
            <a:ext cx="12812922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1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Penetration Testing on Web Server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52274" y="6127144"/>
            <a:ext cx="12812922" cy="80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Target: certifiedhacker.com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524" y="8302982"/>
            <a:ext cx="669765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By:- Priyansh Sharma (2023A1R119) &amp;</a:t>
            </a:r>
          </a:p>
          <a:p>
            <a:pPr marL="0" lvl="0" indent="0" algn="ctr">
              <a:spcBef>
                <a:spcPct val="0"/>
              </a:spcBef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Sahil Latotra (2023A1R089)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" y="-792406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40398" y="1288935"/>
            <a:ext cx="99149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23996" y="3487906"/>
            <a:ext cx="15240000" cy="3227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check how secure the web server is.</a:t>
            </a:r>
          </a:p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find weak points using scanning and information gathering.</a:t>
            </a:r>
          </a:p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try safe exploitation for learning.</a:t>
            </a:r>
          </a:p>
          <a:p>
            <a:pPr marL="457200" lvl="0" indent="-457200" algn="just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give suggestions for fixing the problems.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" y="2476500"/>
            <a:ext cx="9171246" cy="5823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whois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– Find domain owner details.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nslookup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 Check DNS Records.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whatweb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Know web server details.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dirb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 Find hidden folders.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Burp Suite- Scan for web bugs.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sqlmap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Test for SQL Injection.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theHarvester</a:t>
            </a: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- Find emails.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wafw00f- Detect firewalls.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865488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Tools and Websites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ED192-92CC-E041-495A-6901B218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5555" r="42500" b="3980"/>
          <a:stretch>
            <a:fillRect/>
          </a:stretch>
        </p:blipFill>
        <p:spPr>
          <a:xfrm>
            <a:off x="10591800" y="2095500"/>
            <a:ext cx="6528012" cy="6897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43940" y="470398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Footprinting &amp; Reconnaissance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" y="2095500"/>
            <a:ext cx="8001000" cy="4178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Domain- testphp.vulnweb.com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IP address, Location, Server OS, Web Tech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Open ports and directory listing.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Firewall presence.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Social Media and employee info.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94C102-FAA6-A156-DE71-C78F585A1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8" t="10000" r="-508" b="44444"/>
          <a:stretch>
            <a:fillRect/>
          </a:stretch>
        </p:blipFill>
        <p:spPr>
          <a:xfrm>
            <a:off x="7164910" y="5022911"/>
            <a:ext cx="10820400" cy="3124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CBDA82-275A-27E6-85BD-6A8DDD028F1A}"/>
              </a:ext>
            </a:extLst>
          </p:cNvPr>
          <p:cNvSpPr txBox="1"/>
          <p:nvPr/>
        </p:nvSpPr>
        <p:spPr>
          <a:xfrm>
            <a:off x="7020276" y="8214360"/>
            <a:ext cx="9591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chemeClr val="tx2">
                    <a:lumMod val="75000"/>
                  </a:schemeClr>
                </a:solidFill>
              </a:rPr>
              <a:t>Nikto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 scan showing server info and missing security headers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956014" y="685240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Vulnerability Scanning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6014" y="2157911"/>
            <a:ext cx="7467600" cy="6387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Used 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sqlmap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to test for SQL Injection.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Target URL: testphp.vulweb.com/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artist.php?artist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=1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Page gave 404 error, so scan 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din’t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work.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Shows how SQL injection is attempted.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Detected open ports using tools like </a:t>
            </a:r>
            <a:r>
              <a:rPr lang="en-US" sz="2800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Nikto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Found headers and missing security configs.</a:t>
            </a:r>
          </a:p>
          <a:p>
            <a:pPr marL="457200" lvl="0" indent="-4572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Checked for firewall using wafw00f.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2FE103-5A74-65E8-E9C5-6AF438CAC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0" t="9746" b="7827"/>
          <a:stretch>
            <a:fillRect/>
          </a:stretch>
        </p:blipFill>
        <p:spPr>
          <a:xfrm>
            <a:off x="8610600" y="2947297"/>
            <a:ext cx="9305248" cy="491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0A734CA-E8E1-ED99-97FF-00C1CA28AFA0}"/>
              </a:ext>
            </a:extLst>
          </p:cNvPr>
          <p:cNvSpPr txBox="1"/>
          <p:nvPr/>
        </p:nvSpPr>
        <p:spPr>
          <a:xfrm>
            <a:off x="8424524" y="8005016"/>
            <a:ext cx="967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Tried SQL injection with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sqlmap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- but page not found(404)</a:t>
            </a:r>
            <a:endParaRPr lang="en-IN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001001" y="0"/>
            <a:ext cx="10287000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9581" y="426498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Exploitation Attempt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0617" y="2315720"/>
            <a:ext cx="7460383" cy="59168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Tried extracting data using </a:t>
            </a:r>
            <a:r>
              <a:rPr lang="en-US" sz="2638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sqlmap</a:t>
            </a: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Wanted to get admin usernames and passwords.</a:t>
            </a:r>
          </a:p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Could not retrieve data due to page issue.</a:t>
            </a:r>
          </a:p>
          <a:p>
            <a:pPr marL="457200" lvl="0" indent="-457200" algn="l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638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Tested XSS on contact form using script injection.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8F9994-D775-728A-9E96-1F6E1FB40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t="14659" b="6667"/>
          <a:stretch>
            <a:fillRect/>
          </a:stretch>
        </p:blipFill>
        <p:spPr>
          <a:xfrm>
            <a:off x="8230121" y="1820861"/>
            <a:ext cx="9828759" cy="6175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86399" y="647700"/>
            <a:ext cx="57028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80121" y="2262711"/>
            <a:ext cx="8915400" cy="57615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 a Web Application Firewall (WAF).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Clean user inputs to prevent SQLi and XSS.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Hide sensitive files like robots.txt 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Keep server and software updated.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Restrict admin access and monitor logs.</a:t>
            </a:r>
          </a:p>
          <a:p>
            <a:pPr marL="457200" lvl="0" indent="-457200" algn="l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 regular security testing.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1" y="599709"/>
            <a:ext cx="33909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5" y="3572541"/>
            <a:ext cx="10655487" cy="358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Found security issues like SQL injection risk and exposed files.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Some pages were missing, but scanning helped learn the process.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XSS vulnerability was found.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Following good security practices is important.</a:t>
            </a:r>
          </a:p>
          <a:p>
            <a:pPr marL="342900" lvl="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F4662"/>
                </a:solidFill>
                <a:latin typeface="Quicksand Bold" panose="020B0604020202020204" charset="0"/>
                <a:ea typeface="Quicksand"/>
                <a:cs typeface="Quicksand"/>
                <a:sym typeface="Quicksand"/>
              </a:rPr>
              <a:t>Regular testing helps protect websites.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2857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80" y="8496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19218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04001" y="92370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350</Words>
  <Application>Microsoft Office PowerPoint</Application>
  <PresentationFormat>Custom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Cormorant Garamond Bold Italics</vt:lpstr>
      <vt:lpstr>Wingdings</vt:lpstr>
      <vt:lpstr>Quicksand Bold</vt:lpstr>
      <vt:lpstr>Arial</vt:lpstr>
      <vt:lpstr>Quicksand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kourharshdeep015@gmail.com</cp:lastModifiedBy>
  <cp:revision>6</cp:revision>
  <dcterms:created xsi:type="dcterms:W3CDTF">2006-08-16T00:00:00Z</dcterms:created>
  <dcterms:modified xsi:type="dcterms:W3CDTF">2025-07-29T16:24:12Z</dcterms:modified>
  <dc:identifier>DAGujlfDKwQ</dc:identifier>
</cp:coreProperties>
</file>