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5" r:id="rId5"/>
    <p:sldId id="264" r:id="rId6"/>
    <p:sldId id="257" r:id="rId7"/>
    <p:sldId id="341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0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Sniffing with Wireshark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910" y="4163430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 simple overview of packet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8D946-9970-AA50-FCD0-C2BCBF423C2A}"/>
              </a:ext>
            </a:extLst>
          </p:cNvPr>
          <p:cNvSpPr txBox="1"/>
          <p:nvPr/>
        </p:nvSpPr>
        <p:spPr>
          <a:xfrm>
            <a:off x="529936" y="6026727"/>
            <a:ext cx="402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PRIYANSH SHARMA (2023A1R119)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WHAT IS SNIFFING &amp; WIRESHARK?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b="1" dirty="0"/>
              <a:t>What is Sniffing?</a:t>
            </a:r>
          </a:p>
          <a:p>
            <a:r>
              <a:rPr lang="en-US" dirty="0"/>
              <a:t>Sniffing means capturing and analyzing network traffic.</a:t>
            </a:r>
          </a:p>
          <a:p>
            <a:r>
              <a:rPr lang="en-US" dirty="0"/>
              <a:t>Used to monitor data flow, detect network issues, or catch suspicious activity.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b="1" dirty="0"/>
              <a:t>What is Wireshark?</a:t>
            </a:r>
          </a:p>
          <a:p>
            <a:r>
              <a:rPr lang="en-US" dirty="0"/>
              <a:t>A free and open-source network protocol analyzer.</a:t>
            </a:r>
          </a:p>
          <a:p>
            <a:r>
              <a:rPr lang="en-US" dirty="0"/>
              <a:t>Captures real-time data packets on a network.</a:t>
            </a:r>
          </a:p>
          <a:p>
            <a:r>
              <a:rPr lang="en-US" dirty="0"/>
              <a:t>Works on Windows, Linux, macOS.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176645"/>
            <a:ext cx="10241280" cy="2286000"/>
          </a:xfrm>
          <a:noFill/>
        </p:spPr>
        <p:txBody>
          <a:bodyPr anchor="b" anchorCtr="0"/>
          <a:lstStyle/>
          <a:p>
            <a:r>
              <a:rPr lang="en-US" dirty="0"/>
              <a:t>Using Wireshark-</a:t>
            </a:r>
            <a:br>
              <a:rPr lang="en-US" dirty="0"/>
            </a:br>
            <a:r>
              <a:rPr lang="en-US" dirty="0"/>
              <a:t>simple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2545774"/>
            <a:ext cx="8046720" cy="2535382"/>
          </a:xfrm>
          <a:noFill/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Download and install Wireshark.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Open Wireshark and select a network interface.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Click “Start Capture” to begin monitoring packets.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Watch real-time packet flow.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Apply filters like http, </a:t>
            </a:r>
            <a:r>
              <a:rPr lang="en-US" dirty="0" err="1"/>
              <a:t>tcp</a:t>
            </a:r>
            <a:r>
              <a:rPr lang="en-US" dirty="0"/>
              <a:t>, or Ips to focus.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Click any packet to see detailed information.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FBD82-74A2-583E-FA17-BA8C97F955DB}"/>
              </a:ext>
            </a:extLst>
          </p:cNvPr>
          <p:cNvSpPr txBox="1"/>
          <p:nvPr/>
        </p:nvSpPr>
        <p:spPr>
          <a:xfrm>
            <a:off x="1974273" y="5486399"/>
            <a:ext cx="6213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Use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Troubleshooting slow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Monitoring login requests for security analysis.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ED9C-8E20-9A99-CAF9-0280E93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Wireshark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BBC5-A983-E6AE-CC00-42042E183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59" y="2377440"/>
            <a:ext cx="9821955" cy="3566160"/>
          </a:xfrm>
        </p:spPr>
        <p:txBody>
          <a:bodyPr/>
          <a:lstStyle/>
          <a:p>
            <a:r>
              <a:rPr lang="en-US" b="1" dirty="0"/>
              <a:t>Free &amp; Open Source:- </a:t>
            </a:r>
            <a:r>
              <a:rPr lang="en-US" dirty="0"/>
              <a:t>Easily accessible.</a:t>
            </a:r>
          </a:p>
          <a:p>
            <a:r>
              <a:rPr lang="en-US" b="1" dirty="0"/>
              <a:t>Real-Time Analysis:- </a:t>
            </a:r>
            <a:r>
              <a:rPr lang="en-US" dirty="0"/>
              <a:t>View live network traffic.</a:t>
            </a:r>
          </a:p>
          <a:p>
            <a:r>
              <a:rPr lang="en-IN" b="1" dirty="0"/>
              <a:t>Powerful Filters:- </a:t>
            </a:r>
            <a:r>
              <a:rPr lang="en-IN" dirty="0"/>
              <a:t>Focus on specific protocols.</a:t>
            </a:r>
          </a:p>
          <a:p>
            <a:r>
              <a:rPr lang="en-IN" b="1" dirty="0"/>
              <a:t>Cross – Platform:- </a:t>
            </a:r>
            <a:r>
              <a:rPr lang="en-IN" dirty="0"/>
              <a:t>Works on Windows, Linux, macOS.</a:t>
            </a:r>
          </a:p>
          <a:p>
            <a:r>
              <a:rPr lang="en-IN" b="1" dirty="0"/>
              <a:t>Useful for Security &amp; Troubleshooting:- </a:t>
            </a:r>
            <a:r>
              <a:rPr lang="en-IN" dirty="0"/>
              <a:t>Helps identify slowdowns or suspicious activity.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17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1442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{03CDBCDA-01ED-4913-A01C-68E547D41365}tf67061901_win32</Template>
  <TotalTime>14</TotalTime>
  <Words>200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Daytona Condensed Light</vt:lpstr>
      <vt:lpstr>Posterama</vt:lpstr>
      <vt:lpstr>Custom</vt:lpstr>
      <vt:lpstr>Sniffing with Wireshark</vt:lpstr>
      <vt:lpstr>WHAT IS SNIFFING &amp; WIRESHARK?</vt:lpstr>
      <vt:lpstr>Using Wireshark- simple steps</vt:lpstr>
      <vt:lpstr>Advantages of using Wireshark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kourharshdeep015@gmail.com</dc:creator>
  <cp:lastModifiedBy>kourharshdeep015@gmail.com</cp:lastModifiedBy>
  <cp:revision>2</cp:revision>
  <dcterms:created xsi:type="dcterms:W3CDTF">2025-07-28T06:56:18Z</dcterms:created>
  <dcterms:modified xsi:type="dcterms:W3CDTF">2025-07-28T09:00:30Z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