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sldIdLst>
    <p:sldId id="259" r:id="rId2"/>
    <p:sldId id="260" r:id="rId3"/>
    <p:sldId id="261" r:id="rId4"/>
    <p:sldId id="262" r:id="rId5"/>
    <p:sldId id="266" r:id="rId6"/>
    <p:sldId id="358" r:id="rId7"/>
    <p:sldId id="272" r:id="rId8"/>
    <p:sldId id="279" r:id="rId9"/>
    <p:sldId id="282" r:id="rId10"/>
    <p:sldId id="359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7B53D-A99A-4D4A-8E95-DE15B88F5393}" v="13" dt="2021-01-18T08:22:23.6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ndhar Pradhan" userId="99228e0eacdc7234" providerId="LiveId" clId="{B927B53D-A99A-4D4A-8E95-DE15B88F5393}"/>
    <pc:docChg chg="undo custSel mod addSld delSld modSld sldOrd">
      <pc:chgData name="Jalandhar Pradhan" userId="99228e0eacdc7234" providerId="LiveId" clId="{B927B53D-A99A-4D4A-8E95-DE15B88F5393}" dt="2021-01-18T08:30:26.925" v="668" actId="27636"/>
      <pc:docMkLst>
        <pc:docMk/>
      </pc:docMkLst>
      <pc:sldChg chg="delSp modSp del mod">
        <pc:chgData name="Jalandhar Pradhan" userId="99228e0eacdc7234" providerId="LiveId" clId="{B927B53D-A99A-4D4A-8E95-DE15B88F5393}" dt="2021-01-18T08:28:22.166" v="538" actId="47"/>
        <pc:sldMkLst>
          <pc:docMk/>
          <pc:sldMk cId="0" sldId="258"/>
        </pc:sldMkLst>
        <pc:spChg chg="mod">
          <ac:chgData name="Jalandhar Pradhan" userId="99228e0eacdc7234" providerId="LiveId" clId="{B927B53D-A99A-4D4A-8E95-DE15B88F5393}" dt="2021-01-18T08:27:39.897" v="526" actId="103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28:02.661" v="527" actId="21"/>
          <ac:spMkLst>
            <pc:docMk/>
            <pc:sldMk cId="0" sldId="258"/>
            <ac:spMk id="17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10:09.058" v="1" actId="478"/>
          <ac:grpSpMkLst>
            <pc:docMk/>
            <pc:sldMk cId="0" sldId="258"/>
            <ac:grpSpMk id="2" creationId="{00000000-0000-0000-0000-000000000000}"/>
          </ac:grpSpMkLst>
        </pc:grpChg>
      </pc:sldChg>
      <pc:sldChg chg="delSp modSp mod">
        <pc:chgData name="Jalandhar Pradhan" userId="99228e0eacdc7234" providerId="LiveId" clId="{B927B53D-A99A-4D4A-8E95-DE15B88F5393}" dt="2021-01-18T08:28:16.977" v="537" actId="404"/>
        <pc:sldMkLst>
          <pc:docMk/>
          <pc:sldMk cId="0" sldId="259"/>
        </pc:sldMkLst>
        <pc:spChg chg="mod">
          <ac:chgData name="Jalandhar Pradhan" userId="99228e0eacdc7234" providerId="LiveId" clId="{B927B53D-A99A-4D4A-8E95-DE15B88F5393}" dt="2021-01-18T08:12:39.939" v="136" actId="1037"/>
          <ac:spMkLst>
            <pc:docMk/>
            <pc:sldMk cId="0" sldId="259"/>
            <ac:spMk id="16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28:16.977" v="537" actId="404"/>
          <ac:spMkLst>
            <pc:docMk/>
            <pc:sldMk cId="0" sldId="259"/>
            <ac:spMk id="17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10:12.957" v="2" actId="478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Jalandhar Pradhan" userId="99228e0eacdc7234" providerId="LiveId" clId="{B927B53D-A99A-4D4A-8E95-DE15B88F5393}" dt="2021-01-18T08:28:28.340" v="540" actId="1076"/>
        <pc:sldMkLst>
          <pc:docMk/>
          <pc:sldMk cId="0" sldId="260"/>
        </pc:sldMkLst>
        <pc:spChg chg="del">
          <ac:chgData name="Jalandhar Pradhan" userId="99228e0eacdc7234" providerId="LiveId" clId="{B927B53D-A99A-4D4A-8E95-DE15B88F5393}" dt="2021-01-18T08:10:20.940" v="4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Jalandhar Pradhan" userId="99228e0eacdc7234" providerId="LiveId" clId="{B927B53D-A99A-4D4A-8E95-DE15B88F5393}" dt="2021-01-18T08:10:17.701" v="3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13:00.249" v="157" actId="1038"/>
          <ac:spMkLst>
            <pc:docMk/>
            <pc:sldMk cId="0" sldId="260"/>
            <ac:spMk id="14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10:23.718" v="5" actId="478"/>
          <ac:grpSpMkLst>
            <pc:docMk/>
            <pc:sldMk cId="0" sldId="260"/>
            <ac:grpSpMk id="4" creationId="{00000000-0000-0000-0000-000000000000}"/>
          </ac:grpSpMkLst>
        </pc:grpChg>
        <pc:grpChg chg="del mod">
          <ac:chgData name="Jalandhar Pradhan" userId="99228e0eacdc7234" providerId="LiveId" clId="{B927B53D-A99A-4D4A-8E95-DE15B88F5393}" dt="2021-01-18T08:13:07.406" v="160" actId="478"/>
          <ac:grpSpMkLst>
            <pc:docMk/>
            <pc:sldMk cId="0" sldId="260"/>
            <ac:grpSpMk id="7" creationId="{00000000-0000-0000-0000-000000000000}"/>
          </ac:grpSpMkLst>
        </pc:grpChg>
        <pc:grpChg chg="del">
          <ac:chgData name="Jalandhar Pradhan" userId="99228e0eacdc7234" providerId="LiveId" clId="{B927B53D-A99A-4D4A-8E95-DE15B88F5393}" dt="2021-01-18T08:13:03.895" v="158" actId="478"/>
          <ac:grpSpMkLst>
            <pc:docMk/>
            <pc:sldMk cId="0" sldId="260"/>
            <ac:grpSpMk id="11" creationId="{00000000-0000-0000-0000-000000000000}"/>
          </ac:grpSpMkLst>
        </pc:grpChg>
        <pc:grpChg chg="add del mod">
          <ac:chgData name="Jalandhar Pradhan" userId="99228e0eacdc7234" providerId="LiveId" clId="{B927B53D-A99A-4D4A-8E95-DE15B88F5393}" dt="2021-01-18T08:28:28.340" v="540" actId="1076"/>
          <ac:grpSpMkLst>
            <pc:docMk/>
            <pc:sldMk cId="0" sldId="260"/>
            <ac:grpSpMk id="15" creationId="{00000000-0000-0000-0000-000000000000}"/>
          </ac:grpSpMkLst>
        </pc:grpChg>
      </pc:sldChg>
      <pc:sldChg chg="addSp delSp modSp mod">
        <pc:chgData name="Jalandhar Pradhan" userId="99228e0eacdc7234" providerId="LiveId" clId="{B927B53D-A99A-4D4A-8E95-DE15B88F5393}" dt="2021-01-18T08:28:53.265" v="575" actId="207"/>
        <pc:sldMkLst>
          <pc:docMk/>
          <pc:sldMk cId="0" sldId="261"/>
        </pc:sldMkLst>
        <pc:spChg chg="del">
          <ac:chgData name="Jalandhar Pradhan" userId="99228e0eacdc7234" providerId="LiveId" clId="{B927B53D-A99A-4D4A-8E95-DE15B88F5393}" dt="2021-01-18T08:13:25.343" v="166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Jalandhar Pradhan" userId="99228e0eacdc7234" providerId="LiveId" clId="{B927B53D-A99A-4D4A-8E95-DE15B88F5393}" dt="2021-01-18T08:13:20.308" v="164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28:53.265" v="575" actId="20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13:52.482" v="173" actId="14100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3:42.852" v="170" actId="478"/>
          <ac:spMkLst>
            <pc:docMk/>
            <pc:sldMk cId="0" sldId="261"/>
            <ac:spMk id="15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13:23.011" v="165" actId="478"/>
          <ac:grpSpMkLst>
            <pc:docMk/>
            <pc:sldMk cId="0" sldId="261"/>
            <ac:grpSpMk id="4" creationId="{00000000-0000-0000-0000-000000000000}"/>
          </ac:grpSpMkLst>
        </pc:grpChg>
        <pc:grpChg chg="del">
          <ac:chgData name="Jalandhar Pradhan" userId="99228e0eacdc7234" providerId="LiveId" clId="{B927B53D-A99A-4D4A-8E95-DE15B88F5393}" dt="2021-01-18T08:13:27.840" v="167" actId="478"/>
          <ac:grpSpMkLst>
            <pc:docMk/>
            <pc:sldMk cId="0" sldId="261"/>
            <ac:grpSpMk id="7" creationId="{00000000-0000-0000-0000-000000000000}"/>
          </ac:grpSpMkLst>
        </pc:grpChg>
        <pc:grpChg chg="add del mod">
          <ac:chgData name="Jalandhar Pradhan" userId="99228e0eacdc7234" providerId="LiveId" clId="{B927B53D-A99A-4D4A-8E95-DE15B88F5393}" dt="2021-01-18T08:13:56.896" v="175" actId="478"/>
          <ac:grpSpMkLst>
            <pc:docMk/>
            <pc:sldMk cId="0" sldId="261"/>
            <ac:grpSpMk id="11" creationId="{00000000-0000-0000-0000-000000000000}"/>
          </ac:grpSpMkLst>
        </pc:grpChg>
      </pc:sldChg>
      <pc:sldChg chg="addSp delSp modSp mod">
        <pc:chgData name="Jalandhar Pradhan" userId="99228e0eacdc7234" providerId="LiveId" clId="{B927B53D-A99A-4D4A-8E95-DE15B88F5393}" dt="2021-01-18T08:16:18.117" v="254" actId="1035"/>
        <pc:sldMkLst>
          <pc:docMk/>
          <pc:sldMk cId="0" sldId="262"/>
        </pc:sldMkLst>
        <pc:spChg chg="del mod">
          <ac:chgData name="Jalandhar Pradhan" userId="99228e0eacdc7234" providerId="LiveId" clId="{B927B53D-A99A-4D4A-8E95-DE15B88F5393}" dt="2021-01-18T08:14:43.980" v="183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4:25.258" v="177" actId="478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4:49.746" v="187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4:52.179" v="189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Jalandhar Pradhan" userId="99228e0eacdc7234" providerId="LiveId" clId="{B927B53D-A99A-4D4A-8E95-DE15B88F5393}" dt="2021-01-18T08:14:53.964" v="190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Jalandhar Pradhan" userId="99228e0eacdc7234" providerId="LiveId" clId="{B927B53D-A99A-4D4A-8E95-DE15B88F5393}" dt="2021-01-18T08:14:57.252" v="191" actId="478"/>
          <ac:spMkLst>
            <pc:docMk/>
            <pc:sldMk cId="0" sldId="262"/>
            <ac:spMk id="10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4:46.032" v="185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14:33.987" v="181" actId="478"/>
          <ac:spMkLst>
            <pc:docMk/>
            <pc:sldMk cId="0" sldId="262"/>
            <ac:spMk id="20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16:18.117" v="254" actId="1035"/>
          <ac:spMkLst>
            <pc:docMk/>
            <pc:sldMk cId="0" sldId="262"/>
            <ac:spMk id="32" creationId="{00000000-0000-0000-0000-000000000000}"/>
          </ac:spMkLst>
        </pc:spChg>
        <pc:spChg chg="add mod">
          <ac:chgData name="Jalandhar Pradhan" userId="99228e0eacdc7234" providerId="LiveId" clId="{B927B53D-A99A-4D4A-8E95-DE15B88F5393}" dt="2021-01-18T08:15:40.302" v="241" actId="1037"/>
          <ac:spMkLst>
            <pc:docMk/>
            <pc:sldMk cId="0" sldId="262"/>
            <ac:spMk id="33" creationId="{2FEECDEB-390A-4C96-BEBD-30D521E10B02}"/>
          </ac:spMkLst>
        </pc:spChg>
        <pc:grpChg chg="del mod">
          <ac:chgData name="Jalandhar Pradhan" userId="99228e0eacdc7234" providerId="LiveId" clId="{B927B53D-A99A-4D4A-8E95-DE15B88F5393}" dt="2021-01-18T08:15:05.940" v="193" actId="478"/>
          <ac:grpSpMkLst>
            <pc:docMk/>
            <pc:sldMk cId="0" sldId="262"/>
            <ac:grpSpMk id="21" creationId="{00000000-0000-0000-0000-000000000000}"/>
          </ac:grpSpMkLst>
        </pc:grpChg>
        <pc:grpChg chg="del">
          <ac:chgData name="Jalandhar Pradhan" userId="99228e0eacdc7234" providerId="LiveId" clId="{B927B53D-A99A-4D4A-8E95-DE15B88F5393}" dt="2021-01-18T08:15:04.108" v="192" actId="478"/>
          <ac:grpSpMkLst>
            <pc:docMk/>
            <pc:sldMk cId="0" sldId="262"/>
            <ac:grpSpMk id="29" creationId="{00000000-0000-0000-0000-000000000000}"/>
          </ac:grpSpMkLst>
        </pc:grpChg>
      </pc:sldChg>
      <pc:sldChg chg="del">
        <pc:chgData name="Jalandhar Pradhan" userId="99228e0eacdc7234" providerId="LiveId" clId="{B927B53D-A99A-4D4A-8E95-DE15B88F5393}" dt="2021-01-18T08:16:24.680" v="255" actId="47"/>
        <pc:sldMkLst>
          <pc:docMk/>
          <pc:sldMk cId="0" sldId="263"/>
        </pc:sldMkLst>
      </pc:sldChg>
      <pc:sldChg chg="del">
        <pc:chgData name="Jalandhar Pradhan" userId="99228e0eacdc7234" providerId="LiveId" clId="{B927B53D-A99A-4D4A-8E95-DE15B88F5393}" dt="2021-01-18T08:16:31.761" v="256" actId="47"/>
        <pc:sldMkLst>
          <pc:docMk/>
          <pc:sldMk cId="0" sldId="264"/>
        </pc:sldMkLst>
      </pc:sldChg>
      <pc:sldChg chg="del">
        <pc:chgData name="Jalandhar Pradhan" userId="99228e0eacdc7234" providerId="LiveId" clId="{B927B53D-A99A-4D4A-8E95-DE15B88F5393}" dt="2021-01-18T08:16:35.439" v="257" actId="47"/>
        <pc:sldMkLst>
          <pc:docMk/>
          <pc:sldMk cId="0" sldId="265"/>
        </pc:sldMkLst>
      </pc:sldChg>
      <pc:sldChg chg="addSp delSp modSp mod setBg setFolMasterObjs delDesignElem">
        <pc:chgData name="Jalandhar Pradhan" userId="99228e0eacdc7234" providerId="LiveId" clId="{B927B53D-A99A-4D4A-8E95-DE15B88F5393}" dt="2021-01-18T08:29:34.693" v="655" actId="1038"/>
        <pc:sldMkLst>
          <pc:docMk/>
          <pc:sldMk cId="0" sldId="266"/>
        </pc:sldMkLst>
        <pc:spChg chg="mod">
          <ac:chgData name="Jalandhar Pradhan" userId="99228e0eacdc7234" providerId="LiveId" clId="{B927B53D-A99A-4D4A-8E95-DE15B88F5393}" dt="2021-01-18T08:29:34.693" v="655" actId="1038"/>
          <ac:spMkLst>
            <pc:docMk/>
            <pc:sldMk cId="0" sldId="266"/>
            <ac:spMk id="8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17:03.766" v="263" actId="26606"/>
          <ac:spMkLst>
            <pc:docMk/>
            <pc:sldMk cId="0" sldId="266"/>
            <ac:spMk id="9" creationId="{00000000-0000-0000-0000-000000000000}"/>
          </ac:spMkLst>
        </pc:spChg>
        <pc:spChg chg="ord">
          <ac:chgData name="Jalandhar Pradhan" userId="99228e0eacdc7234" providerId="LiveId" clId="{B927B53D-A99A-4D4A-8E95-DE15B88F5393}" dt="2021-01-18T08:17:03.766" v="263" actId="2660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17:03.766" v="263" actId="26606"/>
          <ac:spMkLst>
            <pc:docMk/>
            <pc:sldMk cId="0" sldId="266"/>
            <ac:spMk id="11" creationId="{00000000-0000-0000-0000-000000000000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17" creationId="{F9CBB306-8362-4E9F-8E8F-724CB89A5365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19" creationId="{F19F8C88-9B7E-4596-8D09-DF90F41CA9EB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21" creationId="{CDFCE3EB-D8EE-4ECA-9D06-6979FD3555DC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23" creationId="{F80DA0B5-A290-4512-A78A-252BC48294E8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25" creationId="{2C020F0B-C1D1-4E35-8674-2F6D2EB48867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27" creationId="{45A9F879-5728-4241-84BE-EBFBB9D63DBC}"/>
          </ac:spMkLst>
        </pc:spChg>
        <pc:spChg chg="add del">
          <ac:chgData name="Jalandhar Pradhan" userId="99228e0eacdc7234" providerId="LiveId" clId="{B927B53D-A99A-4D4A-8E95-DE15B88F5393}" dt="2021-01-18T08:17:54.467" v="268"/>
          <ac:spMkLst>
            <pc:docMk/>
            <pc:sldMk cId="0" sldId="266"/>
            <ac:spMk id="33" creationId="{0F30D126-B32B-40C9-84A3-C2FAD3B515F6}"/>
          </ac:spMkLst>
        </pc:spChg>
        <pc:grpChg chg="del">
          <ac:chgData name="Jalandhar Pradhan" userId="99228e0eacdc7234" providerId="LiveId" clId="{B927B53D-A99A-4D4A-8E95-DE15B88F5393}" dt="2021-01-18T08:16:55.009" v="261" actId="478"/>
          <ac:grpSpMkLst>
            <pc:docMk/>
            <pc:sldMk cId="0" sldId="266"/>
            <ac:grpSpMk id="2" creationId="{00000000-0000-0000-0000-000000000000}"/>
          </ac:grpSpMkLst>
        </pc:grpChg>
        <pc:cxnChg chg="add del">
          <ac:chgData name="Jalandhar Pradhan" userId="99228e0eacdc7234" providerId="LiveId" clId="{B927B53D-A99A-4D4A-8E95-DE15B88F5393}" dt="2021-01-18T08:17:54.467" v="268"/>
          <ac:cxnSpMkLst>
            <pc:docMk/>
            <pc:sldMk cId="0" sldId="266"/>
            <ac:cxnSpMk id="29" creationId="{72424A02-0F86-4C43-9C35-0E2266515538}"/>
          </ac:cxnSpMkLst>
        </pc:cxnChg>
        <pc:cxnChg chg="add del">
          <ac:chgData name="Jalandhar Pradhan" userId="99228e0eacdc7234" providerId="LiveId" clId="{B927B53D-A99A-4D4A-8E95-DE15B88F5393}" dt="2021-01-18T08:17:54.467" v="268"/>
          <ac:cxnSpMkLst>
            <pc:docMk/>
            <pc:sldMk cId="0" sldId="266"/>
            <ac:cxnSpMk id="31" creationId="{375B55B4-9E05-4924-946C-92CE670DF635}"/>
          </ac:cxnSpMkLst>
        </pc:cxnChg>
      </pc:sldChg>
      <pc:sldChg chg="del">
        <pc:chgData name="Jalandhar Pradhan" userId="99228e0eacdc7234" providerId="LiveId" clId="{B927B53D-A99A-4D4A-8E95-DE15B88F5393}" dt="2021-01-18T08:17:29.709" v="264" actId="47"/>
        <pc:sldMkLst>
          <pc:docMk/>
          <pc:sldMk cId="0" sldId="267"/>
        </pc:sldMkLst>
      </pc:sldChg>
      <pc:sldChg chg="del">
        <pc:chgData name="Jalandhar Pradhan" userId="99228e0eacdc7234" providerId="LiveId" clId="{B927B53D-A99A-4D4A-8E95-DE15B88F5393}" dt="2021-01-18T08:17:45.870" v="266" actId="47"/>
        <pc:sldMkLst>
          <pc:docMk/>
          <pc:sldMk cId="0" sldId="268"/>
        </pc:sldMkLst>
      </pc:sldChg>
      <pc:sldChg chg="del">
        <pc:chgData name="Jalandhar Pradhan" userId="99228e0eacdc7234" providerId="LiveId" clId="{B927B53D-A99A-4D4A-8E95-DE15B88F5393}" dt="2021-01-18T08:17:42.155" v="265" actId="47"/>
        <pc:sldMkLst>
          <pc:docMk/>
          <pc:sldMk cId="0" sldId="269"/>
        </pc:sldMkLst>
      </pc:sldChg>
      <pc:sldChg chg="addSp delSp del mod">
        <pc:chgData name="Jalandhar Pradhan" userId="99228e0eacdc7234" providerId="LiveId" clId="{B927B53D-A99A-4D4A-8E95-DE15B88F5393}" dt="2021-01-18T08:19:54.692" v="346" actId="47"/>
        <pc:sldMkLst>
          <pc:docMk/>
          <pc:sldMk cId="0" sldId="270"/>
        </pc:sldMkLst>
        <pc:grpChg chg="add del">
          <ac:chgData name="Jalandhar Pradhan" userId="99228e0eacdc7234" providerId="LiveId" clId="{B927B53D-A99A-4D4A-8E95-DE15B88F5393}" dt="2021-01-18T08:18:12.525" v="274" actId="478"/>
          <ac:grpSpMkLst>
            <pc:docMk/>
            <pc:sldMk cId="0" sldId="270"/>
            <ac:grpSpMk id="2" creationId="{00000000-0000-0000-0000-000000000000}"/>
          </ac:grpSpMkLst>
        </pc:grpChg>
      </pc:sldChg>
      <pc:sldChg chg="del">
        <pc:chgData name="Jalandhar Pradhan" userId="99228e0eacdc7234" providerId="LiveId" clId="{B927B53D-A99A-4D4A-8E95-DE15B88F5393}" dt="2021-01-18T08:20:09.972" v="347" actId="47"/>
        <pc:sldMkLst>
          <pc:docMk/>
          <pc:sldMk cId="0" sldId="271"/>
        </pc:sldMkLst>
      </pc:sldChg>
      <pc:sldChg chg="delSp mod">
        <pc:chgData name="Jalandhar Pradhan" userId="99228e0eacdc7234" providerId="LiveId" clId="{B927B53D-A99A-4D4A-8E95-DE15B88F5393}" dt="2021-01-18T08:20:34.546" v="351" actId="478"/>
        <pc:sldMkLst>
          <pc:docMk/>
          <pc:sldMk cId="0" sldId="272"/>
        </pc:sldMkLst>
        <pc:grpChg chg="del">
          <ac:chgData name="Jalandhar Pradhan" userId="99228e0eacdc7234" providerId="LiveId" clId="{B927B53D-A99A-4D4A-8E95-DE15B88F5393}" dt="2021-01-18T08:20:34.546" v="351" actId="478"/>
          <ac:grpSpMkLst>
            <pc:docMk/>
            <pc:sldMk cId="0" sldId="272"/>
            <ac:grpSpMk id="2" creationId="{00000000-0000-0000-0000-000000000000}"/>
          </ac:grpSpMkLst>
        </pc:grpChg>
      </pc:sldChg>
      <pc:sldChg chg="del">
        <pc:chgData name="Jalandhar Pradhan" userId="99228e0eacdc7234" providerId="LiveId" clId="{B927B53D-A99A-4D4A-8E95-DE15B88F5393}" dt="2021-01-18T08:21:18.767" v="356" actId="47"/>
        <pc:sldMkLst>
          <pc:docMk/>
          <pc:sldMk cId="0" sldId="273"/>
        </pc:sldMkLst>
      </pc:sldChg>
      <pc:sldChg chg="del">
        <pc:chgData name="Jalandhar Pradhan" userId="99228e0eacdc7234" providerId="LiveId" clId="{B927B53D-A99A-4D4A-8E95-DE15B88F5393}" dt="2021-01-18T08:21:20.332" v="357" actId="47"/>
        <pc:sldMkLst>
          <pc:docMk/>
          <pc:sldMk cId="0" sldId="274"/>
        </pc:sldMkLst>
      </pc:sldChg>
      <pc:sldChg chg="del">
        <pc:chgData name="Jalandhar Pradhan" userId="99228e0eacdc7234" providerId="LiveId" clId="{B927B53D-A99A-4D4A-8E95-DE15B88F5393}" dt="2021-01-18T08:21:21.597" v="358" actId="47"/>
        <pc:sldMkLst>
          <pc:docMk/>
          <pc:sldMk cId="0" sldId="275"/>
        </pc:sldMkLst>
      </pc:sldChg>
      <pc:sldChg chg="del">
        <pc:chgData name="Jalandhar Pradhan" userId="99228e0eacdc7234" providerId="LiveId" clId="{B927B53D-A99A-4D4A-8E95-DE15B88F5393}" dt="2021-01-18T08:21:22.521" v="359" actId="47"/>
        <pc:sldMkLst>
          <pc:docMk/>
          <pc:sldMk cId="0" sldId="276"/>
        </pc:sldMkLst>
      </pc:sldChg>
      <pc:sldChg chg="del">
        <pc:chgData name="Jalandhar Pradhan" userId="99228e0eacdc7234" providerId="LiveId" clId="{B927B53D-A99A-4D4A-8E95-DE15B88F5393}" dt="2021-01-18T08:21:24.170" v="360" actId="47"/>
        <pc:sldMkLst>
          <pc:docMk/>
          <pc:sldMk cId="0" sldId="277"/>
        </pc:sldMkLst>
      </pc:sldChg>
      <pc:sldChg chg="del">
        <pc:chgData name="Jalandhar Pradhan" userId="99228e0eacdc7234" providerId="LiveId" clId="{B927B53D-A99A-4D4A-8E95-DE15B88F5393}" dt="2021-01-18T08:21:24.947" v="361" actId="47"/>
        <pc:sldMkLst>
          <pc:docMk/>
          <pc:sldMk cId="0" sldId="278"/>
        </pc:sldMkLst>
      </pc:sldChg>
      <pc:sldChg chg="modSp add del mod">
        <pc:chgData name="Jalandhar Pradhan" userId="99228e0eacdc7234" providerId="LiveId" clId="{B927B53D-A99A-4D4A-8E95-DE15B88F5393}" dt="2021-01-18T08:29:57.624" v="664" actId="1035"/>
        <pc:sldMkLst>
          <pc:docMk/>
          <pc:sldMk cId="0" sldId="279"/>
        </pc:sldMkLst>
        <pc:spChg chg="mod">
          <ac:chgData name="Jalandhar Pradhan" userId="99228e0eacdc7234" providerId="LiveId" clId="{B927B53D-A99A-4D4A-8E95-DE15B88F5393}" dt="2021-01-18T08:29:57.624" v="664" actId="1035"/>
          <ac:spMkLst>
            <pc:docMk/>
            <pc:sldMk cId="0" sldId="279"/>
            <ac:spMk id="2" creationId="{00000000-0000-0000-0000-000000000000}"/>
          </ac:spMkLst>
        </pc:spChg>
      </pc:sldChg>
      <pc:sldChg chg="del">
        <pc:chgData name="Jalandhar Pradhan" userId="99228e0eacdc7234" providerId="LiveId" clId="{B927B53D-A99A-4D4A-8E95-DE15B88F5393}" dt="2021-01-18T08:22:04.835" v="364" actId="47"/>
        <pc:sldMkLst>
          <pc:docMk/>
          <pc:sldMk cId="0" sldId="280"/>
        </pc:sldMkLst>
      </pc:sldChg>
      <pc:sldChg chg="del">
        <pc:chgData name="Jalandhar Pradhan" userId="99228e0eacdc7234" providerId="LiveId" clId="{B927B53D-A99A-4D4A-8E95-DE15B88F5393}" dt="2021-01-18T08:22:05.932" v="365" actId="47"/>
        <pc:sldMkLst>
          <pc:docMk/>
          <pc:sldMk cId="0" sldId="281"/>
        </pc:sldMkLst>
      </pc:sldChg>
      <pc:sldChg chg="delSp modSp mod">
        <pc:chgData name="Jalandhar Pradhan" userId="99228e0eacdc7234" providerId="LiveId" clId="{B927B53D-A99A-4D4A-8E95-DE15B88F5393}" dt="2021-01-18T08:30:04.929" v="666" actId="404"/>
        <pc:sldMkLst>
          <pc:docMk/>
          <pc:sldMk cId="0" sldId="282"/>
        </pc:sldMkLst>
        <pc:spChg chg="mod">
          <ac:chgData name="Jalandhar Pradhan" userId="99228e0eacdc7234" providerId="LiveId" clId="{B927B53D-A99A-4D4A-8E95-DE15B88F5393}" dt="2021-01-18T08:30:04.929" v="666" actId="404"/>
          <ac:spMkLst>
            <pc:docMk/>
            <pc:sldMk cId="0" sldId="282"/>
            <ac:spMk id="16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22:58.045" v="378" actId="14100"/>
          <ac:spMkLst>
            <pc:docMk/>
            <pc:sldMk cId="0" sldId="282"/>
            <ac:spMk id="17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22:34.441" v="370" actId="478"/>
          <ac:spMkLst>
            <pc:docMk/>
            <pc:sldMk cId="0" sldId="282"/>
            <ac:spMk id="18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22:26.676" v="367" actId="478"/>
          <ac:grpSpMkLst>
            <pc:docMk/>
            <pc:sldMk cId="0" sldId="282"/>
            <ac:grpSpMk id="2" creationId="{00000000-0000-0000-0000-000000000000}"/>
          </ac:grpSpMkLst>
        </pc:grpChg>
      </pc:sldChg>
      <pc:sldChg chg="delSp modSp del mod">
        <pc:chgData name="Jalandhar Pradhan" userId="99228e0eacdc7234" providerId="LiveId" clId="{B927B53D-A99A-4D4A-8E95-DE15B88F5393}" dt="2021-01-18T08:23:36.602" v="431" actId="47"/>
        <pc:sldMkLst>
          <pc:docMk/>
          <pc:sldMk cId="0" sldId="283"/>
        </pc:sldMkLst>
        <pc:spChg chg="del mod">
          <ac:chgData name="Jalandhar Pradhan" userId="99228e0eacdc7234" providerId="LiveId" clId="{B927B53D-A99A-4D4A-8E95-DE15B88F5393}" dt="2021-01-18T08:22:44.350" v="375"/>
          <ac:spMkLst>
            <pc:docMk/>
            <pc:sldMk cId="0" sldId="283"/>
            <ac:spMk id="17" creationId="{00000000-0000-0000-0000-000000000000}"/>
          </ac:spMkLst>
        </pc:spChg>
        <pc:spChg chg="del mod">
          <ac:chgData name="Jalandhar Pradhan" userId="99228e0eacdc7234" providerId="LiveId" clId="{B927B53D-A99A-4D4A-8E95-DE15B88F5393}" dt="2021-01-18T08:22:38.323" v="372" actId="478"/>
          <ac:spMkLst>
            <pc:docMk/>
            <pc:sldMk cId="0" sldId="283"/>
            <ac:spMk id="18" creationId="{00000000-0000-0000-0000-000000000000}"/>
          </ac:spMkLst>
        </pc:spChg>
        <pc:grpChg chg="del">
          <ac:chgData name="Jalandhar Pradhan" userId="99228e0eacdc7234" providerId="LiveId" clId="{B927B53D-A99A-4D4A-8E95-DE15B88F5393}" dt="2021-01-18T08:22:30.694" v="368" actId="478"/>
          <ac:grpSpMkLst>
            <pc:docMk/>
            <pc:sldMk cId="0" sldId="283"/>
            <ac:grpSpMk id="2" creationId="{00000000-0000-0000-0000-000000000000}"/>
          </ac:grpSpMkLst>
        </pc:grpChg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8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8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8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8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88"/>
        </pc:sldMkLst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289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289"/>
            <ac:spMk id="16" creationId="{00000000-0000-0000-0000-000000000000}"/>
          </ac:spMkLst>
        </pc:spChg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290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290"/>
            <ac:spMk id="16" creationId="{00000000-0000-0000-0000-000000000000}"/>
          </ac:spMkLst>
        </pc:spChg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8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299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0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8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09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0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8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19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0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28"/>
        </pc:sldMkLst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29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29"/>
            <ac:spMk id="5" creationId="{00000000-0000-0000-0000-000000000000}"/>
          </ac:spMkLst>
        </pc:spChg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30"/>
        </pc:sldMkLst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31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1"/>
            <ac:spMk id="5" creationId="{00000000-0000-0000-0000-000000000000}"/>
          </ac:spMkLst>
        </pc:spChg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32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2"/>
            <ac:spMk id="3" creationId="{00000000-0000-0000-0000-000000000000}"/>
          </ac:spMkLst>
        </pc:spChg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2"/>
            <ac:spMk id="4" creationId="{00000000-0000-0000-0000-000000000000}"/>
          </ac:spMkLst>
        </pc:spChg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33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3"/>
            <ac:spMk id="3" creationId="{00000000-0000-0000-0000-000000000000}"/>
          </ac:spMkLst>
        </pc:spChg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34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4"/>
            <ac:spMk id="3" creationId="{00000000-0000-0000-0000-000000000000}"/>
          </ac:spMkLst>
        </pc:spChg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35"/>
        </pc:sldMkLst>
      </pc:sldChg>
      <pc:sldChg chg="modSp del">
        <pc:chgData name="Jalandhar Pradhan" userId="99228e0eacdc7234" providerId="LiveId" clId="{B927B53D-A99A-4D4A-8E95-DE15B88F5393}" dt="2021-01-18T08:24:07.058" v="432" actId="47"/>
        <pc:sldMkLst>
          <pc:docMk/>
          <pc:sldMk cId="0" sldId="336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0" sldId="336"/>
            <ac:spMk id="3" creationId="{00000000-0000-0000-0000-000000000000}"/>
          </ac:spMkLst>
        </pc:spChg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3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38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39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0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6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7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8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49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0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1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2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3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4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5"/>
        </pc:sldMkLst>
      </pc:sldChg>
      <pc:sldChg chg="del">
        <pc:chgData name="Jalandhar Pradhan" userId="99228e0eacdc7234" providerId="LiveId" clId="{B927B53D-A99A-4D4A-8E95-DE15B88F5393}" dt="2021-01-18T08:24:07.058" v="432" actId="47"/>
        <pc:sldMkLst>
          <pc:docMk/>
          <pc:sldMk cId="0" sldId="356"/>
        </pc:sldMkLst>
      </pc:sldChg>
      <pc:sldChg chg="delSp modSp new del mod ord">
        <pc:chgData name="Jalandhar Pradhan" userId="99228e0eacdc7234" providerId="LiveId" clId="{B927B53D-A99A-4D4A-8E95-DE15B88F5393}" dt="2021-01-18T08:28:22.187" v="539" actId="47"/>
        <pc:sldMkLst>
          <pc:docMk/>
          <pc:sldMk cId="3860206023" sldId="357"/>
        </pc:sldMkLst>
        <pc:spChg chg="del">
          <ac:chgData name="Jalandhar Pradhan" userId="99228e0eacdc7234" providerId="LiveId" clId="{B927B53D-A99A-4D4A-8E95-DE15B88F5393}" dt="2021-01-18T08:10:41.330" v="9" actId="478"/>
          <ac:spMkLst>
            <pc:docMk/>
            <pc:sldMk cId="3860206023" sldId="357"/>
            <ac:spMk id="2" creationId="{7449996F-2EA6-4CA4-BD58-10DF994FCCFA}"/>
          </ac:spMkLst>
        </pc:spChg>
        <pc:spChg chg="mod">
          <ac:chgData name="Jalandhar Pradhan" userId="99228e0eacdc7234" providerId="LiveId" clId="{B927B53D-A99A-4D4A-8E95-DE15B88F5393}" dt="2021-01-18T08:20:22.640" v="349" actId="27636"/>
          <ac:spMkLst>
            <pc:docMk/>
            <pc:sldMk cId="3860206023" sldId="357"/>
            <ac:spMk id="3" creationId="{7E50E7CE-1560-4BB5-80DF-374C2490B6F5}"/>
          </ac:spMkLst>
        </pc:spChg>
      </pc:sldChg>
      <pc:sldChg chg="modSp new mod">
        <pc:chgData name="Jalandhar Pradhan" userId="99228e0eacdc7234" providerId="LiveId" clId="{B927B53D-A99A-4D4A-8E95-DE15B88F5393}" dt="2021-01-18T08:30:26.925" v="668" actId="27636"/>
        <pc:sldMkLst>
          <pc:docMk/>
          <pc:sldMk cId="1900680698" sldId="358"/>
        </pc:sldMkLst>
        <pc:spChg chg="mod">
          <ac:chgData name="Jalandhar Pradhan" userId="99228e0eacdc7234" providerId="LiveId" clId="{B927B53D-A99A-4D4A-8E95-DE15B88F5393}" dt="2021-01-18T08:22:23.600" v="366"/>
          <ac:spMkLst>
            <pc:docMk/>
            <pc:sldMk cId="1900680698" sldId="358"/>
            <ac:spMk id="2" creationId="{235D783B-8EBD-405A-9620-F12712F0B05F}"/>
          </ac:spMkLst>
        </pc:spChg>
        <pc:spChg chg="mod">
          <ac:chgData name="Jalandhar Pradhan" userId="99228e0eacdc7234" providerId="LiveId" clId="{B927B53D-A99A-4D4A-8E95-DE15B88F5393}" dt="2021-01-18T08:30:26.925" v="668" actId="27636"/>
          <ac:spMkLst>
            <pc:docMk/>
            <pc:sldMk cId="1900680698" sldId="358"/>
            <ac:spMk id="3" creationId="{013B2D73-BC66-4DE7-889B-C2BE1A8927C9}"/>
          </ac:spMkLst>
        </pc:spChg>
      </pc:sldChg>
      <pc:sldChg chg="delSp modSp new mod">
        <pc:chgData name="Jalandhar Pradhan" userId="99228e0eacdc7234" providerId="LiveId" clId="{B927B53D-A99A-4D4A-8E95-DE15B88F5393}" dt="2021-01-18T08:24:39.104" v="451" actId="207"/>
        <pc:sldMkLst>
          <pc:docMk/>
          <pc:sldMk cId="2572760021" sldId="359"/>
        </pc:sldMkLst>
        <pc:spChg chg="mod">
          <ac:chgData name="Jalandhar Pradhan" userId="99228e0eacdc7234" providerId="LiveId" clId="{B927B53D-A99A-4D4A-8E95-DE15B88F5393}" dt="2021-01-18T08:24:39.104" v="451" actId="207"/>
          <ac:spMkLst>
            <pc:docMk/>
            <pc:sldMk cId="2572760021" sldId="359"/>
            <ac:spMk id="2" creationId="{B959223B-27AE-4B05-BDCD-B891613EC96E}"/>
          </ac:spMkLst>
        </pc:spChg>
        <pc:spChg chg="del mod">
          <ac:chgData name="Jalandhar Pradhan" userId="99228e0eacdc7234" providerId="LiveId" clId="{B927B53D-A99A-4D4A-8E95-DE15B88F5393}" dt="2021-01-18T08:24:19.370" v="435" actId="478"/>
          <ac:spMkLst>
            <pc:docMk/>
            <pc:sldMk cId="2572760021" sldId="359"/>
            <ac:spMk id="3" creationId="{3F700871-C00D-497C-BC76-F47E1DAF44C4}"/>
          </ac:spMkLst>
        </pc:spChg>
      </pc:sldChg>
      <pc:sldMasterChg chg="delSldLayout">
        <pc:chgData name="Jalandhar Pradhan" userId="99228e0eacdc7234" providerId="LiveId" clId="{B927B53D-A99A-4D4A-8E95-DE15B88F5393}" dt="2021-01-18T08:24:07.058" v="432" actId="47"/>
        <pc:sldMasterMkLst>
          <pc:docMk/>
          <pc:sldMasterMk cId="1305463103" sldId="2147483751"/>
        </pc:sldMasterMkLst>
        <pc:sldLayoutChg chg="del">
          <pc:chgData name="Jalandhar Pradhan" userId="99228e0eacdc7234" providerId="LiveId" clId="{B927B53D-A99A-4D4A-8E95-DE15B88F5393}" dt="2021-01-18T08:24:07.058" v="432" actId="47"/>
          <pc:sldLayoutMkLst>
            <pc:docMk/>
            <pc:sldMasterMk cId="1305463103" sldId="2147483751"/>
            <pc:sldLayoutMk cId="2012244920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CB13-396A-4111-8364-10FD62D3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525B-99A7-41A8-BC37-144BB76D6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5AEC-CBBC-4CDC-B7A3-69ACDA9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8A7A-9D50-49F5-B805-5213D25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8537-0944-4E1A-A659-956AFF01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4F2-6FA0-4D62-8ADD-5BFAE630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D33-AE73-4EED-900A-66BEF3BA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A0C3-2CF9-4D25-BE74-79466976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EB76-6D3E-4B71-BA41-C8E690F5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73AD-FFBC-45D1-9EDF-4A5EE1F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DB025-F01C-42A5-B1DD-F297E122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0AFEB-16CA-426D-9B8B-30251106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886D-BCC4-47C5-A5DB-415A5938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A0FF-E1D3-43D5-A00F-538AA007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6178-4776-4C69-9E4C-1A4F47B3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F9CC-E751-4D4B-B804-9CF0935B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2C2-3A9C-4D1E-8B0B-3C75052B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96D5-0560-4415-AEEE-38193FE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5EC4-BF46-4055-8509-B85D5399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19B5-374F-4933-8980-84A9E9CA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6BA8-4A49-41A2-893F-773A214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9F9D-2E20-4CAE-A16F-7E4012EF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2CBB-CD9A-4F4F-A593-B2F4652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457D-C2F7-44FD-BBB8-2481BD7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1F81-C8E7-4DC5-A597-AAC93F39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CBBD-333A-4A09-972B-C07A16CA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247E-BBB4-4390-9551-F94D5743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9F8B3-DD3A-4228-91DD-872519D9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CB6A-BBA8-4B33-A16D-678D0C47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E829-2D39-4F23-B71B-29C8DD0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DFCD0-7B25-4E18-ACA0-68680864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AD9-49BD-489F-82E7-86A24DD0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9415-E651-4ACF-9A83-9AD9118B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59C30-A419-4E03-BEE1-84B26274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B1D4B-235F-4EDF-9443-900BFF6A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ED184-9E46-4FC4-9354-E6F73FC9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0C1B3-4352-4356-A788-08E70110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A09F6-35E0-49C6-B251-1D4A553D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73342-5B2D-4E3F-8AAE-43D91C08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A3D0-969F-4A8D-89D4-C141BC9D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9F33C-E907-4CDA-B8BC-A4486543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35D2-139B-4FA3-9E3E-05E05EDA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3B3FF-6F91-49F6-BBEF-48C2BA1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2F89A-0243-4242-A618-1A1CC688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D104C-6CAC-42BA-9FD3-7158AED7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9B27-4590-4318-80F9-BC85B66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DE3F-D0D4-4A95-A29E-0127E5B4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DBCC-4C16-4FC1-A5AF-B6AF4877C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CB96-0FB1-4E8E-B3B5-72BF7BB6C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72E9-7111-4A0C-82A8-47099E7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83B9-0253-4AA3-A7A0-27B7435F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240C-A587-4754-A612-9ABFD05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8F2-25F6-492C-A429-A818BDC0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16EBA-D9DC-445E-85F0-EC9CDF2BA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8169-570F-4413-B47B-77FC46C7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AF08-5ECE-4BD1-B2C1-ACCADD21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BED8-802D-463D-811D-9B336AA6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07B78-C934-4BB8-A382-00A68B6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7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0796C-C904-427B-A8E7-16F6A32D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3E7B-50E0-44D6-AD3C-A540AFA5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32AC-A9FA-4433-BBCD-5BAD20563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F6F0-820B-484B-B7AB-4DB6EB11D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996A-810E-4985-8C85-B1C9C8F4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55168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900" spc="-70" dirty="0">
                <a:solidFill>
                  <a:srgbClr val="00B0F0"/>
                </a:solidFill>
                <a:latin typeface="Arial"/>
                <a:cs typeface="Arial"/>
              </a:rPr>
              <a:t>What is Economics?</a:t>
            </a:r>
            <a:endParaRPr sz="39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538" y="1609164"/>
            <a:ext cx="8352662" cy="45326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749935" indent="-457200">
              <a:spcBef>
                <a:spcPts val="105"/>
              </a:spcBef>
              <a:buClr>
                <a:srgbClr val="3891A7"/>
              </a:buClr>
              <a:buSzPct val="79687"/>
              <a:buFont typeface="Arial" panose="020B0604020202020204" pitchFamily="34" charset="0"/>
              <a:buChar char="•"/>
              <a:tabLst>
                <a:tab pos="296545" algn="l"/>
              </a:tabLst>
            </a:pPr>
            <a:r>
              <a:rPr lang="en-US" sz="3200" dirty="0">
                <a:latin typeface="Arial"/>
                <a:cs typeface="Arial"/>
              </a:rPr>
              <a:t>Economics is “the science which studies human </a:t>
            </a:r>
            <a:r>
              <a:rPr lang="en-US" sz="3200" dirty="0" err="1">
                <a:latin typeface="Arial"/>
                <a:cs typeface="Arial"/>
              </a:rPr>
              <a:t>behaviour</a:t>
            </a:r>
            <a:r>
              <a:rPr lang="en-US" sz="3200" dirty="0">
                <a:latin typeface="Arial"/>
                <a:cs typeface="Arial"/>
              </a:rPr>
              <a:t> as a relationship between ends and scarce means which have alternative uses”  (</a:t>
            </a:r>
            <a:r>
              <a:rPr lang="en-IN" sz="3200" b="1" dirty="0"/>
              <a:t>Robbins</a:t>
            </a:r>
            <a:r>
              <a:rPr lang="en-IN" sz="3200" dirty="0"/>
              <a:t>, 1935)</a:t>
            </a:r>
            <a:endParaRPr lang="en-US" sz="3200" dirty="0">
              <a:latin typeface="Arial"/>
              <a:cs typeface="Arial"/>
            </a:endParaRPr>
          </a:p>
          <a:p>
            <a:pPr marL="469265" marR="749935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Arial" panose="020B0604020202020204" pitchFamily="34" charset="0"/>
              <a:buChar char="•"/>
              <a:tabLst>
                <a:tab pos="296545" algn="l"/>
              </a:tabLst>
            </a:pPr>
            <a:endParaRPr lang="en-IN" sz="3200" dirty="0">
              <a:latin typeface="Arial"/>
              <a:cs typeface="Arial"/>
            </a:endParaRPr>
          </a:p>
          <a:p>
            <a:pPr marL="469265" marR="749935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Arial" panose="020B0604020202020204" pitchFamily="34" charset="0"/>
              <a:buChar char="•"/>
              <a:tabLst>
                <a:tab pos="296545" algn="l"/>
              </a:tabLst>
            </a:pPr>
            <a:r>
              <a:rPr dirty="0">
                <a:latin typeface="Arial"/>
                <a:cs typeface="Arial"/>
              </a:rPr>
              <a:t>The Economics is the science </a:t>
            </a:r>
            <a:r>
              <a:rPr spc="-130" dirty="0">
                <a:latin typeface="Arial"/>
                <a:cs typeface="Arial"/>
              </a:rPr>
              <a:t>that  </a:t>
            </a:r>
            <a:r>
              <a:rPr spc="-5" dirty="0">
                <a:latin typeface="Arial"/>
                <a:cs typeface="Arial"/>
              </a:rPr>
              <a:t>deals </a:t>
            </a:r>
            <a:r>
              <a:rPr dirty="0">
                <a:latin typeface="Arial"/>
                <a:cs typeface="Arial"/>
              </a:rPr>
              <a:t>with the </a:t>
            </a:r>
            <a:r>
              <a:rPr spc="-5" dirty="0">
                <a:latin typeface="Arial"/>
                <a:cs typeface="Arial"/>
              </a:rPr>
              <a:t>consequences </a:t>
            </a:r>
            <a:r>
              <a:rPr dirty="0">
                <a:latin typeface="Arial"/>
                <a:cs typeface="Arial"/>
              </a:rPr>
              <a:t>of  resources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scarcity.</a:t>
            </a:r>
            <a:endParaRPr dirty="0">
              <a:latin typeface="Arial"/>
              <a:cs typeface="Arial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Clr>
                <a:srgbClr val="3891A7"/>
              </a:buClr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buClr>
                <a:srgbClr val="3891A7"/>
              </a:buClr>
              <a:buSzPct val="79687"/>
              <a:buFont typeface="Arial" panose="020B0604020202020204" pitchFamily="34" charset="0"/>
              <a:buChar char="•"/>
              <a:tabLst>
                <a:tab pos="296545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discipline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economics deals </a:t>
            </a:r>
            <a:r>
              <a:rPr spc="-125" dirty="0">
                <a:latin typeface="Arial"/>
                <a:cs typeface="Arial"/>
              </a:rPr>
              <a:t>with  </a:t>
            </a:r>
            <a:r>
              <a:rPr dirty="0">
                <a:latin typeface="Arial"/>
                <a:cs typeface="Arial"/>
              </a:rPr>
              <a:t>use of scarce resources to satisfy  </a:t>
            </a:r>
            <a:r>
              <a:rPr spc="-5" dirty="0">
                <a:latin typeface="Arial"/>
                <a:cs typeface="Arial"/>
              </a:rPr>
              <a:t>human wants and needs how best </a:t>
            </a:r>
            <a:r>
              <a:rPr dirty="0">
                <a:latin typeface="Arial"/>
                <a:cs typeface="Arial"/>
              </a:rPr>
              <a:t>to  use the resources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available.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223B-27AE-4B05-BDCD-B891613E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27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561080" y="1859905"/>
            <a:ext cx="4439920" cy="13404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36270" marR="5080" indent="-287020">
              <a:lnSpc>
                <a:spcPct val="86200"/>
              </a:lnSpc>
              <a:spcBef>
                <a:spcPts val="1565"/>
              </a:spcBef>
              <a:buChar char="•"/>
              <a:tabLst>
                <a:tab pos="636270" algn="l"/>
              </a:tabLst>
            </a:pP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establish cause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and  </a:t>
            </a:r>
            <a:r>
              <a:rPr sz="3000" spc="-15" dirty="0">
                <a:latin typeface="Arial"/>
                <a:cs typeface="Arial"/>
              </a:rPr>
              <a:t>effect </a:t>
            </a:r>
            <a:r>
              <a:rPr sz="3000" dirty="0">
                <a:latin typeface="Arial"/>
                <a:cs typeface="Arial"/>
              </a:rPr>
              <a:t>in a scientific  </a:t>
            </a:r>
            <a:r>
              <a:rPr sz="3000" spc="-5" dirty="0">
                <a:latin typeface="Arial"/>
                <a:cs typeface="Arial"/>
              </a:rPr>
              <a:t>manner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9678" y="1384554"/>
            <a:ext cx="3500754" cy="2626360"/>
            <a:chOff x="216408" y="1377696"/>
            <a:chExt cx="3500754" cy="2626360"/>
          </a:xfrm>
        </p:grpSpPr>
        <p:sp>
          <p:nvSpPr>
            <p:cNvPr id="16" name="object 16"/>
            <p:cNvSpPr/>
            <p:nvPr/>
          </p:nvSpPr>
          <p:spPr>
            <a:xfrm>
              <a:off x="229362" y="1390650"/>
              <a:ext cx="3474720" cy="2600325"/>
            </a:xfrm>
            <a:custGeom>
              <a:avLst/>
              <a:gdLst/>
              <a:ahLst/>
              <a:cxnLst/>
              <a:rect l="l" t="t" r="r" b="b"/>
              <a:pathLst>
                <a:path w="3474720" h="2600325">
                  <a:moveTo>
                    <a:pt x="3041396" y="0"/>
                  </a:moveTo>
                  <a:lnTo>
                    <a:pt x="433336" y="0"/>
                  </a:lnTo>
                  <a:lnTo>
                    <a:pt x="386118" y="2543"/>
                  </a:lnTo>
                  <a:lnTo>
                    <a:pt x="340373" y="9996"/>
                  </a:lnTo>
                  <a:lnTo>
                    <a:pt x="296366" y="22095"/>
                  </a:lnTo>
                  <a:lnTo>
                    <a:pt x="254360" y="38576"/>
                  </a:lnTo>
                  <a:lnTo>
                    <a:pt x="214620" y="59172"/>
                  </a:lnTo>
                  <a:lnTo>
                    <a:pt x="177410" y="83620"/>
                  </a:lnTo>
                  <a:lnTo>
                    <a:pt x="142995" y="111656"/>
                  </a:lnTo>
                  <a:lnTo>
                    <a:pt x="111639" y="143014"/>
                  </a:lnTo>
                  <a:lnTo>
                    <a:pt x="83607" y="177430"/>
                  </a:lnTo>
                  <a:lnTo>
                    <a:pt x="59161" y="214639"/>
                  </a:lnTo>
                  <a:lnTo>
                    <a:pt x="38568" y="254377"/>
                  </a:lnTo>
                  <a:lnTo>
                    <a:pt x="22091" y="296379"/>
                  </a:lnTo>
                  <a:lnTo>
                    <a:pt x="9994" y="340380"/>
                  </a:lnTo>
                  <a:lnTo>
                    <a:pt x="2542" y="386117"/>
                  </a:lnTo>
                  <a:lnTo>
                    <a:pt x="0" y="433324"/>
                  </a:lnTo>
                  <a:lnTo>
                    <a:pt x="0" y="2166620"/>
                  </a:lnTo>
                  <a:lnTo>
                    <a:pt x="2542" y="2213826"/>
                  </a:lnTo>
                  <a:lnTo>
                    <a:pt x="9994" y="2259563"/>
                  </a:lnTo>
                  <a:lnTo>
                    <a:pt x="22091" y="2303564"/>
                  </a:lnTo>
                  <a:lnTo>
                    <a:pt x="38568" y="2345566"/>
                  </a:lnTo>
                  <a:lnTo>
                    <a:pt x="59161" y="2385304"/>
                  </a:lnTo>
                  <a:lnTo>
                    <a:pt x="83607" y="2422513"/>
                  </a:lnTo>
                  <a:lnTo>
                    <a:pt x="111639" y="2456929"/>
                  </a:lnTo>
                  <a:lnTo>
                    <a:pt x="142995" y="2488287"/>
                  </a:lnTo>
                  <a:lnTo>
                    <a:pt x="177410" y="2516323"/>
                  </a:lnTo>
                  <a:lnTo>
                    <a:pt x="214620" y="2540771"/>
                  </a:lnTo>
                  <a:lnTo>
                    <a:pt x="254360" y="2561367"/>
                  </a:lnTo>
                  <a:lnTo>
                    <a:pt x="296366" y="2577848"/>
                  </a:lnTo>
                  <a:lnTo>
                    <a:pt x="340373" y="2589947"/>
                  </a:lnTo>
                  <a:lnTo>
                    <a:pt x="386118" y="2597400"/>
                  </a:lnTo>
                  <a:lnTo>
                    <a:pt x="433336" y="2599944"/>
                  </a:lnTo>
                  <a:lnTo>
                    <a:pt x="3041396" y="2599944"/>
                  </a:lnTo>
                  <a:lnTo>
                    <a:pt x="3088602" y="2597400"/>
                  </a:lnTo>
                  <a:lnTo>
                    <a:pt x="3134339" y="2589947"/>
                  </a:lnTo>
                  <a:lnTo>
                    <a:pt x="3178340" y="2577848"/>
                  </a:lnTo>
                  <a:lnTo>
                    <a:pt x="3220342" y="2561367"/>
                  </a:lnTo>
                  <a:lnTo>
                    <a:pt x="3260080" y="2540771"/>
                  </a:lnTo>
                  <a:lnTo>
                    <a:pt x="3297289" y="2516323"/>
                  </a:lnTo>
                  <a:lnTo>
                    <a:pt x="3331705" y="2488287"/>
                  </a:lnTo>
                  <a:lnTo>
                    <a:pt x="3363063" y="2456929"/>
                  </a:lnTo>
                  <a:lnTo>
                    <a:pt x="3391099" y="2422513"/>
                  </a:lnTo>
                  <a:lnTo>
                    <a:pt x="3415547" y="2385304"/>
                  </a:lnTo>
                  <a:lnTo>
                    <a:pt x="3436143" y="2345566"/>
                  </a:lnTo>
                  <a:lnTo>
                    <a:pt x="3452624" y="2303564"/>
                  </a:lnTo>
                  <a:lnTo>
                    <a:pt x="3464723" y="2259563"/>
                  </a:lnTo>
                  <a:lnTo>
                    <a:pt x="3472176" y="2213826"/>
                  </a:lnTo>
                  <a:lnTo>
                    <a:pt x="3474720" y="2166620"/>
                  </a:lnTo>
                  <a:lnTo>
                    <a:pt x="3474720" y="433324"/>
                  </a:lnTo>
                  <a:lnTo>
                    <a:pt x="3472176" y="386117"/>
                  </a:lnTo>
                  <a:lnTo>
                    <a:pt x="3464723" y="340380"/>
                  </a:lnTo>
                  <a:lnTo>
                    <a:pt x="3452624" y="296379"/>
                  </a:lnTo>
                  <a:lnTo>
                    <a:pt x="3436143" y="254377"/>
                  </a:lnTo>
                  <a:lnTo>
                    <a:pt x="3415547" y="214639"/>
                  </a:lnTo>
                  <a:lnTo>
                    <a:pt x="3391099" y="177430"/>
                  </a:lnTo>
                  <a:lnTo>
                    <a:pt x="3363063" y="143014"/>
                  </a:lnTo>
                  <a:lnTo>
                    <a:pt x="3331705" y="111656"/>
                  </a:lnTo>
                  <a:lnTo>
                    <a:pt x="3297289" y="83620"/>
                  </a:lnTo>
                  <a:lnTo>
                    <a:pt x="3260080" y="59172"/>
                  </a:lnTo>
                  <a:lnTo>
                    <a:pt x="3220342" y="38576"/>
                  </a:lnTo>
                  <a:lnTo>
                    <a:pt x="3178340" y="22095"/>
                  </a:lnTo>
                  <a:lnTo>
                    <a:pt x="3134339" y="9996"/>
                  </a:lnTo>
                  <a:lnTo>
                    <a:pt x="3088602" y="2543"/>
                  </a:lnTo>
                  <a:lnTo>
                    <a:pt x="304139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362" y="1390650"/>
              <a:ext cx="3474720" cy="2600325"/>
            </a:xfrm>
            <a:custGeom>
              <a:avLst/>
              <a:gdLst/>
              <a:ahLst/>
              <a:cxnLst/>
              <a:rect l="l" t="t" r="r" b="b"/>
              <a:pathLst>
                <a:path w="3474720" h="2600325">
                  <a:moveTo>
                    <a:pt x="0" y="433324"/>
                  </a:moveTo>
                  <a:lnTo>
                    <a:pt x="2542" y="386117"/>
                  </a:lnTo>
                  <a:lnTo>
                    <a:pt x="9994" y="340380"/>
                  </a:lnTo>
                  <a:lnTo>
                    <a:pt x="22091" y="296379"/>
                  </a:lnTo>
                  <a:lnTo>
                    <a:pt x="38568" y="254377"/>
                  </a:lnTo>
                  <a:lnTo>
                    <a:pt x="59161" y="214639"/>
                  </a:lnTo>
                  <a:lnTo>
                    <a:pt x="83607" y="177430"/>
                  </a:lnTo>
                  <a:lnTo>
                    <a:pt x="111639" y="143014"/>
                  </a:lnTo>
                  <a:lnTo>
                    <a:pt x="142995" y="111656"/>
                  </a:lnTo>
                  <a:lnTo>
                    <a:pt x="177410" y="83620"/>
                  </a:lnTo>
                  <a:lnTo>
                    <a:pt x="214620" y="59172"/>
                  </a:lnTo>
                  <a:lnTo>
                    <a:pt x="254360" y="38576"/>
                  </a:lnTo>
                  <a:lnTo>
                    <a:pt x="296366" y="22095"/>
                  </a:lnTo>
                  <a:lnTo>
                    <a:pt x="340373" y="9996"/>
                  </a:lnTo>
                  <a:lnTo>
                    <a:pt x="386118" y="2543"/>
                  </a:lnTo>
                  <a:lnTo>
                    <a:pt x="433336" y="0"/>
                  </a:lnTo>
                  <a:lnTo>
                    <a:pt x="3041396" y="0"/>
                  </a:lnTo>
                  <a:lnTo>
                    <a:pt x="3088602" y="2543"/>
                  </a:lnTo>
                  <a:lnTo>
                    <a:pt x="3134339" y="9996"/>
                  </a:lnTo>
                  <a:lnTo>
                    <a:pt x="3178340" y="22095"/>
                  </a:lnTo>
                  <a:lnTo>
                    <a:pt x="3220342" y="38576"/>
                  </a:lnTo>
                  <a:lnTo>
                    <a:pt x="3260080" y="59172"/>
                  </a:lnTo>
                  <a:lnTo>
                    <a:pt x="3297289" y="83620"/>
                  </a:lnTo>
                  <a:lnTo>
                    <a:pt x="3331705" y="111656"/>
                  </a:lnTo>
                  <a:lnTo>
                    <a:pt x="3363063" y="143014"/>
                  </a:lnTo>
                  <a:lnTo>
                    <a:pt x="3391099" y="177430"/>
                  </a:lnTo>
                  <a:lnTo>
                    <a:pt x="3415547" y="214639"/>
                  </a:lnTo>
                  <a:lnTo>
                    <a:pt x="3436143" y="254377"/>
                  </a:lnTo>
                  <a:lnTo>
                    <a:pt x="3452624" y="296379"/>
                  </a:lnTo>
                  <a:lnTo>
                    <a:pt x="3464723" y="340380"/>
                  </a:lnTo>
                  <a:lnTo>
                    <a:pt x="3472176" y="386117"/>
                  </a:lnTo>
                  <a:lnTo>
                    <a:pt x="3474720" y="433324"/>
                  </a:lnTo>
                  <a:lnTo>
                    <a:pt x="3474720" y="2166620"/>
                  </a:lnTo>
                  <a:lnTo>
                    <a:pt x="3472176" y="2213826"/>
                  </a:lnTo>
                  <a:lnTo>
                    <a:pt x="3464723" y="2259563"/>
                  </a:lnTo>
                  <a:lnTo>
                    <a:pt x="3452624" y="2303564"/>
                  </a:lnTo>
                  <a:lnTo>
                    <a:pt x="3436143" y="2345566"/>
                  </a:lnTo>
                  <a:lnTo>
                    <a:pt x="3415547" y="2385304"/>
                  </a:lnTo>
                  <a:lnTo>
                    <a:pt x="3391099" y="2422513"/>
                  </a:lnTo>
                  <a:lnTo>
                    <a:pt x="3363063" y="2456929"/>
                  </a:lnTo>
                  <a:lnTo>
                    <a:pt x="3331705" y="2488287"/>
                  </a:lnTo>
                  <a:lnTo>
                    <a:pt x="3297289" y="2516323"/>
                  </a:lnTo>
                  <a:lnTo>
                    <a:pt x="3260080" y="2540771"/>
                  </a:lnTo>
                  <a:lnTo>
                    <a:pt x="3220342" y="2561367"/>
                  </a:lnTo>
                  <a:lnTo>
                    <a:pt x="3178340" y="2577848"/>
                  </a:lnTo>
                  <a:lnTo>
                    <a:pt x="3134339" y="2589947"/>
                  </a:lnTo>
                  <a:lnTo>
                    <a:pt x="3088602" y="2597400"/>
                  </a:lnTo>
                  <a:lnTo>
                    <a:pt x="3041396" y="2599944"/>
                  </a:lnTo>
                  <a:lnTo>
                    <a:pt x="433336" y="2599944"/>
                  </a:lnTo>
                  <a:lnTo>
                    <a:pt x="386118" y="2597400"/>
                  </a:lnTo>
                  <a:lnTo>
                    <a:pt x="340373" y="2589947"/>
                  </a:lnTo>
                  <a:lnTo>
                    <a:pt x="296366" y="2577848"/>
                  </a:lnTo>
                  <a:lnTo>
                    <a:pt x="254360" y="2561367"/>
                  </a:lnTo>
                  <a:lnTo>
                    <a:pt x="214620" y="2540771"/>
                  </a:lnTo>
                  <a:lnTo>
                    <a:pt x="177410" y="2516323"/>
                  </a:lnTo>
                  <a:lnTo>
                    <a:pt x="142995" y="2488287"/>
                  </a:lnTo>
                  <a:lnTo>
                    <a:pt x="111639" y="2456929"/>
                  </a:lnTo>
                  <a:lnTo>
                    <a:pt x="83607" y="2422513"/>
                  </a:lnTo>
                  <a:lnTo>
                    <a:pt x="59161" y="2385304"/>
                  </a:lnTo>
                  <a:lnTo>
                    <a:pt x="38568" y="2345566"/>
                  </a:lnTo>
                  <a:lnTo>
                    <a:pt x="22091" y="2303564"/>
                  </a:lnTo>
                  <a:lnTo>
                    <a:pt x="9994" y="2259563"/>
                  </a:lnTo>
                  <a:lnTo>
                    <a:pt x="2542" y="2213826"/>
                  </a:lnTo>
                  <a:lnTo>
                    <a:pt x="0" y="2166620"/>
                  </a:lnTo>
                  <a:lnTo>
                    <a:pt x="0" y="4333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9261" y="2123694"/>
            <a:ext cx="213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POS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TIVE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645" y="2595829"/>
            <a:ext cx="2844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ECONOMICS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0432" y="4345051"/>
            <a:ext cx="4208145" cy="1665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9085" marR="5080" indent="-287020">
              <a:lnSpc>
                <a:spcPct val="86200"/>
              </a:lnSpc>
              <a:spcBef>
                <a:spcPts val="595"/>
              </a:spcBef>
              <a:buChar char="•"/>
              <a:tabLst>
                <a:tab pos="299720" algn="l"/>
              </a:tabLst>
            </a:pPr>
            <a:r>
              <a:rPr sz="3000" dirty="0">
                <a:latin typeface="Arial"/>
                <a:cs typeface="Arial"/>
              </a:rPr>
              <a:t>establishing </a:t>
            </a:r>
            <a:r>
              <a:rPr sz="3000" spc="-10" dirty="0">
                <a:latin typeface="Arial"/>
                <a:cs typeface="Arial"/>
              </a:rPr>
              <a:t>the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means  by which </a:t>
            </a:r>
            <a:r>
              <a:rPr sz="3000" dirty="0">
                <a:latin typeface="Arial"/>
                <a:cs typeface="Arial"/>
              </a:rPr>
              <a:t>socially  desirable </a:t>
            </a:r>
            <a:r>
              <a:rPr sz="3000" spc="-5" dirty="0">
                <a:latin typeface="Arial"/>
                <a:cs typeface="Arial"/>
              </a:rPr>
              <a:t>outcomes  can be </a:t>
            </a:r>
            <a:r>
              <a:rPr sz="3000" i="1" spc="-5" dirty="0">
                <a:latin typeface="Arial"/>
                <a:cs typeface="Arial"/>
              </a:rPr>
              <a:t>achieved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6408" y="4067555"/>
            <a:ext cx="3500754" cy="2626360"/>
            <a:chOff x="216408" y="4067555"/>
            <a:chExt cx="3500754" cy="2626360"/>
          </a:xfrm>
        </p:grpSpPr>
        <p:sp>
          <p:nvSpPr>
            <p:cNvPr id="22" name="object 22"/>
            <p:cNvSpPr/>
            <p:nvPr/>
          </p:nvSpPr>
          <p:spPr>
            <a:xfrm>
              <a:off x="229362" y="4080509"/>
              <a:ext cx="3474720" cy="2600325"/>
            </a:xfrm>
            <a:custGeom>
              <a:avLst/>
              <a:gdLst/>
              <a:ahLst/>
              <a:cxnLst/>
              <a:rect l="l" t="t" r="r" b="b"/>
              <a:pathLst>
                <a:path w="3474720" h="2600325">
                  <a:moveTo>
                    <a:pt x="3041396" y="0"/>
                  </a:moveTo>
                  <a:lnTo>
                    <a:pt x="433336" y="0"/>
                  </a:lnTo>
                  <a:lnTo>
                    <a:pt x="386118" y="2543"/>
                  </a:lnTo>
                  <a:lnTo>
                    <a:pt x="340373" y="9996"/>
                  </a:lnTo>
                  <a:lnTo>
                    <a:pt x="296366" y="22095"/>
                  </a:lnTo>
                  <a:lnTo>
                    <a:pt x="254360" y="38576"/>
                  </a:lnTo>
                  <a:lnTo>
                    <a:pt x="214620" y="59172"/>
                  </a:lnTo>
                  <a:lnTo>
                    <a:pt x="177410" y="83620"/>
                  </a:lnTo>
                  <a:lnTo>
                    <a:pt x="142995" y="111656"/>
                  </a:lnTo>
                  <a:lnTo>
                    <a:pt x="111639" y="143014"/>
                  </a:lnTo>
                  <a:lnTo>
                    <a:pt x="83607" y="177430"/>
                  </a:lnTo>
                  <a:lnTo>
                    <a:pt x="59161" y="214639"/>
                  </a:lnTo>
                  <a:lnTo>
                    <a:pt x="38568" y="254377"/>
                  </a:lnTo>
                  <a:lnTo>
                    <a:pt x="22091" y="296379"/>
                  </a:lnTo>
                  <a:lnTo>
                    <a:pt x="9994" y="340380"/>
                  </a:lnTo>
                  <a:lnTo>
                    <a:pt x="2542" y="386117"/>
                  </a:lnTo>
                  <a:lnTo>
                    <a:pt x="0" y="433323"/>
                  </a:lnTo>
                  <a:lnTo>
                    <a:pt x="0" y="2166607"/>
                  </a:lnTo>
                  <a:lnTo>
                    <a:pt x="2542" y="2213825"/>
                  </a:lnTo>
                  <a:lnTo>
                    <a:pt x="9994" y="2259570"/>
                  </a:lnTo>
                  <a:lnTo>
                    <a:pt x="22091" y="2303577"/>
                  </a:lnTo>
                  <a:lnTo>
                    <a:pt x="38568" y="2345583"/>
                  </a:lnTo>
                  <a:lnTo>
                    <a:pt x="59161" y="2385323"/>
                  </a:lnTo>
                  <a:lnTo>
                    <a:pt x="83607" y="2422533"/>
                  </a:lnTo>
                  <a:lnTo>
                    <a:pt x="111639" y="2456948"/>
                  </a:lnTo>
                  <a:lnTo>
                    <a:pt x="142995" y="2488304"/>
                  </a:lnTo>
                  <a:lnTo>
                    <a:pt x="177410" y="2516336"/>
                  </a:lnTo>
                  <a:lnTo>
                    <a:pt x="214620" y="2540782"/>
                  </a:lnTo>
                  <a:lnTo>
                    <a:pt x="254360" y="2561375"/>
                  </a:lnTo>
                  <a:lnTo>
                    <a:pt x="296366" y="2577852"/>
                  </a:lnTo>
                  <a:lnTo>
                    <a:pt x="340373" y="2589949"/>
                  </a:lnTo>
                  <a:lnTo>
                    <a:pt x="386118" y="2597401"/>
                  </a:lnTo>
                  <a:lnTo>
                    <a:pt x="433336" y="2599944"/>
                  </a:lnTo>
                  <a:lnTo>
                    <a:pt x="3041396" y="2599944"/>
                  </a:lnTo>
                  <a:lnTo>
                    <a:pt x="3088602" y="2597401"/>
                  </a:lnTo>
                  <a:lnTo>
                    <a:pt x="3134339" y="2589949"/>
                  </a:lnTo>
                  <a:lnTo>
                    <a:pt x="3178340" y="2577852"/>
                  </a:lnTo>
                  <a:lnTo>
                    <a:pt x="3220342" y="2561375"/>
                  </a:lnTo>
                  <a:lnTo>
                    <a:pt x="3260080" y="2540782"/>
                  </a:lnTo>
                  <a:lnTo>
                    <a:pt x="3297289" y="2516336"/>
                  </a:lnTo>
                  <a:lnTo>
                    <a:pt x="3331705" y="2488304"/>
                  </a:lnTo>
                  <a:lnTo>
                    <a:pt x="3363063" y="2456948"/>
                  </a:lnTo>
                  <a:lnTo>
                    <a:pt x="3391099" y="2422533"/>
                  </a:lnTo>
                  <a:lnTo>
                    <a:pt x="3415547" y="2385323"/>
                  </a:lnTo>
                  <a:lnTo>
                    <a:pt x="3436143" y="2345583"/>
                  </a:lnTo>
                  <a:lnTo>
                    <a:pt x="3452624" y="2303577"/>
                  </a:lnTo>
                  <a:lnTo>
                    <a:pt x="3464723" y="2259570"/>
                  </a:lnTo>
                  <a:lnTo>
                    <a:pt x="3472176" y="2213825"/>
                  </a:lnTo>
                  <a:lnTo>
                    <a:pt x="3474720" y="2166607"/>
                  </a:lnTo>
                  <a:lnTo>
                    <a:pt x="3474720" y="433323"/>
                  </a:lnTo>
                  <a:lnTo>
                    <a:pt x="3472176" y="386117"/>
                  </a:lnTo>
                  <a:lnTo>
                    <a:pt x="3464723" y="340380"/>
                  </a:lnTo>
                  <a:lnTo>
                    <a:pt x="3452624" y="296379"/>
                  </a:lnTo>
                  <a:lnTo>
                    <a:pt x="3436143" y="254377"/>
                  </a:lnTo>
                  <a:lnTo>
                    <a:pt x="3415547" y="214639"/>
                  </a:lnTo>
                  <a:lnTo>
                    <a:pt x="3391099" y="177430"/>
                  </a:lnTo>
                  <a:lnTo>
                    <a:pt x="3363063" y="143014"/>
                  </a:lnTo>
                  <a:lnTo>
                    <a:pt x="3331705" y="111656"/>
                  </a:lnTo>
                  <a:lnTo>
                    <a:pt x="3297289" y="83620"/>
                  </a:lnTo>
                  <a:lnTo>
                    <a:pt x="3260080" y="59172"/>
                  </a:lnTo>
                  <a:lnTo>
                    <a:pt x="3220342" y="38576"/>
                  </a:lnTo>
                  <a:lnTo>
                    <a:pt x="3178340" y="22095"/>
                  </a:lnTo>
                  <a:lnTo>
                    <a:pt x="3134339" y="9996"/>
                  </a:lnTo>
                  <a:lnTo>
                    <a:pt x="3088602" y="2543"/>
                  </a:lnTo>
                  <a:lnTo>
                    <a:pt x="304139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9362" y="4080509"/>
              <a:ext cx="3474720" cy="2600325"/>
            </a:xfrm>
            <a:custGeom>
              <a:avLst/>
              <a:gdLst/>
              <a:ahLst/>
              <a:cxnLst/>
              <a:rect l="l" t="t" r="r" b="b"/>
              <a:pathLst>
                <a:path w="3474720" h="2600325">
                  <a:moveTo>
                    <a:pt x="0" y="433323"/>
                  </a:moveTo>
                  <a:lnTo>
                    <a:pt x="2542" y="386117"/>
                  </a:lnTo>
                  <a:lnTo>
                    <a:pt x="9994" y="340380"/>
                  </a:lnTo>
                  <a:lnTo>
                    <a:pt x="22091" y="296379"/>
                  </a:lnTo>
                  <a:lnTo>
                    <a:pt x="38568" y="254377"/>
                  </a:lnTo>
                  <a:lnTo>
                    <a:pt x="59161" y="214639"/>
                  </a:lnTo>
                  <a:lnTo>
                    <a:pt x="83607" y="177430"/>
                  </a:lnTo>
                  <a:lnTo>
                    <a:pt x="111639" y="143014"/>
                  </a:lnTo>
                  <a:lnTo>
                    <a:pt x="142995" y="111656"/>
                  </a:lnTo>
                  <a:lnTo>
                    <a:pt x="177410" y="83620"/>
                  </a:lnTo>
                  <a:lnTo>
                    <a:pt x="214620" y="59172"/>
                  </a:lnTo>
                  <a:lnTo>
                    <a:pt x="254360" y="38576"/>
                  </a:lnTo>
                  <a:lnTo>
                    <a:pt x="296366" y="22095"/>
                  </a:lnTo>
                  <a:lnTo>
                    <a:pt x="340373" y="9996"/>
                  </a:lnTo>
                  <a:lnTo>
                    <a:pt x="386118" y="2543"/>
                  </a:lnTo>
                  <a:lnTo>
                    <a:pt x="433336" y="0"/>
                  </a:lnTo>
                  <a:lnTo>
                    <a:pt x="3041396" y="0"/>
                  </a:lnTo>
                  <a:lnTo>
                    <a:pt x="3088602" y="2543"/>
                  </a:lnTo>
                  <a:lnTo>
                    <a:pt x="3134339" y="9996"/>
                  </a:lnTo>
                  <a:lnTo>
                    <a:pt x="3178340" y="22095"/>
                  </a:lnTo>
                  <a:lnTo>
                    <a:pt x="3220342" y="38576"/>
                  </a:lnTo>
                  <a:lnTo>
                    <a:pt x="3260080" y="59172"/>
                  </a:lnTo>
                  <a:lnTo>
                    <a:pt x="3297289" y="83620"/>
                  </a:lnTo>
                  <a:lnTo>
                    <a:pt x="3331705" y="111656"/>
                  </a:lnTo>
                  <a:lnTo>
                    <a:pt x="3363063" y="143014"/>
                  </a:lnTo>
                  <a:lnTo>
                    <a:pt x="3391099" y="177430"/>
                  </a:lnTo>
                  <a:lnTo>
                    <a:pt x="3415547" y="214639"/>
                  </a:lnTo>
                  <a:lnTo>
                    <a:pt x="3436143" y="254377"/>
                  </a:lnTo>
                  <a:lnTo>
                    <a:pt x="3452624" y="296379"/>
                  </a:lnTo>
                  <a:lnTo>
                    <a:pt x="3464723" y="340380"/>
                  </a:lnTo>
                  <a:lnTo>
                    <a:pt x="3472176" y="386117"/>
                  </a:lnTo>
                  <a:lnTo>
                    <a:pt x="3474720" y="433323"/>
                  </a:lnTo>
                  <a:lnTo>
                    <a:pt x="3474720" y="2166607"/>
                  </a:lnTo>
                  <a:lnTo>
                    <a:pt x="3472176" y="2213825"/>
                  </a:lnTo>
                  <a:lnTo>
                    <a:pt x="3464723" y="2259570"/>
                  </a:lnTo>
                  <a:lnTo>
                    <a:pt x="3452624" y="2303577"/>
                  </a:lnTo>
                  <a:lnTo>
                    <a:pt x="3436143" y="2345583"/>
                  </a:lnTo>
                  <a:lnTo>
                    <a:pt x="3415547" y="2385323"/>
                  </a:lnTo>
                  <a:lnTo>
                    <a:pt x="3391099" y="2422533"/>
                  </a:lnTo>
                  <a:lnTo>
                    <a:pt x="3363063" y="2456948"/>
                  </a:lnTo>
                  <a:lnTo>
                    <a:pt x="3331705" y="2488304"/>
                  </a:lnTo>
                  <a:lnTo>
                    <a:pt x="3297289" y="2516336"/>
                  </a:lnTo>
                  <a:lnTo>
                    <a:pt x="3260080" y="2540782"/>
                  </a:lnTo>
                  <a:lnTo>
                    <a:pt x="3220342" y="2561375"/>
                  </a:lnTo>
                  <a:lnTo>
                    <a:pt x="3178340" y="2577852"/>
                  </a:lnTo>
                  <a:lnTo>
                    <a:pt x="3134339" y="2589949"/>
                  </a:lnTo>
                  <a:lnTo>
                    <a:pt x="3088602" y="2597401"/>
                  </a:lnTo>
                  <a:lnTo>
                    <a:pt x="3041396" y="2599944"/>
                  </a:lnTo>
                  <a:lnTo>
                    <a:pt x="433336" y="2599944"/>
                  </a:lnTo>
                  <a:lnTo>
                    <a:pt x="386118" y="2597401"/>
                  </a:lnTo>
                  <a:lnTo>
                    <a:pt x="340373" y="2589949"/>
                  </a:lnTo>
                  <a:lnTo>
                    <a:pt x="296366" y="2577852"/>
                  </a:lnTo>
                  <a:lnTo>
                    <a:pt x="254360" y="2561375"/>
                  </a:lnTo>
                  <a:lnTo>
                    <a:pt x="214620" y="2540782"/>
                  </a:lnTo>
                  <a:lnTo>
                    <a:pt x="177410" y="2516336"/>
                  </a:lnTo>
                  <a:lnTo>
                    <a:pt x="142995" y="2488304"/>
                  </a:lnTo>
                  <a:lnTo>
                    <a:pt x="111639" y="2456948"/>
                  </a:lnTo>
                  <a:lnTo>
                    <a:pt x="83607" y="2422533"/>
                  </a:lnTo>
                  <a:lnTo>
                    <a:pt x="59161" y="2385323"/>
                  </a:lnTo>
                  <a:lnTo>
                    <a:pt x="38568" y="2345583"/>
                  </a:lnTo>
                  <a:lnTo>
                    <a:pt x="22091" y="2303577"/>
                  </a:lnTo>
                  <a:lnTo>
                    <a:pt x="9994" y="2259570"/>
                  </a:lnTo>
                  <a:lnTo>
                    <a:pt x="2542" y="2213825"/>
                  </a:lnTo>
                  <a:lnTo>
                    <a:pt x="0" y="2166607"/>
                  </a:lnTo>
                  <a:lnTo>
                    <a:pt x="0" y="4333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2645" y="4814061"/>
            <a:ext cx="2845435" cy="10471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indent="68580">
              <a:lnSpc>
                <a:spcPts val="3720"/>
              </a:lnSpc>
              <a:spcBef>
                <a:spcPts val="725"/>
              </a:spcBef>
            </a:pP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NORMATIVE 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ECONOMICS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15233" y="337112"/>
            <a:ext cx="31134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0" dirty="0">
                <a:solidFill>
                  <a:srgbClr val="00B0F0"/>
                </a:solidFill>
              </a:rPr>
              <a:t>What is Health?</a:t>
            </a:r>
            <a:endParaRPr sz="2700" b="1" dirty="0">
              <a:solidFill>
                <a:srgbClr val="00B0F0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2035" y="1288288"/>
            <a:ext cx="8216165" cy="5360035"/>
            <a:chOff x="297179" y="1283208"/>
            <a:chExt cx="4119879" cy="5360035"/>
          </a:xfrm>
        </p:grpSpPr>
        <p:sp>
          <p:nvSpPr>
            <p:cNvPr id="12" name="object 12"/>
            <p:cNvSpPr/>
            <p:nvPr/>
          </p:nvSpPr>
          <p:spPr>
            <a:xfrm>
              <a:off x="310133" y="1296162"/>
              <a:ext cx="4093845" cy="5334000"/>
            </a:xfrm>
            <a:custGeom>
              <a:avLst/>
              <a:gdLst/>
              <a:ahLst/>
              <a:cxnLst/>
              <a:rect l="l" t="t" r="r" b="b"/>
              <a:pathLst>
                <a:path w="4093845" h="5334000">
                  <a:moveTo>
                    <a:pt x="0" y="0"/>
                  </a:moveTo>
                  <a:lnTo>
                    <a:pt x="0" y="5334000"/>
                  </a:lnTo>
                  <a:lnTo>
                    <a:pt x="4093464" y="4267200"/>
                  </a:lnTo>
                  <a:lnTo>
                    <a:pt x="4093464" y="1066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33" y="1296162"/>
              <a:ext cx="4093845" cy="5334000"/>
            </a:xfrm>
            <a:custGeom>
              <a:avLst/>
              <a:gdLst/>
              <a:ahLst/>
              <a:cxnLst/>
              <a:rect l="l" t="t" r="r" b="b"/>
              <a:pathLst>
                <a:path w="4093845" h="5334000">
                  <a:moveTo>
                    <a:pt x="0" y="5334000"/>
                  </a:moveTo>
                  <a:lnTo>
                    <a:pt x="0" y="0"/>
                  </a:lnTo>
                  <a:lnTo>
                    <a:pt x="4093464" y="1066800"/>
                  </a:lnTo>
                  <a:lnTo>
                    <a:pt x="4093464" y="4267200"/>
                  </a:lnTo>
                  <a:lnTo>
                    <a:pt x="0" y="5334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221" y="2292477"/>
            <a:ext cx="7574179" cy="14986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54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. According to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World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Health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Organization's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(WHO)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constitution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health is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'a state of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physical,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mental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and social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well  being and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merely  the absence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disease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 infirmity'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39"/>
                </a:moveTo>
                <a:lnTo>
                  <a:pt x="1524" y="91439"/>
                </a:lnTo>
                <a:lnTo>
                  <a:pt x="1524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2476" y="440436"/>
            <a:ext cx="1905" cy="147955"/>
          </a:xfrm>
          <a:custGeom>
            <a:avLst/>
            <a:gdLst/>
            <a:ahLst/>
            <a:cxnLst/>
            <a:rect l="l" t="t" r="r" b="b"/>
            <a:pathLst>
              <a:path w="1904" h="147954">
                <a:moveTo>
                  <a:pt x="0" y="147828"/>
                </a:moveTo>
                <a:lnTo>
                  <a:pt x="1524" y="147828"/>
                </a:lnTo>
                <a:lnTo>
                  <a:pt x="1524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476" y="588263"/>
            <a:ext cx="1905" cy="32384"/>
          </a:xfrm>
          <a:custGeom>
            <a:avLst/>
            <a:gdLst/>
            <a:ahLst/>
            <a:cxnLst/>
            <a:rect l="l" t="t" r="r" b="b"/>
            <a:pathLst>
              <a:path w="1904" h="32384">
                <a:moveTo>
                  <a:pt x="0" y="32003"/>
                </a:moveTo>
                <a:lnTo>
                  <a:pt x="1524" y="32003"/>
                </a:lnTo>
                <a:lnTo>
                  <a:pt x="1524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3111" y="588263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533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9"/>
                </a:lnTo>
                <a:lnTo>
                  <a:pt x="2667" y="36575"/>
                </a:lnTo>
                <a:lnTo>
                  <a:pt x="1597533" y="36575"/>
                </a:lnTo>
                <a:lnTo>
                  <a:pt x="1600200" y="33909"/>
                </a:lnTo>
                <a:lnTo>
                  <a:pt x="1600200" y="2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872728" y="0"/>
            <a:ext cx="161925" cy="622300"/>
            <a:chOff x="8872728" y="0"/>
            <a:chExt cx="161925" cy="622300"/>
          </a:xfrm>
        </p:grpSpPr>
        <p:sp>
          <p:nvSpPr>
            <p:cNvPr id="16" name="object 16"/>
            <p:cNvSpPr/>
            <p:nvPr/>
          </p:nvSpPr>
          <p:spPr>
            <a:xfrm>
              <a:off x="9025128" y="0"/>
              <a:ext cx="9525" cy="622300"/>
            </a:xfrm>
            <a:custGeom>
              <a:avLst/>
              <a:gdLst/>
              <a:ahLst/>
              <a:cxnLst/>
              <a:rect l="l" t="t" r="r" b="b"/>
              <a:pathLst>
                <a:path w="9525" h="622300">
                  <a:moveTo>
                    <a:pt x="9143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9143" y="62179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4836" y="0"/>
              <a:ext cx="27940" cy="622300"/>
            </a:xfrm>
            <a:custGeom>
              <a:avLst/>
              <a:gdLst/>
              <a:ahLst/>
              <a:cxnLst/>
              <a:rect l="l" t="t" r="r" b="b"/>
              <a:pathLst>
                <a:path w="27940" h="622300">
                  <a:moveTo>
                    <a:pt x="27431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7431" y="621791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5400" y="0"/>
              <a:ext cx="55244" cy="585470"/>
            </a:xfrm>
            <a:custGeom>
              <a:avLst/>
              <a:gdLst/>
              <a:ahLst/>
              <a:cxnLst/>
              <a:rect l="l" t="t" r="r" b="b"/>
              <a:pathLst>
                <a:path w="55245" h="585470">
                  <a:moveTo>
                    <a:pt x="5486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54864" y="585215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72728" y="0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70">
                  <a:moveTo>
                    <a:pt x="9143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9143" y="58521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7200" y="1600200"/>
            <a:ext cx="8115934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tabLst>
                <a:tab pos="330200" algn="l"/>
              </a:tabLst>
            </a:pP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Health economics is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the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study </a:t>
            </a:r>
            <a:r>
              <a:rPr sz="2800" dirty="0">
                <a:solidFill>
                  <a:srgbClr val="424455"/>
                </a:solidFill>
                <a:latin typeface="Georgia"/>
                <a:cs typeface="Georgia"/>
              </a:rPr>
              <a:t>of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distribution of 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health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care.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It is a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branch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of economics concerned  with issues related to efficiency, effectiveness, value  and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behavior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the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production and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consumption of  </a:t>
            </a:r>
            <a:r>
              <a:rPr sz="2800" spc="-5" dirty="0">
                <a:solidFill>
                  <a:srgbClr val="424455"/>
                </a:solidFill>
                <a:latin typeface="Georgia"/>
                <a:cs typeface="Georgia"/>
              </a:rPr>
              <a:t>health and health</a:t>
            </a:r>
            <a:r>
              <a:rPr sz="2800" spc="-2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24455"/>
                </a:solidFill>
                <a:latin typeface="Georgia"/>
                <a:cs typeface="Georgia"/>
              </a:rPr>
              <a:t>care.</a:t>
            </a:r>
            <a:endParaRPr lang="en-IN" sz="2800" spc="-10" dirty="0">
              <a:solidFill>
                <a:srgbClr val="424455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tabLst>
                <a:tab pos="330200" algn="l"/>
              </a:tabLst>
            </a:pPr>
            <a:endParaRPr lang="en-IN" sz="2800" spc="-10" dirty="0">
              <a:solidFill>
                <a:srgbClr val="424455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tabLst>
                <a:tab pos="330200" algn="l"/>
              </a:tabLst>
            </a:pPr>
            <a:endParaRPr lang="en-IN" sz="2800" spc="-10" dirty="0">
              <a:solidFill>
                <a:srgbClr val="424455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tabLst>
                <a:tab pos="330200" algn="l"/>
              </a:tabLst>
            </a:pP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It is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the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allocation of resources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within the health 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system in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the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economy,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as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well as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functioning </a:t>
            </a:r>
            <a:r>
              <a:rPr lang="en-US" sz="2800" b="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of 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health </a:t>
            </a:r>
            <a:r>
              <a:rPr lang="en-US" sz="2800" b="0" spc="-1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care</a:t>
            </a:r>
            <a:r>
              <a:rPr lang="en-US" sz="2800" b="0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lang="en-US" sz="2800" b="0" spc="-5" dirty="0">
                <a:solidFill>
                  <a:srgbClr val="424455"/>
                </a:solidFill>
                <a:highlight>
                  <a:srgbClr val="FFFF00"/>
                </a:highlight>
                <a:latin typeface="Georgia"/>
                <a:cs typeface="Georgia"/>
              </a:rPr>
              <a:t>market.</a:t>
            </a:r>
            <a:endParaRPr sz="2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EECDEB-390A-4C96-BEBD-30D521E10B02}"/>
              </a:ext>
            </a:extLst>
          </p:cNvPr>
          <p:cNvSpPr txBox="1"/>
          <p:nvPr/>
        </p:nvSpPr>
        <p:spPr>
          <a:xfrm>
            <a:off x="762000" y="533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Definition of Health Economics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1999" y="609600"/>
            <a:ext cx="5588001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39190" marR="5080" indent="-1127125">
              <a:lnSpc>
                <a:spcPct val="90000"/>
              </a:lnSpc>
            </a:pPr>
            <a:r>
              <a:rPr lang="en-US" sz="3200" b="1" dirty="0">
                <a:solidFill>
                  <a:srgbClr val="00B0F0"/>
                </a:solidFill>
              </a:rPr>
              <a:t>Concepts of Health Economics</a:t>
            </a:r>
            <a:endParaRPr lang="en-US" sz="3200" b="1" spc="-5" dirty="0">
              <a:solidFill>
                <a:srgbClr val="00B0F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447" y="2160589"/>
            <a:ext cx="39087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9085" indent="-28702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99720" algn="l"/>
              </a:tabLs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Res</a:t>
            </a:r>
            <a:r>
              <a:rPr lang="en-US" b="1" spc="-1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urces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99085" indent="-28702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99720" algn="l"/>
              </a:tabLs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Scarcity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342257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D24717"/>
              </a:buClr>
              <a:buSzPct val="85416"/>
              <a:buFont typeface="Wingdings"/>
              <a:buChar char="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health </a:t>
            </a:r>
            <a:r>
              <a:rPr sz="2400" b="1" spc="-5" dirty="0">
                <a:latin typeface="Arial"/>
                <a:cs typeface="Arial"/>
              </a:rPr>
              <a:t>care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market</a:t>
            </a:r>
            <a:endParaRPr lang="en-IN"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2701" y="3157727"/>
            <a:ext cx="1148080" cy="957580"/>
          </a:xfrm>
          <a:custGeom>
            <a:avLst/>
            <a:gdLst/>
            <a:ahLst/>
            <a:cxnLst/>
            <a:rect l="l" t="t" r="r" b="b"/>
            <a:pathLst>
              <a:path w="1148080" h="957579">
                <a:moveTo>
                  <a:pt x="614299" y="957072"/>
                </a:moveTo>
                <a:lnTo>
                  <a:pt x="613244" y="951865"/>
                </a:lnTo>
                <a:lnTo>
                  <a:pt x="594741" y="859917"/>
                </a:lnTo>
                <a:lnTo>
                  <a:pt x="594106" y="856488"/>
                </a:lnTo>
                <a:lnTo>
                  <a:pt x="590677" y="854329"/>
                </a:lnTo>
                <a:lnTo>
                  <a:pt x="583819" y="855599"/>
                </a:lnTo>
                <a:lnTo>
                  <a:pt x="581660" y="859028"/>
                </a:lnTo>
                <a:lnTo>
                  <a:pt x="582295" y="862457"/>
                </a:lnTo>
                <a:lnTo>
                  <a:pt x="595033" y="925830"/>
                </a:lnTo>
                <a:lnTo>
                  <a:pt x="9398" y="267081"/>
                </a:lnTo>
                <a:lnTo>
                  <a:pt x="0" y="275463"/>
                </a:lnTo>
                <a:lnTo>
                  <a:pt x="585597" y="934300"/>
                </a:lnTo>
                <a:lnTo>
                  <a:pt x="520700" y="913130"/>
                </a:lnTo>
                <a:lnTo>
                  <a:pt x="517144" y="914908"/>
                </a:lnTo>
                <a:lnTo>
                  <a:pt x="516001" y="918337"/>
                </a:lnTo>
                <a:lnTo>
                  <a:pt x="514985" y="921639"/>
                </a:lnTo>
                <a:lnTo>
                  <a:pt x="516763" y="925195"/>
                </a:lnTo>
                <a:lnTo>
                  <a:pt x="520065" y="926338"/>
                </a:lnTo>
                <a:lnTo>
                  <a:pt x="614299" y="957072"/>
                </a:lnTo>
                <a:close/>
              </a:path>
              <a:path w="1148080" h="957579">
                <a:moveTo>
                  <a:pt x="766699" y="42672"/>
                </a:moveTo>
                <a:lnTo>
                  <a:pt x="755561" y="37592"/>
                </a:lnTo>
                <a:lnTo>
                  <a:pt x="676529" y="1524"/>
                </a:lnTo>
                <a:lnTo>
                  <a:pt x="673354" y="0"/>
                </a:lnTo>
                <a:lnTo>
                  <a:pt x="669671" y="1397"/>
                </a:lnTo>
                <a:lnTo>
                  <a:pt x="668147" y="4699"/>
                </a:lnTo>
                <a:lnTo>
                  <a:pt x="666750" y="7874"/>
                </a:lnTo>
                <a:lnTo>
                  <a:pt x="668147" y="11557"/>
                </a:lnTo>
                <a:lnTo>
                  <a:pt x="671322" y="13081"/>
                </a:lnTo>
                <a:lnTo>
                  <a:pt x="730237" y="39941"/>
                </a:lnTo>
                <a:lnTo>
                  <a:pt x="4064" y="112522"/>
                </a:lnTo>
                <a:lnTo>
                  <a:pt x="5334" y="125222"/>
                </a:lnTo>
                <a:lnTo>
                  <a:pt x="731266" y="52654"/>
                </a:lnTo>
                <a:lnTo>
                  <a:pt x="679069" y="90551"/>
                </a:lnTo>
                <a:lnTo>
                  <a:pt x="676275" y="92710"/>
                </a:lnTo>
                <a:lnTo>
                  <a:pt x="675640" y="96647"/>
                </a:lnTo>
                <a:lnTo>
                  <a:pt x="677672" y="99441"/>
                </a:lnTo>
                <a:lnTo>
                  <a:pt x="679704" y="102362"/>
                </a:lnTo>
                <a:lnTo>
                  <a:pt x="683641" y="102997"/>
                </a:lnTo>
                <a:lnTo>
                  <a:pt x="686562" y="100838"/>
                </a:lnTo>
                <a:lnTo>
                  <a:pt x="766699" y="42672"/>
                </a:lnTo>
                <a:close/>
              </a:path>
              <a:path w="1148080" h="957579">
                <a:moveTo>
                  <a:pt x="1147699" y="576072"/>
                </a:moveTo>
                <a:lnTo>
                  <a:pt x="1082294" y="501650"/>
                </a:lnTo>
                <a:lnTo>
                  <a:pt x="1080008" y="498983"/>
                </a:lnTo>
                <a:lnTo>
                  <a:pt x="1075944" y="498729"/>
                </a:lnTo>
                <a:lnTo>
                  <a:pt x="1070737" y="503428"/>
                </a:lnTo>
                <a:lnTo>
                  <a:pt x="1070483" y="507365"/>
                </a:lnTo>
                <a:lnTo>
                  <a:pt x="1072769" y="510032"/>
                </a:lnTo>
                <a:lnTo>
                  <a:pt x="1115466" y="558609"/>
                </a:lnTo>
                <a:lnTo>
                  <a:pt x="6731" y="189103"/>
                </a:lnTo>
                <a:lnTo>
                  <a:pt x="2667" y="201041"/>
                </a:lnTo>
                <a:lnTo>
                  <a:pt x="1111529" y="570712"/>
                </a:lnTo>
                <a:lnTo>
                  <a:pt x="1048131" y="583946"/>
                </a:lnTo>
                <a:lnTo>
                  <a:pt x="1044702" y="584708"/>
                </a:lnTo>
                <a:lnTo>
                  <a:pt x="1042543" y="588010"/>
                </a:lnTo>
                <a:lnTo>
                  <a:pt x="1043178" y="591439"/>
                </a:lnTo>
                <a:lnTo>
                  <a:pt x="1043940" y="594868"/>
                </a:lnTo>
                <a:lnTo>
                  <a:pt x="1047242" y="597154"/>
                </a:lnTo>
                <a:lnTo>
                  <a:pt x="1050671" y="596392"/>
                </a:lnTo>
                <a:lnTo>
                  <a:pt x="1137996" y="578104"/>
                </a:lnTo>
                <a:lnTo>
                  <a:pt x="1147699" y="576072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3568" y="2939922"/>
            <a:ext cx="300672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212725" indent="-460375">
              <a:lnSpc>
                <a:spcPct val="120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opportunity of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cost  efficiency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production 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health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783B-8EBD-405A-9620-F12712F0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Components of Health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2D73-BC66-4DE7-889B-C2BE1A89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70680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Meaning and scope of health economics</a:t>
            </a:r>
          </a:p>
          <a:p>
            <a:endParaRPr lang="en-US" sz="2400" dirty="0"/>
          </a:p>
          <a:p>
            <a:r>
              <a:rPr lang="en-US" sz="2400" dirty="0"/>
              <a:t>Determinants of health</a:t>
            </a:r>
          </a:p>
          <a:p>
            <a:endParaRPr lang="en-US" sz="2400" dirty="0"/>
          </a:p>
          <a:p>
            <a:r>
              <a:rPr lang="en-US" sz="2400" dirty="0"/>
              <a:t>Demand for health and health care  Supply of health care</a:t>
            </a:r>
          </a:p>
          <a:p>
            <a:endParaRPr lang="en-US" sz="2400" dirty="0"/>
          </a:p>
          <a:p>
            <a:r>
              <a:rPr lang="en-US" sz="2400" dirty="0"/>
              <a:t>Supply of Health care</a:t>
            </a:r>
          </a:p>
          <a:p>
            <a:endParaRPr lang="en-US" sz="2400" dirty="0"/>
          </a:p>
          <a:p>
            <a:r>
              <a:rPr lang="en-US" sz="2400" dirty="0"/>
              <a:t>Health care markets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68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909821" y="536194"/>
            <a:ext cx="1115695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10668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Medical  advan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24855" y="1225296"/>
            <a:ext cx="2441575" cy="1866900"/>
            <a:chOff x="5324855" y="1225296"/>
            <a:chExt cx="2441575" cy="1866900"/>
          </a:xfrm>
        </p:grpSpPr>
        <p:sp>
          <p:nvSpPr>
            <p:cNvPr id="17" name="object 17"/>
            <p:cNvSpPr/>
            <p:nvPr/>
          </p:nvSpPr>
          <p:spPr>
            <a:xfrm>
              <a:off x="5324855" y="1225296"/>
              <a:ext cx="493775" cy="630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0895" y="1265809"/>
              <a:ext cx="362330" cy="500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3559" y="1245108"/>
              <a:ext cx="2142743" cy="1847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38850" y="1559432"/>
            <a:ext cx="1313815" cy="11207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Due to  increase in  </a:t>
            </a:r>
            <a:r>
              <a:rPr sz="2000" spc="-5" dirty="0">
                <a:latin typeface="Arial"/>
                <a:cs typeface="Arial"/>
              </a:rPr>
              <a:t>life    </a:t>
            </a:r>
            <a:r>
              <a:rPr sz="2000" dirty="0">
                <a:latin typeface="Arial"/>
                <a:cs typeface="Arial"/>
              </a:rPr>
              <a:t>expectan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7691" y="3115055"/>
            <a:ext cx="2494915" cy="2463165"/>
            <a:chOff x="5917691" y="3115055"/>
            <a:chExt cx="2494915" cy="2463165"/>
          </a:xfrm>
        </p:grpSpPr>
        <p:sp>
          <p:nvSpPr>
            <p:cNvPr id="22" name="object 22"/>
            <p:cNvSpPr/>
            <p:nvPr/>
          </p:nvSpPr>
          <p:spPr>
            <a:xfrm>
              <a:off x="6582155" y="3115055"/>
              <a:ext cx="699516" cy="6416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8449" y="3155695"/>
              <a:ext cx="567944" cy="5106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7691" y="3843527"/>
              <a:ext cx="2494788" cy="17343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11595" y="4102734"/>
            <a:ext cx="1508760" cy="11207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Changes in  family  structure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norms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24783" y="5033771"/>
            <a:ext cx="2956560" cy="1824355"/>
            <a:chOff x="3224783" y="5033771"/>
            <a:chExt cx="2956560" cy="1824355"/>
          </a:xfrm>
        </p:grpSpPr>
        <p:sp>
          <p:nvSpPr>
            <p:cNvPr id="27" name="object 27"/>
            <p:cNvSpPr/>
            <p:nvPr/>
          </p:nvSpPr>
          <p:spPr>
            <a:xfrm>
              <a:off x="5570219" y="5033771"/>
              <a:ext cx="611124" cy="649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5498" y="5073522"/>
              <a:ext cx="479932" cy="5191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4783" y="5103875"/>
              <a:ext cx="2485644" cy="17541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64026" y="5549290"/>
            <a:ext cx="1409065" cy="8566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Advances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health  research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6611" y="3817620"/>
            <a:ext cx="2517775" cy="1871980"/>
            <a:chOff x="1086611" y="3817620"/>
            <a:chExt cx="2517775" cy="1871980"/>
          </a:xfrm>
        </p:grpSpPr>
        <p:sp>
          <p:nvSpPr>
            <p:cNvPr id="32" name="object 32"/>
            <p:cNvSpPr/>
            <p:nvPr/>
          </p:nvSpPr>
          <p:spPr>
            <a:xfrm>
              <a:off x="3128772" y="5058156"/>
              <a:ext cx="475488" cy="6309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4050" y="5098542"/>
              <a:ext cx="344804" cy="5002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6611" y="3817620"/>
              <a:ext cx="2308860" cy="18455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578102" y="4131690"/>
            <a:ext cx="1327150" cy="11207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065" marR="5080" indent="-3175" algn="ctr">
              <a:lnSpc>
                <a:spcPct val="863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Higher  expectation  among  people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50036" y="1246632"/>
            <a:ext cx="2382520" cy="2514600"/>
            <a:chOff x="1050036" y="1246632"/>
            <a:chExt cx="2382520" cy="2514600"/>
          </a:xfrm>
        </p:grpSpPr>
        <p:sp>
          <p:nvSpPr>
            <p:cNvPr id="37" name="object 37"/>
            <p:cNvSpPr/>
            <p:nvPr/>
          </p:nvSpPr>
          <p:spPr>
            <a:xfrm>
              <a:off x="1886711" y="3174492"/>
              <a:ext cx="708660" cy="5867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52244" y="3214116"/>
              <a:ext cx="577595" cy="4556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0036" y="1246632"/>
              <a:ext cx="2382012" cy="18455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11249" y="1822195"/>
            <a:ext cx="1259205" cy="59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4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awareness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78479" y="1214627"/>
            <a:ext cx="3031490" cy="3599815"/>
            <a:chOff x="3078479" y="1214627"/>
            <a:chExt cx="3031490" cy="3599815"/>
          </a:xfrm>
        </p:grpSpPr>
        <p:sp>
          <p:nvSpPr>
            <p:cNvPr id="42" name="object 42"/>
            <p:cNvSpPr/>
            <p:nvPr/>
          </p:nvSpPr>
          <p:spPr>
            <a:xfrm>
              <a:off x="3078479" y="1214627"/>
              <a:ext cx="477012" cy="6324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4519" y="1255267"/>
              <a:ext cx="345313" cy="50012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01161" y="2515361"/>
              <a:ext cx="2895600" cy="2286000"/>
            </a:xfrm>
            <a:custGeom>
              <a:avLst/>
              <a:gdLst/>
              <a:ahLst/>
              <a:cxnLst/>
              <a:rect l="l" t="t" r="r" b="b"/>
              <a:pathLst>
                <a:path w="2895600" h="2286000">
                  <a:moveTo>
                    <a:pt x="2324100" y="0"/>
                  </a:moveTo>
                  <a:lnTo>
                    <a:pt x="571500" y="0"/>
                  </a:lnTo>
                  <a:lnTo>
                    <a:pt x="0" y="1143000"/>
                  </a:lnTo>
                  <a:lnTo>
                    <a:pt x="571500" y="2286000"/>
                  </a:lnTo>
                  <a:lnTo>
                    <a:pt x="2324100" y="2286000"/>
                  </a:lnTo>
                  <a:lnTo>
                    <a:pt x="2895600" y="1143000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01161" y="2515361"/>
              <a:ext cx="2895600" cy="2286000"/>
            </a:xfrm>
            <a:custGeom>
              <a:avLst/>
              <a:gdLst/>
              <a:ahLst/>
              <a:cxnLst/>
              <a:rect l="l" t="t" r="r" b="b"/>
              <a:pathLst>
                <a:path w="2895600" h="2286000">
                  <a:moveTo>
                    <a:pt x="0" y="1143000"/>
                  </a:moveTo>
                  <a:lnTo>
                    <a:pt x="571500" y="0"/>
                  </a:lnTo>
                  <a:lnTo>
                    <a:pt x="2324100" y="0"/>
                  </a:lnTo>
                  <a:lnTo>
                    <a:pt x="2895600" y="1143000"/>
                  </a:lnTo>
                  <a:lnTo>
                    <a:pt x="2324100" y="2286000"/>
                  </a:lnTo>
                  <a:lnTo>
                    <a:pt x="571500" y="2286000"/>
                  </a:lnTo>
                  <a:lnTo>
                    <a:pt x="0" y="114300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42538" y="2996006"/>
            <a:ext cx="22142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"/>
                <a:cs typeface="Arial"/>
              </a:rPr>
              <a:t>NEED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spc="-40" dirty="0">
                <a:latin typeface="Arial"/>
                <a:cs typeface="Arial"/>
              </a:rPr>
              <a:t>HEALTH  </a:t>
            </a:r>
            <a:r>
              <a:rPr sz="2800" spc="-5" dirty="0">
                <a:latin typeface="Arial"/>
                <a:cs typeface="Arial"/>
              </a:rPr>
              <a:t>EC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NOMICS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457200"/>
            <a:ext cx="74568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0" marR="5080" indent="-3080385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B0F0"/>
                </a:solidFill>
                <a:latin typeface="Carlito"/>
                <a:cs typeface="Carlito"/>
              </a:rPr>
              <a:t>Major </a:t>
            </a:r>
            <a:r>
              <a:rPr sz="3200" spc="-70" dirty="0">
                <a:solidFill>
                  <a:srgbClr val="00B0F0"/>
                </a:solidFill>
                <a:latin typeface="Carlito"/>
                <a:cs typeface="Carlito"/>
              </a:rPr>
              <a:t>Tasks </a:t>
            </a:r>
            <a:r>
              <a:rPr sz="3200" spc="-5" dirty="0">
                <a:solidFill>
                  <a:srgbClr val="00B0F0"/>
                </a:solidFill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00B0F0"/>
                </a:solidFill>
                <a:latin typeface="Carlito"/>
                <a:cs typeface="Carlito"/>
              </a:rPr>
              <a:t>Economics </a:t>
            </a:r>
            <a:r>
              <a:rPr sz="3200" spc="-5" dirty="0">
                <a:solidFill>
                  <a:srgbClr val="00B0F0"/>
                </a:solidFill>
                <a:latin typeface="Carlito"/>
                <a:cs typeface="Carlito"/>
              </a:rPr>
              <a:t>In Health  </a:t>
            </a:r>
            <a:r>
              <a:rPr sz="3200" spc="-15" dirty="0">
                <a:solidFill>
                  <a:srgbClr val="00B0F0"/>
                </a:solidFill>
                <a:latin typeface="Carlito"/>
                <a:cs typeface="Carlito"/>
              </a:rPr>
              <a:t>(Care)</a:t>
            </a:r>
            <a:endParaRPr sz="3200" dirty="0">
              <a:solidFill>
                <a:srgbClr val="00B0F0"/>
              </a:solidFill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6816" y="1588008"/>
            <a:ext cx="5232400" cy="4552315"/>
            <a:chOff x="1956816" y="1588008"/>
            <a:chExt cx="5232400" cy="4552315"/>
          </a:xfrm>
        </p:grpSpPr>
        <p:sp>
          <p:nvSpPr>
            <p:cNvPr id="4" name="object 4"/>
            <p:cNvSpPr/>
            <p:nvPr/>
          </p:nvSpPr>
          <p:spPr>
            <a:xfrm>
              <a:off x="1969770" y="1600962"/>
              <a:ext cx="4526280" cy="4526280"/>
            </a:xfrm>
            <a:custGeom>
              <a:avLst/>
              <a:gdLst/>
              <a:ahLst/>
              <a:cxnLst/>
              <a:rect l="l" t="t" r="r" b="b"/>
              <a:pathLst>
                <a:path w="4526280" h="4526280">
                  <a:moveTo>
                    <a:pt x="2263140" y="0"/>
                  </a:moveTo>
                  <a:lnTo>
                    <a:pt x="0" y="4526280"/>
                  </a:lnTo>
                  <a:lnTo>
                    <a:pt x="4526280" y="4526280"/>
                  </a:lnTo>
                  <a:lnTo>
                    <a:pt x="2263140" y="0"/>
                  </a:lnTo>
                  <a:close/>
                </a:path>
              </a:pathLst>
            </a:custGeom>
            <a:solidFill>
              <a:srgbClr val="C0504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9770" y="1600962"/>
              <a:ext cx="4526280" cy="4526280"/>
            </a:xfrm>
            <a:custGeom>
              <a:avLst/>
              <a:gdLst/>
              <a:ahLst/>
              <a:cxnLst/>
              <a:rect l="l" t="t" r="r" b="b"/>
              <a:pathLst>
                <a:path w="4526280" h="4526280">
                  <a:moveTo>
                    <a:pt x="0" y="4526280"/>
                  </a:moveTo>
                  <a:lnTo>
                    <a:pt x="2263140" y="0"/>
                  </a:lnTo>
                  <a:lnTo>
                    <a:pt x="4526280" y="4526280"/>
                  </a:lnTo>
                  <a:lnTo>
                    <a:pt x="0" y="45262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2910" y="2056638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80">
                  <a:moveTo>
                    <a:pt x="2764282" y="0"/>
                  </a:moveTo>
                  <a:lnTo>
                    <a:pt x="178562" y="0"/>
                  </a:lnTo>
                  <a:lnTo>
                    <a:pt x="131115" y="6382"/>
                  </a:lnTo>
                  <a:lnTo>
                    <a:pt x="88467" y="24393"/>
                  </a:lnTo>
                  <a:lnTo>
                    <a:pt x="52323" y="52324"/>
                  </a:lnTo>
                  <a:lnTo>
                    <a:pt x="24393" y="88467"/>
                  </a:lnTo>
                  <a:lnTo>
                    <a:pt x="6382" y="131115"/>
                  </a:lnTo>
                  <a:lnTo>
                    <a:pt x="0" y="178562"/>
                  </a:lnTo>
                  <a:lnTo>
                    <a:pt x="0" y="892810"/>
                  </a:lnTo>
                  <a:lnTo>
                    <a:pt x="6382" y="940256"/>
                  </a:lnTo>
                  <a:lnTo>
                    <a:pt x="24393" y="982904"/>
                  </a:lnTo>
                  <a:lnTo>
                    <a:pt x="52324" y="1019048"/>
                  </a:lnTo>
                  <a:lnTo>
                    <a:pt x="88467" y="1046978"/>
                  </a:lnTo>
                  <a:lnTo>
                    <a:pt x="131115" y="1064989"/>
                  </a:lnTo>
                  <a:lnTo>
                    <a:pt x="178562" y="1071372"/>
                  </a:lnTo>
                  <a:lnTo>
                    <a:pt x="2764282" y="1071372"/>
                  </a:lnTo>
                  <a:lnTo>
                    <a:pt x="2811728" y="1064989"/>
                  </a:lnTo>
                  <a:lnTo>
                    <a:pt x="2854376" y="1046978"/>
                  </a:lnTo>
                  <a:lnTo>
                    <a:pt x="2890519" y="1019048"/>
                  </a:lnTo>
                  <a:lnTo>
                    <a:pt x="2918450" y="982904"/>
                  </a:lnTo>
                  <a:lnTo>
                    <a:pt x="2936461" y="940256"/>
                  </a:lnTo>
                  <a:lnTo>
                    <a:pt x="2942843" y="892810"/>
                  </a:lnTo>
                  <a:lnTo>
                    <a:pt x="2942843" y="178562"/>
                  </a:lnTo>
                  <a:lnTo>
                    <a:pt x="2936461" y="131115"/>
                  </a:lnTo>
                  <a:lnTo>
                    <a:pt x="2918450" y="88467"/>
                  </a:lnTo>
                  <a:lnTo>
                    <a:pt x="2890520" y="52323"/>
                  </a:lnTo>
                  <a:lnTo>
                    <a:pt x="2854376" y="24393"/>
                  </a:lnTo>
                  <a:lnTo>
                    <a:pt x="2811728" y="6382"/>
                  </a:lnTo>
                  <a:lnTo>
                    <a:pt x="276428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910" y="2056638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80">
                  <a:moveTo>
                    <a:pt x="0" y="178562"/>
                  </a:moveTo>
                  <a:lnTo>
                    <a:pt x="6382" y="131115"/>
                  </a:lnTo>
                  <a:lnTo>
                    <a:pt x="24393" y="88467"/>
                  </a:lnTo>
                  <a:lnTo>
                    <a:pt x="52323" y="52324"/>
                  </a:lnTo>
                  <a:lnTo>
                    <a:pt x="88467" y="24393"/>
                  </a:lnTo>
                  <a:lnTo>
                    <a:pt x="131115" y="6382"/>
                  </a:lnTo>
                  <a:lnTo>
                    <a:pt x="178562" y="0"/>
                  </a:lnTo>
                  <a:lnTo>
                    <a:pt x="2764282" y="0"/>
                  </a:lnTo>
                  <a:lnTo>
                    <a:pt x="2811728" y="6382"/>
                  </a:lnTo>
                  <a:lnTo>
                    <a:pt x="2854376" y="24393"/>
                  </a:lnTo>
                  <a:lnTo>
                    <a:pt x="2890520" y="52323"/>
                  </a:lnTo>
                  <a:lnTo>
                    <a:pt x="2918450" y="88467"/>
                  </a:lnTo>
                  <a:lnTo>
                    <a:pt x="2936461" y="131115"/>
                  </a:lnTo>
                  <a:lnTo>
                    <a:pt x="2942843" y="178562"/>
                  </a:lnTo>
                  <a:lnTo>
                    <a:pt x="2942843" y="892810"/>
                  </a:lnTo>
                  <a:lnTo>
                    <a:pt x="2936461" y="940256"/>
                  </a:lnTo>
                  <a:lnTo>
                    <a:pt x="2918450" y="982904"/>
                  </a:lnTo>
                  <a:lnTo>
                    <a:pt x="2890519" y="1019048"/>
                  </a:lnTo>
                  <a:lnTo>
                    <a:pt x="2854376" y="1046978"/>
                  </a:lnTo>
                  <a:lnTo>
                    <a:pt x="2811728" y="1064989"/>
                  </a:lnTo>
                  <a:lnTo>
                    <a:pt x="2764282" y="1071372"/>
                  </a:lnTo>
                  <a:lnTo>
                    <a:pt x="178562" y="1071372"/>
                  </a:lnTo>
                  <a:lnTo>
                    <a:pt x="131115" y="1064989"/>
                  </a:lnTo>
                  <a:lnTo>
                    <a:pt x="88467" y="1046978"/>
                  </a:lnTo>
                  <a:lnTo>
                    <a:pt x="52324" y="1019048"/>
                  </a:lnTo>
                  <a:lnTo>
                    <a:pt x="24393" y="982904"/>
                  </a:lnTo>
                  <a:lnTo>
                    <a:pt x="6382" y="940256"/>
                  </a:lnTo>
                  <a:lnTo>
                    <a:pt x="0" y="892810"/>
                  </a:lnTo>
                  <a:lnTo>
                    <a:pt x="0" y="17856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910" y="3260597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79">
                  <a:moveTo>
                    <a:pt x="2764282" y="0"/>
                  </a:moveTo>
                  <a:lnTo>
                    <a:pt x="178562" y="0"/>
                  </a:lnTo>
                  <a:lnTo>
                    <a:pt x="131115" y="6374"/>
                  </a:lnTo>
                  <a:lnTo>
                    <a:pt x="88467" y="24365"/>
                  </a:lnTo>
                  <a:lnTo>
                    <a:pt x="52323" y="52276"/>
                  </a:lnTo>
                  <a:lnTo>
                    <a:pt x="24393" y="88410"/>
                  </a:lnTo>
                  <a:lnTo>
                    <a:pt x="6382" y="131071"/>
                  </a:lnTo>
                  <a:lnTo>
                    <a:pt x="0" y="178562"/>
                  </a:lnTo>
                  <a:lnTo>
                    <a:pt x="0" y="892809"/>
                  </a:lnTo>
                  <a:lnTo>
                    <a:pt x="6382" y="940256"/>
                  </a:lnTo>
                  <a:lnTo>
                    <a:pt x="24393" y="982904"/>
                  </a:lnTo>
                  <a:lnTo>
                    <a:pt x="52324" y="1019048"/>
                  </a:lnTo>
                  <a:lnTo>
                    <a:pt x="88467" y="1046978"/>
                  </a:lnTo>
                  <a:lnTo>
                    <a:pt x="131115" y="1064989"/>
                  </a:lnTo>
                  <a:lnTo>
                    <a:pt x="178562" y="1071371"/>
                  </a:lnTo>
                  <a:lnTo>
                    <a:pt x="2764282" y="1071371"/>
                  </a:lnTo>
                  <a:lnTo>
                    <a:pt x="2811728" y="1064989"/>
                  </a:lnTo>
                  <a:lnTo>
                    <a:pt x="2854376" y="1046978"/>
                  </a:lnTo>
                  <a:lnTo>
                    <a:pt x="2890519" y="1019048"/>
                  </a:lnTo>
                  <a:lnTo>
                    <a:pt x="2918450" y="982904"/>
                  </a:lnTo>
                  <a:lnTo>
                    <a:pt x="2936461" y="940256"/>
                  </a:lnTo>
                  <a:lnTo>
                    <a:pt x="2942843" y="892809"/>
                  </a:lnTo>
                  <a:lnTo>
                    <a:pt x="2942843" y="178562"/>
                  </a:lnTo>
                  <a:lnTo>
                    <a:pt x="2936461" y="131071"/>
                  </a:lnTo>
                  <a:lnTo>
                    <a:pt x="2918450" y="88410"/>
                  </a:lnTo>
                  <a:lnTo>
                    <a:pt x="2890520" y="52276"/>
                  </a:lnTo>
                  <a:lnTo>
                    <a:pt x="2854376" y="24365"/>
                  </a:lnTo>
                  <a:lnTo>
                    <a:pt x="2811728" y="6374"/>
                  </a:lnTo>
                  <a:lnTo>
                    <a:pt x="276428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910" y="3260597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79">
                  <a:moveTo>
                    <a:pt x="0" y="178562"/>
                  </a:moveTo>
                  <a:lnTo>
                    <a:pt x="6382" y="131071"/>
                  </a:lnTo>
                  <a:lnTo>
                    <a:pt x="24393" y="88410"/>
                  </a:lnTo>
                  <a:lnTo>
                    <a:pt x="52323" y="52276"/>
                  </a:lnTo>
                  <a:lnTo>
                    <a:pt x="88467" y="24365"/>
                  </a:lnTo>
                  <a:lnTo>
                    <a:pt x="131115" y="6374"/>
                  </a:lnTo>
                  <a:lnTo>
                    <a:pt x="178562" y="0"/>
                  </a:lnTo>
                  <a:lnTo>
                    <a:pt x="2764282" y="0"/>
                  </a:lnTo>
                  <a:lnTo>
                    <a:pt x="2811728" y="6374"/>
                  </a:lnTo>
                  <a:lnTo>
                    <a:pt x="2854376" y="24365"/>
                  </a:lnTo>
                  <a:lnTo>
                    <a:pt x="2890520" y="52276"/>
                  </a:lnTo>
                  <a:lnTo>
                    <a:pt x="2918450" y="88410"/>
                  </a:lnTo>
                  <a:lnTo>
                    <a:pt x="2936461" y="131071"/>
                  </a:lnTo>
                  <a:lnTo>
                    <a:pt x="2942843" y="178562"/>
                  </a:lnTo>
                  <a:lnTo>
                    <a:pt x="2942843" y="892809"/>
                  </a:lnTo>
                  <a:lnTo>
                    <a:pt x="2936461" y="940256"/>
                  </a:lnTo>
                  <a:lnTo>
                    <a:pt x="2918450" y="982904"/>
                  </a:lnTo>
                  <a:lnTo>
                    <a:pt x="2890519" y="1019048"/>
                  </a:lnTo>
                  <a:lnTo>
                    <a:pt x="2854376" y="1046978"/>
                  </a:lnTo>
                  <a:lnTo>
                    <a:pt x="2811728" y="1064989"/>
                  </a:lnTo>
                  <a:lnTo>
                    <a:pt x="2764282" y="1071371"/>
                  </a:lnTo>
                  <a:lnTo>
                    <a:pt x="178562" y="1071371"/>
                  </a:lnTo>
                  <a:lnTo>
                    <a:pt x="131115" y="1064989"/>
                  </a:lnTo>
                  <a:lnTo>
                    <a:pt x="88467" y="1046978"/>
                  </a:lnTo>
                  <a:lnTo>
                    <a:pt x="52324" y="1019048"/>
                  </a:lnTo>
                  <a:lnTo>
                    <a:pt x="24393" y="982904"/>
                  </a:lnTo>
                  <a:lnTo>
                    <a:pt x="6382" y="940256"/>
                  </a:lnTo>
                  <a:lnTo>
                    <a:pt x="0" y="892809"/>
                  </a:lnTo>
                  <a:lnTo>
                    <a:pt x="0" y="17856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2910" y="4466081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79">
                  <a:moveTo>
                    <a:pt x="2764282" y="0"/>
                  </a:moveTo>
                  <a:lnTo>
                    <a:pt x="178562" y="0"/>
                  </a:lnTo>
                  <a:lnTo>
                    <a:pt x="131115" y="6374"/>
                  </a:lnTo>
                  <a:lnTo>
                    <a:pt x="88467" y="24365"/>
                  </a:lnTo>
                  <a:lnTo>
                    <a:pt x="52323" y="52276"/>
                  </a:lnTo>
                  <a:lnTo>
                    <a:pt x="24393" y="88410"/>
                  </a:lnTo>
                  <a:lnTo>
                    <a:pt x="6382" y="131071"/>
                  </a:lnTo>
                  <a:lnTo>
                    <a:pt x="0" y="178562"/>
                  </a:lnTo>
                  <a:lnTo>
                    <a:pt x="0" y="892810"/>
                  </a:lnTo>
                  <a:lnTo>
                    <a:pt x="6382" y="940256"/>
                  </a:lnTo>
                  <a:lnTo>
                    <a:pt x="24393" y="982904"/>
                  </a:lnTo>
                  <a:lnTo>
                    <a:pt x="52324" y="1019048"/>
                  </a:lnTo>
                  <a:lnTo>
                    <a:pt x="88467" y="1046978"/>
                  </a:lnTo>
                  <a:lnTo>
                    <a:pt x="131115" y="1064989"/>
                  </a:lnTo>
                  <a:lnTo>
                    <a:pt x="178562" y="1071372"/>
                  </a:lnTo>
                  <a:lnTo>
                    <a:pt x="2764282" y="1071372"/>
                  </a:lnTo>
                  <a:lnTo>
                    <a:pt x="2811728" y="1064989"/>
                  </a:lnTo>
                  <a:lnTo>
                    <a:pt x="2854376" y="1046978"/>
                  </a:lnTo>
                  <a:lnTo>
                    <a:pt x="2890519" y="1019048"/>
                  </a:lnTo>
                  <a:lnTo>
                    <a:pt x="2918450" y="982904"/>
                  </a:lnTo>
                  <a:lnTo>
                    <a:pt x="2936461" y="940256"/>
                  </a:lnTo>
                  <a:lnTo>
                    <a:pt x="2942843" y="892810"/>
                  </a:lnTo>
                  <a:lnTo>
                    <a:pt x="2942843" y="178562"/>
                  </a:lnTo>
                  <a:lnTo>
                    <a:pt x="2936461" y="131071"/>
                  </a:lnTo>
                  <a:lnTo>
                    <a:pt x="2918450" y="88410"/>
                  </a:lnTo>
                  <a:lnTo>
                    <a:pt x="2890520" y="52276"/>
                  </a:lnTo>
                  <a:lnTo>
                    <a:pt x="2854376" y="24365"/>
                  </a:lnTo>
                  <a:lnTo>
                    <a:pt x="2811728" y="6374"/>
                  </a:lnTo>
                  <a:lnTo>
                    <a:pt x="276428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2910" y="4466081"/>
              <a:ext cx="2943225" cy="1071880"/>
            </a:xfrm>
            <a:custGeom>
              <a:avLst/>
              <a:gdLst/>
              <a:ahLst/>
              <a:cxnLst/>
              <a:rect l="l" t="t" r="r" b="b"/>
              <a:pathLst>
                <a:path w="2943225" h="1071879">
                  <a:moveTo>
                    <a:pt x="0" y="178562"/>
                  </a:moveTo>
                  <a:lnTo>
                    <a:pt x="6382" y="131071"/>
                  </a:lnTo>
                  <a:lnTo>
                    <a:pt x="24393" y="88410"/>
                  </a:lnTo>
                  <a:lnTo>
                    <a:pt x="52323" y="52276"/>
                  </a:lnTo>
                  <a:lnTo>
                    <a:pt x="88467" y="24365"/>
                  </a:lnTo>
                  <a:lnTo>
                    <a:pt x="131115" y="6374"/>
                  </a:lnTo>
                  <a:lnTo>
                    <a:pt x="178562" y="0"/>
                  </a:lnTo>
                  <a:lnTo>
                    <a:pt x="2764282" y="0"/>
                  </a:lnTo>
                  <a:lnTo>
                    <a:pt x="2811728" y="6374"/>
                  </a:lnTo>
                  <a:lnTo>
                    <a:pt x="2854376" y="24365"/>
                  </a:lnTo>
                  <a:lnTo>
                    <a:pt x="2890520" y="52276"/>
                  </a:lnTo>
                  <a:lnTo>
                    <a:pt x="2918450" y="88410"/>
                  </a:lnTo>
                  <a:lnTo>
                    <a:pt x="2936461" y="131071"/>
                  </a:lnTo>
                  <a:lnTo>
                    <a:pt x="2942843" y="178562"/>
                  </a:lnTo>
                  <a:lnTo>
                    <a:pt x="2942843" y="892810"/>
                  </a:lnTo>
                  <a:lnTo>
                    <a:pt x="2936461" y="940256"/>
                  </a:lnTo>
                  <a:lnTo>
                    <a:pt x="2918450" y="982904"/>
                  </a:lnTo>
                  <a:lnTo>
                    <a:pt x="2890519" y="1019048"/>
                  </a:lnTo>
                  <a:lnTo>
                    <a:pt x="2854376" y="1046978"/>
                  </a:lnTo>
                  <a:lnTo>
                    <a:pt x="2811728" y="1064989"/>
                  </a:lnTo>
                  <a:lnTo>
                    <a:pt x="2764282" y="1071372"/>
                  </a:lnTo>
                  <a:lnTo>
                    <a:pt x="178562" y="1071372"/>
                  </a:lnTo>
                  <a:lnTo>
                    <a:pt x="131115" y="1064989"/>
                  </a:lnTo>
                  <a:lnTo>
                    <a:pt x="88467" y="1046978"/>
                  </a:lnTo>
                  <a:lnTo>
                    <a:pt x="52324" y="1019048"/>
                  </a:lnTo>
                  <a:lnTo>
                    <a:pt x="24393" y="982904"/>
                  </a:lnTo>
                  <a:lnTo>
                    <a:pt x="6382" y="940256"/>
                  </a:lnTo>
                  <a:lnTo>
                    <a:pt x="0" y="892810"/>
                  </a:lnTo>
                  <a:lnTo>
                    <a:pt x="0" y="17856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76013" y="2144014"/>
            <a:ext cx="2054225" cy="30365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209" marR="20955" indent="3175" algn="ctr">
              <a:lnSpc>
                <a:spcPts val="2960"/>
              </a:lnSpc>
              <a:spcBef>
                <a:spcPts val="430"/>
              </a:spcBef>
            </a:pPr>
            <a:r>
              <a:rPr sz="2700" i="1" spc="-5" dirty="0">
                <a:latin typeface="Carlito"/>
                <a:cs typeface="Carlito"/>
              </a:rPr>
              <a:t>Descriptive  Qua</a:t>
            </a:r>
            <a:r>
              <a:rPr sz="2700" i="1" spc="-25" dirty="0">
                <a:latin typeface="Carlito"/>
                <a:cs typeface="Carlito"/>
              </a:rPr>
              <a:t>n</a:t>
            </a:r>
            <a:r>
              <a:rPr sz="2700" i="1" dirty="0">
                <a:latin typeface="Carlito"/>
                <a:cs typeface="Carlito"/>
              </a:rPr>
              <a:t>tificati</a:t>
            </a:r>
            <a:r>
              <a:rPr sz="2700" i="1" spc="-15" dirty="0">
                <a:latin typeface="Carlito"/>
                <a:cs typeface="Carlito"/>
              </a:rPr>
              <a:t>o</a:t>
            </a:r>
            <a:r>
              <a:rPr sz="2700" i="1" dirty="0">
                <a:latin typeface="Carlito"/>
                <a:cs typeface="Carlito"/>
              </a:rPr>
              <a:t>n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rlito"/>
              <a:cs typeface="Carlito"/>
            </a:endParaRPr>
          </a:p>
          <a:p>
            <a:pPr marL="12065" marR="5080" algn="ctr">
              <a:lnSpc>
                <a:spcPts val="2970"/>
              </a:lnSpc>
            </a:pPr>
            <a:r>
              <a:rPr sz="2700" i="1" spc="-10" dirty="0">
                <a:latin typeface="Carlito"/>
                <a:cs typeface="Carlito"/>
              </a:rPr>
              <a:t>Explanatory</a:t>
            </a:r>
            <a:r>
              <a:rPr sz="2700" i="1" spc="-65" dirty="0">
                <a:latin typeface="Carlito"/>
                <a:cs typeface="Carlito"/>
              </a:rPr>
              <a:t> </a:t>
            </a:r>
            <a:r>
              <a:rPr sz="2700" i="1" spc="-5" dirty="0">
                <a:latin typeface="Carlito"/>
                <a:cs typeface="Carlito"/>
              </a:rPr>
              <a:t>or  </a:t>
            </a:r>
            <a:r>
              <a:rPr sz="2700" i="1" dirty="0">
                <a:latin typeface="Carlito"/>
                <a:cs typeface="Carlito"/>
              </a:rPr>
              <a:t>Predictive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</a:pPr>
            <a:r>
              <a:rPr sz="2700" i="1" spc="-10" dirty="0">
                <a:latin typeface="Carlito"/>
                <a:cs typeface="Carlito"/>
              </a:rPr>
              <a:t>Evaluative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4602" y="324284"/>
            <a:ext cx="67911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F0"/>
                </a:solidFill>
              </a:rPr>
              <a:t>A</a:t>
            </a:r>
            <a:r>
              <a:rPr lang="en-IN" sz="3600" b="1" dirty="0">
                <a:solidFill>
                  <a:srgbClr val="00B0F0"/>
                </a:solidFill>
              </a:rPr>
              <a:t>rea of Health Economics</a:t>
            </a:r>
            <a:endParaRPr sz="3600" b="1" dirty="0">
              <a:solidFill>
                <a:srgbClr val="00B0F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1" y="1468577"/>
            <a:ext cx="8352662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Economic </a:t>
            </a:r>
            <a:r>
              <a:rPr sz="3200" dirty="0">
                <a:latin typeface="Arial"/>
                <a:cs typeface="Arial"/>
              </a:rPr>
              <a:t>aspects of </a:t>
            </a:r>
            <a:r>
              <a:rPr sz="3200" spc="-5" dirty="0">
                <a:latin typeface="Arial"/>
                <a:cs typeface="Arial"/>
              </a:rPr>
              <a:t>relationship  between health </a:t>
            </a:r>
            <a:r>
              <a:rPr sz="3200" dirty="0">
                <a:latin typeface="Arial"/>
                <a:cs typeface="Arial"/>
              </a:rPr>
              <a:t>status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productivity</a:t>
            </a:r>
            <a:endParaRPr sz="3200" dirty="0">
              <a:latin typeface="Arial"/>
              <a:cs typeface="Arial"/>
            </a:endParaRPr>
          </a:p>
          <a:p>
            <a:pPr marL="295910" marR="1199515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Financial aspects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health </a:t>
            </a:r>
            <a:r>
              <a:rPr sz="3200" spc="-125" dirty="0">
                <a:latin typeface="Arial"/>
                <a:cs typeface="Arial"/>
              </a:rPr>
              <a:t>care  </a:t>
            </a:r>
            <a:r>
              <a:rPr sz="3200" dirty="0">
                <a:latin typeface="Arial"/>
                <a:cs typeface="Arial"/>
              </a:rPr>
              <a:t>services</a:t>
            </a:r>
            <a:endParaRPr lang="en-IN" sz="3200" dirty="0">
              <a:latin typeface="Arial"/>
              <a:cs typeface="Arial"/>
            </a:endParaRPr>
          </a:p>
          <a:p>
            <a:pPr marL="295910" marR="1199515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lang="en-US" sz="3200" dirty="0">
                <a:latin typeface="Arial"/>
                <a:cs typeface="Arial"/>
              </a:rPr>
              <a:t>Economic decision making in health  and medical care institutions</a:t>
            </a:r>
          </a:p>
          <a:p>
            <a:pPr marL="295910" marR="1199515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lang="en-US" sz="3200" dirty="0">
                <a:latin typeface="Arial"/>
                <a:cs typeface="Arial"/>
              </a:rPr>
              <a:t>Planning of health development and  such other related aspects</a:t>
            </a:r>
          </a:p>
          <a:p>
            <a:pPr marL="295910" marR="1199515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A20C5886A814B95414A28A066532C" ma:contentTypeVersion="0" ma:contentTypeDescription="Create a new document." ma:contentTypeScope="" ma:versionID="597dbada7f3a04d23026a1c9d824f84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A3B1D-43F7-4BF6-AB98-80B88D2D3008}"/>
</file>

<file path=customXml/itemProps2.xml><?xml version="1.0" encoding="utf-8"?>
<ds:datastoreItem xmlns:ds="http://schemas.openxmlformats.org/officeDocument/2006/customXml" ds:itemID="{9DB872E3-18D0-44B2-B9C3-36969B648E10}"/>
</file>

<file path=customXml/itemProps3.xml><?xml version="1.0" encoding="utf-8"?>
<ds:datastoreItem xmlns:ds="http://schemas.openxmlformats.org/officeDocument/2006/customXml" ds:itemID="{3B7628A0-15F7-4C44-89BF-0916FC2276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326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Georgia</vt:lpstr>
      <vt:lpstr>Wingdings</vt:lpstr>
      <vt:lpstr>Wingdings 3</vt:lpstr>
      <vt:lpstr>Office Theme</vt:lpstr>
      <vt:lpstr>What is Economics?</vt:lpstr>
      <vt:lpstr>PowerPoint Presentation</vt:lpstr>
      <vt:lpstr>What is Health?</vt:lpstr>
      <vt:lpstr>PowerPoint Presentation</vt:lpstr>
      <vt:lpstr>Concepts of Health Economics</vt:lpstr>
      <vt:lpstr>Components of Health Economics</vt:lpstr>
      <vt:lpstr>PowerPoint Presentation</vt:lpstr>
      <vt:lpstr>Major Tasks of Economics In Health  (Care)</vt:lpstr>
      <vt:lpstr>Area of Health Economics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Economics?</dc:title>
  <dc:creator>jalandhar pradhan</dc:creator>
  <cp:lastModifiedBy>jalandhar pradhan</cp:lastModifiedBy>
  <cp:revision>1</cp:revision>
  <dcterms:created xsi:type="dcterms:W3CDTF">2021-01-18T08:17:03Z</dcterms:created>
  <dcterms:modified xsi:type="dcterms:W3CDTF">2021-01-18T08:30:30Z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0x010100DB0A20C5886A814B95414A28A066532C</vt:lpwstr>
  </property>
</Properties>
</file>