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0"/>
  </p:notesMasterIdLst>
  <p:sldIdLst>
    <p:sldId id="256" r:id="rId2"/>
    <p:sldId id="258" r:id="rId3"/>
    <p:sldId id="260" r:id="rId4"/>
    <p:sldId id="259" r:id="rId5"/>
    <p:sldId id="261" r:id="rId6"/>
    <p:sldId id="263" r:id="rId7"/>
    <p:sldId id="302" r:id="rId8"/>
    <p:sldId id="303" r:id="rId9"/>
    <p:sldId id="264" r:id="rId10"/>
    <p:sldId id="265" r:id="rId11"/>
    <p:sldId id="266" r:id="rId12"/>
    <p:sldId id="269" r:id="rId13"/>
    <p:sldId id="274" r:id="rId14"/>
    <p:sldId id="305" r:id="rId15"/>
    <p:sldId id="306" r:id="rId16"/>
    <p:sldId id="307" r:id="rId17"/>
    <p:sldId id="308" r:id="rId18"/>
    <p:sldId id="281" r:id="rId19"/>
  </p:sldIdLst>
  <p:sldSz cx="9144000" cy="5143500" type="screen16x9"/>
  <p:notesSz cx="6858000" cy="9144000"/>
  <p:embeddedFontLst>
    <p:embeddedFont>
      <p:font typeface="Abel" panose="020F0502020204030204" pitchFamily="2" charset="0"/>
      <p:regular r:id="rId21"/>
    </p:embeddedFont>
    <p:embeddedFont>
      <p:font typeface="Bahnschrift" panose="020B0502040204020203" pitchFamily="34" charset="0"/>
      <p:regular r:id="rId22"/>
      <p:bold r:id="rId23"/>
    </p:embeddedFont>
    <p:embeddedFont>
      <p:font typeface="Bahnschrift SemiLight SemiConde" panose="020B0502040204020203" pitchFamily="34" charset="0"/>
      <p:regular r:id="rId24"/>
    </p:embeddedFont>
    <p:embeddedFont>
      <p:font typeface="Britannic Bold" panose="020B0903060703020204" pitchFamily="34" charset="0"/>
      <p:regular r:id="rId25"/>
    </p:embeddedFont>
    <p:embeddedFont>
      <p:font typeface="Red Hat Display" panose="020B0604020202020204" charset="0"/>
      <p:regular r:id="rId26"/>
      <p:bold r:id="rId27"/>
      <p:italic r:id="rId28"/>
      <p:boldItalic r:id="rId29"/>
    </p:embeddedFont>
    <p:embeddedFont>
      <p:font typeface="Share Tech"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76">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ashti Khandelwal" initials="DK" lastIdx="1" clrIdx="0">
    <p:extLst>
      <p:ext uri="{19B8F6BF-5375-455C-9EA6-DF929625EA0E}">
        <p15:presenceInfo xmlns:p15="http://schemas.microsoft.com/office/powerpoint/2012/main" userId="265b52dbb28bdd9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B115B5-B74E-442D-BEB4-959916E8FE7A}">
  <a:tblStyle styleId="{B9B115B5-B74E-442D-BEB4-959916E8FE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016" autoAdjust="0"/>
    <p:restoredTop sz="94660"/>
  </p:normalViewPr>
  <p:slideViewPr>
    <p:cSldViewPr snapToGrid="0">
      <p:cViewPr varScale="1">
        <p:scale>
          <a:sx n="120" d="100"/>
          <a:sy n="120" d="100"/>
        </p:scale>
        <p:origin x="960" y="72"/>
      </p:cViewPr>
      <p:guideLst>
        <p:guide orient="horz" pos="576"/>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ableStyles" Target="tableStyle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9-03T06:33:06.204"/>
    </inkml:context>
    <inkml:brush xml:id="br0">
      <inkml:brushProperty name="width" value="0.05292" units="cm"/>
      <inkml:brushProperty name="height" value="0.05292" units="cm"/>
    </inkml:brush>
  </inkml:definitions>
  <inkml:trace contextRef="#ctx0" brushRef="#br0">8796 4325 0</inkml:trace>
  <inkml:trace contextRef="#ctx0" brushRef="#br0" timeOffset="12508">13948 5869 0,'-18'0'128</inkml:trace>
  <inkml:trace contextRef="#ctx0" brushRef="#br0" timeOffset="19508">16209 12618 0</inkml:trace>
  <inkml:trace contextRef="#ctx0" brushRef="#br0" timeOffset="19607">16209 12618 0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e2e85277c2_0_4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e2e85277c2_0_4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e2e85277c2_0_4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e2e85277c2_0_4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e2e85277c2_0_4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e2e85277c2_0_4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9538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e2e85277c2_0_4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e2e85277c2_0_4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2790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e2e85277c2_0_4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e2e85277c2_0_4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52278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e2e85277c2_0_4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e2e85277c2_0_4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1472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e2e85277c2_0_4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e2e85277c2_0_4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e2d20e6a94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e2d20e6a94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e2d20e6a94_0_10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e2d20e6a94_0_10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e2d20e6a94_0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e2d20e6a94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e2e85277c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e2e85277c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e2e85277c2_0_3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e2e85277c2_0_3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e2e85277c2_0_40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e2e85277c2_0_40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e2e85277c2_0_40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e2e85277c2_0_40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e4e7c5a60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e4e7c5a60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34350" y="420225"/>
            <a:ext cx="4416900" cy="1785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30675" y="2337913"/>
            <a:ext cx="3852300" cy="461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5981700" y="-1396375"/>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466050" y="3657575"/>
            <a:ext cx="2909400" cy="29094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13">
    <p:spTree>
      <p:nvGrpSpPr>
        <p:cNvPr id="1" name="Shape 113"/>
        <p:cNvGrpSpPr/>
        <p:nvPr/>
      </p:nvGrpSpPr>
      <p:grpSpPr>
        <a:xfrm>
          <a:off x="0" y="0"/>
          <a:ext cx="0" cy="0"/>
          <a:chOff x="0" y="0"/>
          <a:chExt cx="0" cy="0"/>
        </a:xfrm>
      </p:grpSpPr>
      <p:sp>
        <p:nvSpPr>
          <p:cNvPr id="114" name="Google Shape;114;p14"/>
          <p:cNvSpPr/>
          <p:nvPr/>
        </p:nvSpPr>
        <p:spPr>
          <a:xfrm>
            <a:off x="4033988" y="-3644925"/>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txBox="1">
            <a:spLocks noGrp="1"/>
          </p:cNvSpPr>
          <p:nvPr>
            <p:ph type="subTitle" idx="1"/>
          </p:nvPr>
        </p:nvSpPr>
        <p:spPr>
          <a:xfrm>
            <a:off x="716061" y="2681125"/>
            <a:ext cx="2265000" cy="356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Share Tech"/>
              <a:buNone/>
              <a:defRPr sz="1800" b="1">
                <a:latin typeface="Share Tech"/>
                <a:ea typeface="Share Tech"/>
                <a:cs typeface="Share Tech"/>
                <a:sym typeface="Share Tech"/>
              </a:defRPr>
            </a:lvl1pPr>
            <a:lvl2pPr lvl="1" algn="ctr" rtl="0">
              <a:spcBef>
                <a:spcPts val="0"/>
              </a:spcBef>
              <a:spcAft>
                <a:spcPts val="0"/>
              </a:spcAft>
              <a:buSzPts val="1400"/>
              <a:buFont typeface="Share Tech"/>
              <a:buNone/>
              <a:defRPr b="1">
                <a:latin typeface="Share Tech"/>
                <a:ea typeface="Share Tech"/>
                <a:cs typeface="Share Tech"/>
                <a:sym typeface="Share Tech"/>
              </a:defRPr>
            </a:lvl2pPr>
            <a:lvl3pPr lvl="2" algn="ctr" rtl="0">
              <a:spcBef>
                <a:spcPts val="0"/>
              </a:spcBef>
              <a:spcAft>
                <a:spcPts val="0"/>
              </a:spcAft>
              <a:buSzPts val="1400"/>
              <a:buFont typeface="Share Tech"/>
              <a:buNone/>
              <a:defRPr b="1">
                <a:latin typeface="Share Tech"/>
                <a:ea typeface="Share Tech"/>
                <a:cs typeface="Share Tech"/>
                <a:sym typeface="Share Tech"/>
              </a:defRPr>
            </a:lvl3pPr>
            <a:lvl4pPr lvl="3" algn="ctr" rtl="0">
              <a:spcBef>
                <a:spcPts val="0"/>
              </a:spcBef>
              <a:spcAft>
                <a:spcPts val="0"/>
              </a:spcAft>
              <a:buSzPts val="1400"/>
              <a:buFont typeface="Share Tech"/>
              <a:buNone/>
              <a:defRPr b="1">
                <a:latin typeface="Share Tech"/>
                <a:ea typeface="Share Tech"/>
                <a:cs typeface="Share Tech"/>
                <a:sym typeface="Share Tech"/>
              </a:defRPr>
            </a:lvl4pPr>
            <a:lvl5pPr lvl="4" algn="ctr" rtl="0">
              <a:spcBef>
                <a:spcPts val="0"/>
              </a:spcBef>
              <a:spcAft>
                <a:spcPts val="0"/>
              </a:spcAft>
              <a:buSzPts val="1400"/>
              <a:buFont typeface="Share Tech"/>
              <a:buNone/>
              <a:defRPr b="1">
                <a:latin typeface="Share Tech"/>
                <a:ea typeface="Share Tech"/>
                <a:cs typeface="Share Tech"/>
                <a:sym typeface="Share Tech"/>
              </a:defRPr>
            </a:lvl5pPr>
            <a:lvl6pPr lvl="5" algn="ctr" rtl="0">
              <a:spcBef>
                <a:spcPts val="0"/>
              </a:spcBef>
              <a:spcAft>
                <a:spcPts val="0"/>
              </a:spcAft>
              <a:buSzPts val="1400"/>
              <a:buFont typeface="Share Tech"/>
              <a:buNone/>
              <a:defRPr b="1">
                <a:latin typeface="Share Tech"/>
                <a:ea typeface="Share Tech"/>
                <a:cs typeface="Share Tech"/>
                <a:sym typeface="Share Tech"/>
              </a:defRPr>
            </a:lvl6pPr>
            <a:lvl7pPr lvl="6" algn="ctr" rtl="0">
              <a:spcBef>
                <a:spcPts val="0"/>
              </a:spcBef>
              <a:spcAft>
                <a:spcPts val="0"/>
              </a:spcAft>
              <a:buSzPts val="1400"/>
              <a:buFont typeface="Share Tech"/>
              <a:buNone/>
              <a:defRPr b="1">
                <a:latin typeface="Share Tech"/>
                <a:ea typeface="Share Tech"/>
                <a:cs typeface="Share Tech"/>
                <a:sym typeface="Share Tech"/>
              </a:defRPr>
            </a:lvl7pPr>
            <a:lvl8pPr lvl="7" algn="ctr" rtl="0">
              <a:spcBef>
                <a:spcPts val="0"/>
              </a:spcBef>
              <a:spcAft>
                <a:spcPts val="0"/>
              </a:spcAft>
              <a:buSzPts val="1400"/>
              <a:buFont typeface="Share Tech"/>
              <a:buNone/>
              <a:defRPr b="1">
                <a:latin typeface="Share Tech"/>
                <a:ea typeface="Share Tech"/>
                <a:cs typeface="Share Tech"/>
                <a:sym typeface="Share Tech"/>
              </a:defRPr>
            </a:lvl8pPr>
            <a:lvl9pPr lvl="8" algn="ctr" rtl="0">
              <a:spcBef>
                <a:spcPts val="0"/>
              </a:spcBef>
              <a:spcAft>
                <a:spcPts val="0"/>
              </a:spcAft>
              <a:buSzPts val="1400"/>
              <a:buFont typeface="Share Tech"/>
              <a:buNone/>
              <a:defRPr b="1">
                <a:latin typeface="Share Tech"/>
                <a:ea typeface="Share Tech"/>
                <a:cs typeface="Share Tech"/>
                <a:sym typeface="Share Tech"/>
              </a:defRPr>
            </a:lvl9pPr>
          </a:lstStyle>
          <a:p>
            <a:endParaRPr/>
          </a:p>
        </p:txBody>
      </p:sp>
      <p:sp>
        <p:nvSpPr>
          <p:cNvPr id="116" name="Google Shape;116;p14"/>
          <p:cNvSpPr txBox="1">
            <a:spLocks noGrp="1"/>
          </p:cNvSpPr>
          <p:nvPr>
            <p:ph type="subTitle" idx="2"/>
          </p:nvPr>
        </p:nvSpPr>
        <p:spPr>
          <a:xfrm>
            <a:off x="716075" y="2993325"/>
            <a:ext cx="2265000" cy="92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17" name="Google Shape;117;p14"/>
          <p:cNvSpPr txBox="1">
            <a:spLocks noGrp="1"/>
          </p:cNvSpPr>
          <p:nvPr>
            <p:ph type="subTitle" idx="3"/>
          </p:nvPr>
        </p:nvSpPr>
        <p:spPr>
          <a:xfrm>
            <a:off x="3439499" y="2681125"/>
            <a:ext cx="2265000" cy="356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Share Tech"/>
              <a:buNone/>
              <a:defRPr sz="1800" b="1">
                <a:latin typeface="Share Tech"/>
                <a:ea typeface="Share Tech"/>
                <a:cs typeface="Share Tech"/>
                <a:sym typeface="Share Tech"/>
              </a:defRPr>
            </a:lvl1pPr>
            <a:lvl2pPr lvl="1" algn="ctr" rtl="0">
              <a:spcBef>
                <a:spcPts val="0"/>
              </a:spcBef>
              <a:spcAft>
                <a:spcPts val="0"/>
              </a:spcAft>
              <a:buSzPts val="1400"/>
              <a:buFont typeface="Share Tech"/>
              <a:buNone/>
              <a:defRPr b="1">
                <a:latin typeface="Share Tech"/>
                <a:ea typeface="Share Tech"/>
                <a:cs typeface="Share Tech"/>
                <a:sym typeface="Share Tech"/>
              </a:defRPr>
            </a:lvl2pPr>
            <a:lvl3pPr lvl="2" algn="ctr" rtl="0">
              <a:spcBef>
                <a:spcPts val="0"/>
              </a:spcBef>
              <a:spcAft>
                <a:spcPts val="0"/>
              </a:spcAft>
              <a:buSzPts val="1400"/>
              <a:buFont typeface="Share Tech"/>
              <a:buNone/>
              <a:defRPr b="1">
                <a:latin typeface="Share Tech"/>
                <a:ea typeface="Share Tech"/>
                <a:cs typeface="Share Tech"/>
                <a:sym typeface="Share Tech"/>
              </a:defRPr>
            </a:lvl3pPr>
            <a:lvl4pPr lvl="3" algn="ctr" rtl="0">
              <a:spcBef>
                <a:spcPts val="0"/>
              </a:spcBef>
              <a:spcAft>
                <a:spcPts val="0"/>
              </a:spcAft>
              <a:buSzPts val="1400"/>
              <a:buFont typeface="Share Tech"/>
              <a:buNone/>
              <a:defRPr b="1">
                <a:latin typeface="Share Tech"/>
                <a:ea typeface="Share Tech"/>
                <a:cs typeface="Share Tech"/>
                <a:sym typeface="Share Tech"/>
              </a:defRPr>
            </a:lvl4pPr>
            <a:lvl5pPr lvl="4" algn="ctr" rtl="0">
              <a:spcBef>
                <a:spcPts val="0"/>
              </a:spcBef>
              <a:spcAft>
                <a:spcPts val="0"/>
              </a:spcAft>
              <a:buSzPts val="1400"/>
              <a:buFont typeface="Share Tech"/>
              <a:buNone/>
              <a:defRPr b="1">
                <a:latin typeface="Share Tech"/>
                <a:ea typeface="Share Tech"/>
                <a:cs typeface="Share Tech"/>
                <a:sym typeface="Share Tech"/>
              </a:defRPr>
            </a:lvl5pPr>
            <a:lvl6pPr lvl="5" algn="ctr" rtl="0">
              <a:spcBef>
                <a:spcPts val="0"/>
              </a:spcBef>
              <a:spcAft>
                <a:spcPts val="0"/>
              </a:spcAft>
              <a:buSzPts val="1400"/>
              <a:buFont typeface="Share Tech"/>
              <a:buNone/>
              <a:defRPr b="1">
                <a:latin typeface="Share Tech"/>
                <a:ea typeface="Share Tech"/>
                <a:cs typeface="Share Tech"/>
                <a:sym typeface="Share Tech"/>
              </a:defRPr>
            </a:lvl6pPr>
            <a:lvl7pPr lvl="6" algn="ctr" rtl="0">
              <a:spcBef>
                <a:spcPts val="0"/>
              </a:spcBef>
              <a:spcAft>
                <a:spcPts val="0"/>
              </a:spcAft>
              <a:buSzPts val="1400"/>
              <a:buFont typeface="Share Tech"/>
              <a:buNone/>
              <a:defRPr b="1">
                <a:latin typeface="Share Tech"/>
                <a:ea typeface="Share Tech"/>
                <a:cs typeface="Share Tech"/>
                <a:sym typeface="Share Tech"/>
              </a:defRPr>
            </a:lvl7pPr>
            <a:lvl8pPr lvl="7" algn="ctr" rtl="0">
              <a:spcBef>
                <a:spcPts val="0"/>
              </a:spcBef>
              <a:spcAft>
                <a:spcPts val="0"/>
              </a:spcAft>
              <a:buSzPts val="1400"/>
              <a:buFont typeface="Share Tech"/>
              <a:buNone/>
              <a:defRPr b="1">
                <a:latin typeface="Share Tech"/>
                <a:ea typeface="Share Tech"/>
                <a:cs typeface="Share Tech"/>
                <a:sym typeface="Share Tech"/>
              </a:defRPr>
            </a:lvl8pPr>
            <a:lvl9pPr lvl="8" algn="ctr" rtl="0">
              <a:spcBef>
                <a:spcPts val="0"/>
              </a:spcBef>
              <a:spcAft>
                <a:spcPts val="0"/>
              </a:spcAft>
              <a:buSzPts val="1400"/>
              <a:buFont typeface="Share Tech"/>
              <a:buNone/>
              <a:defRPr b="1">
                <a:latin typeface="Share Tech"/>
                <a:ea typeface="Share Tech"/>
                <a:cs typeface="Share Tech"/>
                <a:sym typeface="Share Tech"/>
              </a:defRPr>
            </a:lvl9pPr>
          </a:lstStyle>
          <a:p>
            <a:endParaRPr/>
          </a:p>
        </p:txBody>
      </p:sp>
      <p:sp>
        <p:nvSpPr>
          <p:cNvPr id="118" name="Google Shape;118;p14"/>
          <p:cNvSpPr txBox="1">
            <a:spLocks noGrp="1"/>
          </p:cNvSpPr>
          <p:nvPr>
            <p:ph type="subTitle" idx="4"/>
          </p:nvPr>
        </p:nvSpPr>
        <p:spPr>
          <a:xfrm>
            <a:off x="3439507" y="2993325"/>
            <a:ext cx="2265000" cy="92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19" name="Google Shape;119;p14"/>
          <p:cNvSpPr txBox="1">
            <a:spLocks noGrp="1"/>
          </p:cNvSpPr>
          <p:nvPr>
            <p:ph type="subTitle" idx="5"/>
          </p:nvPr>
        </p:nvSpPr>
        <p:spPr>
          <a:xfrm>
            <a:off x="6162949" y="2681125"/>
            <a:ext cx="2265000" cy="356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Share Tech"/>
              <a:buNone/>
              <a:defRPr sz="1800" b="1">
                <a:latin typeface="Share Tech"/>
                <a:ea typeface="Share Tech"/>
                <a:cs typeface="Share Tech"/>
                <a:sym typeface="Share Tech"/>
              </a:defRPr>
            </a:lvl1pPr>
            <a:lvl2pPr lvl="1" algn="ctr" rtl="0">
              <a:spcBef>
                <a:spcPts val="0"/>
              </a:spcBef>
              <a:spcAft>
                <a:spcPts val="0"/>
              </a:spcAft>
              <a:buSzPts val="1400"/>
              <a:buFont typeface="Share Tech"/>
              <a:buNone/>
              <a:defRPr b="1">
                <a:latin typeface="Share Tech"/>
                <a:ea typeface="Share Tech"/>
                <a:cs typeface="Share Tech"/>
                <a:sym typeface="Share Tech"/>
              </a:defRPr>
            </a:lvl2pPr>
            <a:lvl3pPr lvl="2" algn="ctr" rtl="0">
              <a:spcBef>
                <a:spcPts val="0"/>
              </a:spcBef>
              <a:spcAft>
                <a:spcPts val="0"/>
              </a:spcAft>
              <a:buSzPts val="1400"/>
              <a:buFont typeface="Share Tech"/>
              <a:buNone/>
              <a:defRPr b="1">
                <a:latin typeface="Share Tech"/>
                <a:ea typeface="Share Tech"/>
                <a:cs typeface="Share Tech"/>
                <a:sym typeface="Share Tech"/>
              </a:defRPr>
            </a:lvl3pPr>
            <a:lvl4pPr lvl="3" algn="ctr" rtl="0">
              <a:spcBef>
                <a:spcPts val="0"/>
              </a:spcBef>
              <a:spcAft>
                <a:spcPts val="0"/>
              </a:spcAft>
              <a:buSzPts val="1400"/>
              <a:buFont typeface="Share Tech"/>
              <a:buNone/>
              <a:defRPr b="1">
                <a:latin typeface="Share Tech"/>
                <a:ea typeface="Share Tech"/>
                <a:cs typeface="Share Tech"/>
                <a:sym typeface="Share Tech"/>
              </a:defRPr>
            </a:lvl4pPr>
            <a:lvl5pPr lvl="4" algn="ctr" rtl="0">
              <a:spcBef>
                <a:spcPts val="0"/>
              </a:spcBef>
              <a:spcAft>
                <a:spcPts val="0"/>
              </a:spcAft>
              <a:buSzPts val="1400"/>
              <a:buFont typeface="Share Tech"/>
              <a:buNone/>
              <a:defRPr b="1">
                <a:latin typeface="Share Tech"/>
                <a:ea typeface="Share Tech"/>
                <a:cs typeface="Share Tech"/>
                <a:sym typeface="Share Tech"/>
              </a:defRPr>
            </a:lvl5pPr>
            <a:lvl6pPr lvl="5" algn="ctr" rtl="0">
              <a:spcBef>
                <a:spcPts val="0"/>
              </a:spcBef>
              <a:spcAft>
                <a:spcPts val="0"/>
              </a:spcAft>
              <a:buSzPts val="1400"/>
              <a:buFont typeface="Share Tech"/>
              <a:buNone/>
              <a:defRPr b="1">
                <a:latin typeface="Share Tech"/>
                <a:ea typeface="Share Tech"/>
                <a:cs typeface="Share Tech"/>
                <a:sym typeface="Share Tech"/>
              </a:defRPr>
            </a:lvl6pPr>
            <a:lvl7pPr lvl="6" algn="ctr" rtl="0">
              <a:spcBef>
                <a:spcPts val="0"/>
              </a:spcBef>
              <a:spcAft>
                <a:spcPts val="0"/>
              </a:spcAft>
              <a:buSzPts val="1400"/>
              <a:buFont typeface="Share Tech"/>
              <a:buNone/>
              <a:defRPr b="1">
                <a:latin typeface="Share Tech"/>
                <a:ea typeface="Share Tech"/>
                <a:cs typeface="Share Tech"/>
                <a:sym typeface="Share Tech"/>
              </a:defRPr>
            </a:lvl7pPr>
            <a:lvl8pPr lvl="7" algn="ctr" rtl="0">
              <a:spcBef>
                <a:spcPts val="0"/>
              </a:spcBef>
              <a:spcAft>
                <a:spcPts val="0"/>
              </a:spcAft>
              <a:buSzPts val="1400"/>
              <a:buFont typeface="Share Tech"/>
              <a:buNone/>
              <a:defRPr b="1">
                <a:latin typeface="Share Tech"/>
                <a:ea typeface="Share Tech"/>
                <a:cs typeface="Share Tech"/>
                <a:sym typeface="Share Tech"/>
              </a:defRPr>
            </a:lvl8pPr>
            <a:lvl9pPr lvl="8" algn="ctr" rtl="0">
              <a:spcBef>
                <a:spcPts val="0"/>
              </a:spcBef>
              <a:spcAft>
                <a:spcPts val="0"/>
              </a:spcAft>
              <a:buSzPts val="1400"/>
              <a:buFont typeface="Share Tech"/>
              <a:buNone/>
              <a:defRPr b="1">
                <a:latin typeface="Share Tech"/>
                <a:ea typeface="Share Tech"/>
                <a:cs typeface="Share Tech"/>
                <a:sym typeface="Share Tech"/>
              </a:defRPr>
            </a:lvl9pPr>
          </a:lstStyle>
          <a:p>
            <a:endParaRPr/>
          </a:p>
        </p:txBody>
      </p:sp>
      <p:sp>
        <p:nvSpPr>
          <p:cNvPr id="120" name="Google Shape;120;p14"/>
          <p:cNvSpPr txBox="1">
            <a:spLocks noGrp="1"/>
          </p:cNvSpPr>
          <p:nvPr>
            <p:ph type="subTitle" idx="6"/>
          </p:nvPr>
        </p:nvSpPr>
        <p:spPr>
          <a:xfrm>
            <a:off x="6162951" y="2993325"/>
            <a:ext cx="2265000" cy="92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21" name="Google Shape;121;p14"/>
          <p:cNvSpPr txBox="1">
            <a:spLocks noGrp="1"/>
          </p:cNvSpPr>
          <p:nvPr>
            <p:ph type="title" hasCustomPrompt="1"/>
          </p:nvPr>
        </p:nvSpPr>
        <p:spPr>
          <a:xfrm>
            <a:off x="1459750" y="1738050"/>
            <a:ext cx="777600" cy="48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22" name="Google Shape;122;p14"/>
          <p:cNvSpPr txBox="1">
            <a:spLocks noGrp="1"/>
          </p:cNvSpPr>
          <p:nvPr>
            <p:ph type="title" idx="7" hasCustomPrompt="1"/>
          </p:nvPr>
        </p:nvSpPr>
        <p:spPr>
          <a:xfrm>
            <a:off x="4183200" y="1738050"/>
            <a:ext cx="777600" cy="48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23" name="Google Shape;123;p14"/>
          <p:cNvSpPr txBox="1">
            <a:spLocks noGrp="1"/>
          </p:cNvSpPr>
          <p:nvPr>
            <p:ph type="title" idx="8" hasCustomPrompt="1"/>
          </p:nvPr>
        </p:nvSpPr>
        <p:spPr>
          <a:xfrm>
            <a:off x="6906650" y="1738050"/>
            <a:ext cx="777600" cy="48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24" name="Google Shape;124;p14"/>
          <p:cNvSpPr txBox="1">
            <a:spLocks noGrp="1"/>
          </p:cNvSpPr>
          <p:nvPr>
            <p:ph type="title" idx="9"/>
          </p:nvPr>
        </p:nvSpPr>
        <p:spPr>
          <a:xfrm>
            <a:off x="720300" y="452325"/>
            <a:ext cx="7176000" cy="615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25" name="Google Shape;125;p14"/>
          <p:cNvGrpSpPr/>
          <p:nvPr/>
        </p:nvGrpSpPr>
        <p:grpSpPr>
          <a:xfrm rot="10800000" flipH="1">
            <a:off x="-9525" y="287794"/>
            <a:ext cx="2913450" cy="579363"/>
            <a:chOff x="267350" y="-205412"/>
            <a:chExt cx="2913450" cy="579363"/>
          </a:xfrm>
        </p:grpSpPr>
        <p:cxnSp>
          <p:nvCxnSpPr>
            <p:cNvPr id="126" name="Google Shape;126;p14"/>
            <p:cNvCxnSpPr/>
            <p:nvPr/>
          </p:nvCxnSpPr>
          <p:spPr>
            <a:xfrm>
              <a:off x="267350" y="-205412"/>
              <a:ext cx="575700" cy="575700"/>
            </a:xfrm>
            <a:prstGeom prst="straightConnector1">
              <a:avLst/>
            </a:prstGeom>
            <a:noFill/>
            <a:ln w="9525" cap="flat" cmpd="sng">
              <a:solidFill>
                <a:schemeClr val="accent2"/>
              </a:solidFill>
              <a:prstDash val="solid"/>
              <a:round/>
              <a:headEnd type="none" w="med" len="med"/>
              <a:tailEnd type="none" w="med" len="med"/>
            </a:ln>
          </p:spPr>
        </p:cxnSp>
        <p:cxnSp>
          <p:nvCxnSpPr>
            <p:cNvPr id="127" name="Google Shape;127;p14"/>
            <p:cNvCxnSpPr/>
            <p:nvPr/>
          </p:nvCxnSpPr>
          <p:spPr>
            <a:xfrm>
              <a:off x="839600" y="373950"/>
              <a:ext cx="2341200" cy="0"/>
            </a:xfrm>
            <a:prstGeom prst="straightConnector1">
              <a:avLst/>
            </a:prstGeom>
            <a:noFill/>
            <a:ln w="9525" cap="flat" cmpd="sng">
              <a:solidFill>
                <a:schemeClr val="accent2"/>
              </a:solidFill>
              <a:prstDash val="solid"/>
              <a:round/>
              <a:headEnd type="none" w="med" len="med"/>
              <a:tailEnd type="oval" w="med" len="med"/>
            </a:ln>
          </p:spPr>
        </p:cxnSp>
      </p:grpSp>
      <p:grpSp>
        <p:nvGrpSpPr>
          <p:cNvPr id="128" name="Google Shape;128;p14"/>
          <p:cNvGrpSpPr/>
          <p:nvPr/>
        </p:nvGrpSpPr>
        <p:grpSpPr>
          <a:xfrm flipH="1">
            <a:off x="6246375" y="4314419"/>
            <a:ext cx="2913450" cy="579363"/>
            <a:chOff x="267350" y="-205412"/>
            <a:chExt cx="2913450" cy="579363"/>
          </a:xfrm>
        </p:grpSpPr>
        <p:cxnSp>
          <p:nvCxnSpPr>
            <p:cNvPr id="129" name="Google Shape;129;p14"/>
            <p:cNvCxnSpPr/>
            <p:nvPr/>
          </p:nvCxnSpPr>
          <p:spPr>
            <a:xfrm>
              <a:off x="267350" y="-205412"/>
              <a:ext cx="575700" cy="575700"/>
            </a:xfrm>
            <a:prstGeom prst="straightConnector1">
              <a:avLst/>
            </a:prstGeom>
            <a:noFill/>
            <a:ln w="9525" cap="flat" cmpd="sng">
              <a:solidFill>
                <a:schemeClr val="accent2"/>
              </a:solidFill>
              <a:prstDash val="solid"/>
              <a:round/>
              <a:headEnd type="none" w="med" len="med"/>
              <a:tailEnd type="none" w="med" len="med"/>
            </a:ln>
          </p:spPr>
        </p:cxnSp>
        <p:cxnSp>
          <p:nvCxnSpPr>
            <p:cNvPr id="130" name="Google Shape;130;p14"/>
            <p:cNvCxnSpPr/>
            <p:nvPr/>
          </p:nvCxnSpPr>
          <p:spPr>
            <a:xfrm>
              <a:off x="839600" y="373950"/>
              <a:ext cx="2341200" cy="0"/>
            </a:xfrm>
            <a:prstGeom prst="straightConnector1">
              <a:avLst/>
            </a:prstGeom>
            <a:noFill/>
            <a:ln w="9525" cap="flat" cmpd="sng">
              <a:solidFill>
                <a:schemeClr val="accent2"/>
              </a:solidFill>
              <a:prstDash val="solid"/>
              <a:round/>
              <a:headEnd type="none" w="med" len="med"/>
              <a:tailEnd type="oval"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14_1">
    <p:spTree>
      <p:nvGrpSpPr>
        <p:cNvPr id="1" name="Shape 187"/>
        <p:cNvGrpSpPr/>
        <p:nvPr/>
      </p:nvGrpSpPr>
      <p:grpSpPr>
        <a:xfrm>
          <a:off x="0" y="0"/>
          <a:ext cx="0" cy="0"/>
          <a:chOff x="0" y="0"/>
          <a:chExt cx="0" cy="0"/>
        </a:xfrm>
      </p:grpSpPr>
      <p:sp>
        <p:nvSpPr>
          <p:cNvPr id="188" name="Google Shape;188;p19"/>
          <p:cNvSpPr/>
          <p:nvPr/>
        </p:nvSpPr>
        <p:spPr>
          <a:xfrm>
            <a:off x="3577350" y="510150"/>
            <a:ext cx="2976600" cy="29766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9"/>
          <p:cNvSpPr/>
          <p:nvPr/>
        </p:nvSpPr>
        <p:spPr>
          <a:xfrm>
            <a:off x="2430600" y="2102850"/>
            <a:ext cx="3242100" cy="32421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9"/>
          <p:cNvSpPr txBox="1">
            <a:spLocks noGrp="1"/>
          </p:cNvSpPr>
          <p:nvPr>
            <p:ph type="title"/>
          </p:nvPr>
        </p:nvSpPr>
        <p:spPr>
          <a:xfrm>
            <a:off x="714475" y="706900"/>
            <a:ext cx="2694300" cy="61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solidFill>
                  <a:schemeClr val="dk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1" name="Google Shape;191;p19"/>
          <p:cNvSpPr txBox="1">
            <a:spLocks noGrp="1"/>
          </p:cNvSpPr>
          <p:nvPr>
            <p:ph type="subTitle" idx="1"/>
          </p:nvPr>
        </p:nvSpPr>
        <p:spPr>
          <a:xfrm>
            <a:off x="713400" y="1751013"/>
            <a:ext cx="2694300" cy="92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1200"/>
              </a:spcBef>
              <a:spcAft>
                <a:spcPts val="0"/>
              </a:spcAft>
              <a:buNone/>
              <a:defRPr sz="1600" b="1">
                <a:solidFill>
                  <a:schemeClr val="dk2"/>
                </a:solidFill>
              </a:defRPr>
            </a:lvl2pPr>
            <a:lvl3pPr lvl="2" rtl="0">
              <a:lnSpc>
                <a:spcPct val="100000"/>
              </a:lnSpc>
              <a:spcBef>
                <a:spcPts val="1200"/>
              </a:spcBef>
              <a:spcAft>
                <a:spcPts val="0"/>
              </a:spcAft>
              <a:buNone/>
              <a:defRPr sz="1600" b="1">
                <a:solidFill>
                  <a:schemeClr val="dk2"/>
                </a:solidFill>
              </a:defRPr>
            </a:lvl3pPr>
            <a:lvl4pPr lvl="3" rtl="0">
              <a:lnSpc>
                <a:spcPct val="100000"/>
              </a:lnSpc>
              <a:spcBef>
                <a:spcPts val="1200"/>
              </a:spcBef>
              <a:spcAft>
                <a:spcPts val="0"/>
              </a:spcAft>
              <a:buNone/>
              <a:defRPr sz="1600" b="1">
                <a:solidFill>
                  <a:schemeClr val="dk2"/>
                </a:solidFill>
              </a:defRPr>
            </a:lvl4pPr>
            <a:lvl5pPr lvl="4" rtl="0">
              <a:lnSpc>
                <a:spcPct val="100000"/>
              </a:lnSpc>
              <a:spcBef>
                <a:spcPts val="1200"/>
              </a:spcBef>
              <a:spcAft>
                <a:spcPts val="0"/>
              </a:spcAft>
              <a:buNone/>
              <a:defRPr sz="1600" b="1">
                <a:solidFill>
                  <a:schemeClr val="dk2"/>
                </a:solidFill>
              </a:defRPr>
            </a:lvl5pPr>
            <a:lvl6pPr lvl="5" rtl="0">
              <a:lnSpc>
                <a:spcPct val="100000"/>
              </a:lnSpc>
              <a:spcBef>
                <a:spcPts val="1200"/>
              </a:spcBef>
              <a:spcAft>
                <a:spcPts val="0"/>
              </a:spcAft>
              <a:buNone/>
              <a:defRPr sz="1600" b="1">
                <a:solidFill>
                  <a:schemeClr val="dk2"/>
                </a:solidFill>
              </a:defRPr>
            </a:lvl6pPr>
            <a:lvl7pPr lvl="6" rtl="0">
              <a:lnSpc>
                <a:spcPct val="100000"/>
              </a:lnSpc>
              <a:spcBef>
                <a:spcPts val="1200"/>
              </a:spcBef>
              <a:spcAft>
                <a:spcPts val="0"/>
              </a:spcAft>
              <a:buNone/>
              <a:defRPr sz="1600" b="1">
                <a:solidFill>
                  <a:schemeClr val="dk2"/>
                </a:solidFill>
              </a:defRPr>
            </a:lvl7pPr>
            <a:lvl8pPr lvl="7" rtl="0">
              <a:lnSpc>
                <a:spcPct val="100000"/>
              </a:lnSpc>
              <a:spcBef>
                <a:spcPts val="1200"/>
              </a:spcBef>
              <a:spcAft>
                <a:spcPts val="0"/>
              </a:spcAft>
              <a:buNone/>
              <a:defRPr sz="1600" b="1">
                <a:solidFill>
                  <a:schemeClr val="dk2"/>
                </a:solidFill>
              </a:defRPr>
            </a:lvl8pPr>
            <a:lvl9pPr lvl="8" rtl="0">
              <a:lnSpc>
                <a:spcPct val="100000"/>
              </a:lnSpc>
              <a:spcBef>
                <a:spcPts val="1200"/>
              </a:spcBef>
              <a:spcAft>
                <a:spcPts val="1200"/>
              </a:spcAft>
              <a:buNone/>
              <a:defRPr sz="1600" b="1">
                <a:solidFill>
                  <a:schemeClr val="dk2"/>
                </a:solidFill>
              </a:defRPr>
            </a:lvl9pPr>
          </a:lstStyle>
          <a:p>
            <a:endParaRPr/>
          </a:p>
        </p:txBody>
      </p:sp>
      <p:sp>
        <p:nvSpPr>
          <p:cNvPr id="192" name="Google Shape;192;p19"/>
          <p:cNvSpPr/>
          <p:nvPr/>
        </p:nvSpPr>
        <p:spPr>
          <a:xfrm>
            <a:off x="7350000" y="-1199175"/>
            <a:ext cx="3242100" cy="32421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2">
  <p:cSld name="CUSTOM_14_1_1">
    <p:spTree>
      <p:nvGrpSpPr>
        <p:cNvPr id="1" name="Shape 193"/>
        <p:cNvGrpSpPr/>
        <p:nvPr/>
      </p:nvGrpSpPr>
      <p:grpSpPr>
        <a:xfrm>
          <a:off x="0" y="0"/>
          <a:ext cx="0" cy="0"/>
          <a:chOff x="0" y="0"/>
          <a:chExt cx="0" cy="0"/>
        </a:xfrm>
      </p:grpSpPr>
      <p:sp>
        <p:nvSpPr>
          <p:cNvPr id="194" name="Google Shape;194;p20"/>
          <p:cNvSpPr/>
          <p:nvPr/>
        </p:nvSpPr>
        <p:spPr>
          <a:xfrm>
            <a:off x="2467950" y="1403350"/>
            <a:ext cx="3605100" cy="36051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0"/>
          <p:cNvSpPr/>
          <p:nvPr/>
        </p:nvSpPr>
        <p:spPr>
          <a:xfrm>
            <a:off x="6004575" y="-953125"/>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0"/>
          <p:cNvSpPr txBox="1">
            <a:spLocks noGrp="1"/>
          </p:cNvSpPr>
          <p:nvPr>
            <p:ph type="title"/>
          </p:nvPr>
        </p:nvSpPr>
        <p:spPr>
          <a:xfrm>
            <a:off x="5727450" y="2469075"/>
            <a:ext cx="2694300" cy="615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7" name="Google Shape;197;p20"/>
          <p:cNvSpPr txBox="1">
            <a:spLocks noGrp="1"/>
          </p:cNvSpPr>
          <p:nvPr>
            <p:ph type="subTitle" idx="1"/>
          </p:nvPr>
        </p:nvSpPr>
        <p:spPr>
          <a:xfrm>
            <a:off x="5727451" y="3513212"/>
            <a:ext cx="2694300" cy="923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600"/>
            </a:lvl1pPr>
            <a:lvl2pPr lvl="1" algn="r" rtl="0">
              <a:lnSpc>
                <a:spcPct val="100000"/>
              </a:lnSpc>
              <a:spcBef>
                <a:spcPts val="1200"/>
              </a:spcBef>
              <a:spcAft>
                <a:spcPts val="0"/>
              </a:spcAft>
              <a:buNone/>
              <a:defRPr sz="1600" b="1"/>
            </a:lvl2pPr>
            <a:lvl3pPr lvl="2" algn="r" rtl="0">
              <a:lnSpc>
                <a:spcPct val="100000"/>
              </a:lnSpc>
              <a:spcBef>
                <a:spcPts val="1200"/>
              </a:spcBef>
              <a:spcAft>
                <a:spcPts val="0"/>
              </a:spcAft>
              <a:buNone/>
              <a:defRPr sz="1600" b="1"/>
            </a:lvl3pPr>
            <a:lvl4pPr lvl="3" algn="r" rtl="0">
              <a:lnSpc>
                <a:spcPct val="100000"/>
              </a:lnSpc>
              <a:spcBef>
                <a:spcPts val="1200"/>
              </a:spcBef>
              <a:spcAft>
                <a:spcPts val="0"/>
              </a:spcAft>
              <a:buNone/>
              <a:defRPr sz="1600" b="1"/>
            </a:lvl4pPr>
            <a:lvl5pPr lvl="4" algn="r" rtl="0">
              <a:lnSpc>
                <a:spcPct val="100000"/>
              </a:lnSpc>
              <a:spcBef>
                <a:spcPts val="1200"/>
              </a:spcBef>
              <a:spcAft>
                <a:spcPts val="0"/>
              </a:spcAft>
              <a:buNone/>
              <a:defRPr sz="1600" b="1"/>
            </a:lvl5pPr>
            <a:lvl6pPr lvl="5" algn="r" rtl="0">
              <a:lnSpc>
                <a:spcPct val="100000"/>
              </a:lnSpc>
              <a:spcBef>
                <a:spcPts val="1200"/>
              </a:spcBef>
              <a:spcAft>
                <a:spcPts val="0"/>
              </a:spcAft>
              <a:buNone/>
              <a:defRPr sz="1600" b="1"/>
            </a:lvl6pPr>
            <a:lvl7pPr lvl="6" algn="r" rtl="0">
              <a:lnSpc>
                <a:spcPct val="100000"/>
              </a:lnSpc>
              <a:spcBef>
                <a:spcPts val="1200"/>
              </a:spcBef>
              <a:spcAft>
                <a:spcPts val="0"/>
              </a:spcAft>
              <a:buNone/>
              <a:defRPr sz="1600" b="1"/>
            </a:lvl7pPr>
            <a:lvl8pPr lvl="7" algn="r" rtl="0">
              <a:lnSpc>
                <a:spcPct val="100000"/>
              </a:lnSpc>
              <a:spcBef>
                <a:spcPts val="1200"/>
              </a:spcBef>
              <a:spcAft>
                <a:spcPts val="0"/>
              </a:spcAft>
              <a:buNone/>
              <a:defRPr sz="1600" b="1"/>
            </a:lvl8pPr>
            <a:lvl9pPr lvl="8" algn="r" rtl="0">
              <a:lnSpc>
                <a:spcPct val="100000"/>
              </a:lnSpc>
              <a:spcBef>
                <a:spcPts val="1200"/>
              </a:spcBef>
              <a:spcAft>
                <a:spcPts val="1200"/>
              </a:spcAft>
              <a:buNone/>
              <a:defRPr sz="1600" b="1"/>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3">
  <p:cSld name="CUSTOM_14_1_1_1">
    <p:spTree>
      <p:nvGrpSpPr>
        <p:cNvPr id="1" name="Shape 198"/>
        <p:cNvGrpSpPr/>
        <p:nvPr/>
      </p:nvGrpSpPr>
      <p:grpSpPr>
        <a:xfrm>
          <a:off x="0" y="0"/>
          <a:ext cx="0" cy="0"/>
          <a:chOff x="0" y="0"/>
          <a:chExt cx="0" cy="0"/>
        </a:xfrm>
      </p:grpSpPr>
      <p:sp>
        <p:nvSpPr>
          <p:cNvPr id="199" name="Google Shape;199;p21"/>
          <p:cNvSpPr/>
          <p:nvPr/>
        </p:nvSpPr>
        <p:spPr>
          <a:xfrm>
            <a:off x="-1461700" y="-1217787"/>
            <a:ext cx="3337200" cy="33372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1"/>
          <p:cNvSpPr/>
          <p:nvPr/>
        </p:nvSpPr>
        <p:spPr>
          <a:xfrm>
            <a:off x="5914475" y="-287400"/>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1"/>
          <p:cNvSpPr txBox="1">
            <a:spLocks noGrp="1"/>
          </p:cNvSpPr>
          <p:nvPr>
            <p:ph type="title"/>
          </p:nvPr>
        </p:nvSpPr>
        <p:spPr>
          <a:xfrm>
            <a:off x="713400" y="1371300"/>
            <a:ext cx="2798700" cy="1477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02" name="Google Shape;202;p21"/>
          <p:cNvSpPr txBox="1">
            <a:spLocks noGrp="1"/>
          </p:cNvSpPr>
          <p:nvPr>
            <p:ph type="subTitle" idx="1"/>
          </p:nvPr>
        </p:nvSpPr>
        <p:spPr>
          <a:xfrm>
            <a:off x="713401" y="2848805"/>
            <a:ext cx="2798700" cy="92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1200"/>
              </a:spcBef>
              <a:spcAft>
                <a:spcPts val="0"/>
              </a:spcAft>
              <a:buNone/>
              <a:defRPr sz="1600" b="1"/>
            </a:lvl2pPr>
            <a:lvl3pPr lvl="2" rtl="0">
              <a:lnSpc>
                <a:spcPct val="100000"/>
              </a:lnSpc>
              <a:spcBef>
                <a:spcPts val="1200"/>
              </a:spcBef>
              <a:spcAft>
                <a:spcPts val="0"/>
              </a:spcAft>
              <a:buNone/>
              <a:defRPr sz="1600" b="1"/>
            </a:lvl3pPr>
            <a:lvl4pPr lvl="3" rtl="0">
              <a:lnSpc>
                <a:spcPct val="100000"/>
              </a:lnSpc>
              <a:spcBef>
                <a:spcPts val="1200"/>
              </a:spcBef>
              <a:spcAft>
                <a:spcPts val="0"/>
              </a:spcAft>
              <a:buNone/>
              <a:defRPr sz="1600" b="1"/>
            </a:lvl4pPr>
            <a:lvl5pPr lvl="4" rtl="0">
              <a:lnSpc>
                <a:spcPct val="100000"/>
              </a:lnSpc>
              <a:spcBef>
                <a:spcPts val="1200"/>
              </a:spcBef>
              <a:spcAft>
                <a:spcPts val="0"/>
              </a:spcAft>
              <a:buNone/>
              <a:defRPr sz="1600" b="1"/>
            </a:lvl5pPr>
            <a:lvl6pPr lvl="5" rtl="0">
              <a:lnSpc>
                <a:spcPct val="100000"/>
              </a:lnSpc>
              <a:spcBef>
                <a:spcPts val="1200"/>
              </a:spcBef>
              <a:spcAft>
                <a:spcPts val="0"/>
              </a:spcAft>
              <a:buNone/>
              <a:defRPr sz="1600" b="1"/>
            </a:lvl6pPr>
            <a:lvl7pPr lvl="6" rtl="0">
              <a:lnSpc>
                <a:spcPct val="100000"/>
              </a:lnSpc>
              <a:spcBef>
                <a:spcPts val="1200"/>
              </a:spcBef>
              <a:spcAft>
                <a:spcPts val="0"/>
              </a:spcAft>
              <a:buNone/>
              <a:defRPr sz="1600" b="1"/>
            </a:lvl7pPr>
            <a:lvl8pPr lvl="7" rtl="0">
              <a:lnSpc>
                <a:spcPct val="100000"/>
              </a:lnSpc>
              <a:spcBef>
                <a:spcPts val="1200"/>
              </a:spcBef>
              <a:spcAft>
                <a:spcPts val="0"/>
              </a:spcAft>
              <a:buNone/>
              <a:defRPr sz="1600" b="1"/>
            </a:lvl8pPr>
            <a:lvl9pPr lvl="8" rtl="0">
              <a:lnSpc>
                <a:spcPct val="100000"/>
              </a:lnSpc>
              <a:spcBef>
                <a:spcPts val="1200"/>
              </a:spcBef>
              <a:spcAft>
                <a:spcPts val="1200"/>
              </a:spcAft>
              <a:buNone/>
              <a:defRPr sz="1600" b="1"/>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CUSTOM_1_1">
    <p:spTree>
      <p:nvGrpSpPr>
        <p:cNvPr id="1" name="Shape 218"/>
        <p:cNvGrpSpPr/>
        <p:nvPr/>
      </p:nvGrpSpPr>
      <p:grpSpPr>
        <a:xfrm>
          <a:off x="0" y="0"/>
          <a:ext cx="0" cy="0"/>
          <a:chOff x="0" y="0"/>
          <a:chExt cx="0" cy="0"/>
        </a:xfrm>
      </p:grpSpPr>
      <p:sp>
        <p:nvSpPr>
          <p:cNvPr id="219" name="Google Shape;219;p24"/>
          <p:cNvSpPr/>
          <p:nvPr/>
        </p:nvSpPr>
        <p:spPr>
          <a:xfrm>
            <a:off x="3238550" y="-2146700"/>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4"/>
          <p:cNvSpPr/>
          <p:nvPr/>
        </p:nvSpPr>
        <p:spPr>
          <a:xfrm>
            <a:off x="866500" y="3183350"/>
            <a:ext cx="4210200" cy="42102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4"/>
          <p:cNvSpPr txBox="1">
            <a:spLocks noGrp="1"/>
          </p:cNvSpPr>
          <p:nvPr>
            <p:ph type="title"/>
          </p:nvPr>
        </p:nvSpPr>
        <p:spPr>
          <a:xfrm>
            <a:off x="3238550" y="3392325"/>
            <a:ext cx="2667000" cy="461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800"/>
            </a:lvl1pPr>
            <a:lvl2pPr lvl="1" algn="ctr" rtl="0">
              <a:spcBef>
                <a:spcPts val="0"/>
              </a:spcBef>
              <a:spcAft>
                <a:spcPts val="0"/>
              </a:spcAft>
              <a:buNone/>
              <a:defRPr sz="1800" b="1"/>
            </a:lvl2pPr>
            <a:lvl3pPr lvl="2" algn="ctr" rtl="0">
              <a:spcBef>
                <a:spcPts val="0"/>
              </a:spcBef>
              <a:spcAft>
                <a:spcPts val="0"/>
              </a:spcAft>
              <a:buNone/>
              <a:defRPr sz="1800" b="1"/>
            </a:lvl3pPr>
            <a:lvl4pPr lvl="3" algn="ctr" rtl="0">
              <a:spcBef>
                <a:spcPts val="0"/>
              </a:spcBef>
              <a:spcAft>
                <a:spcPts val="0"/>
              </a:spcAft>
              <a:buNone/>
              <a:defRPr sz="1800" b="1"/>
            </a:lvl4pPr>
            <a:lvl5pPr lvl="4" algn="ctr" rtl="0">
              <a:spcBef>
                <a:spcPts val="0"/>
              </a:spcBef>
              <a:spcAft>
                <a:spcPts val="0"/>
              </a:spcAft>
              <a:buNone/>
              <a:defRPr sz="1800" b="1"/>
            </a:lvl5pPr>
            <a:lvl6pPr lvl="5" algn="ctr" rtl="0">
              <a:spcBef>
                <a:spcPts val="0"/>
              </a:spcBef>
              <a:spcAft>
                <a:spcPts val="0"/>
              </a:spcAft>
              <a:buNone/>
              <a:defRPr sz="1800" b="1"/>
            </a:lvl6pPr>
            <a:lvl7pPr lvl="6" algn="ctr" rtl="0">
              <a:spcBef>
                <a:spcPts val="0"/>
              </a:spcBef>
              <a:spcAft>
                <a:spcPts val="0"/>
              </a:spcAft>
              <a:buNone/>
              <a:defRPr sz="1800" b="1"/>
            </a:lvl7pPr>
            <a:lvl8pPr lvl="7" algn="ctr" rtl="0">
              <a:spcBef>
                <a:spcPts val="0"/>
              </a:spcBef>
              <a:spcAft>
                <a:spcPts val="0"/>
              </a:spcAft>
              <a:buNone/>
              <a:defRPr sz="1800" b="1"/>
            </a:lvl8pPr>
            <a:lvl9pPr lvl="8" algn="ctr" rtl="0">
              <a:spcBef>
                <a:spcPts val="0"/>
              </a:spcBef>
              <a:spcAft>
                <a:spcPts val="0"/>
              </a:spcAft>
              <a:buNone/>
              <a:defRPr sz="1800" b="1"/>
            </a:lvl9pPr>
          </a:lstStyle>
          <a:p>
            <a:endParaRPr/>
          </a:p>
        </p:txBody>
      </p:sp>
      <p:sp>
        <p:nvSpPr>
          <p:cNvPr id="222" name="Google Shape;222;p24"/>
          <p:cNvSpPr txBox="1">
            <a:spLocks noGrp="1"/>
          </p:cNvSpPr>
          <p:nvPr>
            <p:ph type="subTitle" idx="1"/>
          </p:nvPr>
        </p:nvSpPr>
        <p:spPr>
          <a:xfrm>
            <a:off x="2087250" y="1890338"/>
            <a:ext cx="4969500" cy="1293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400"/>
            </a:lvl1pPr>
            <a:lvl2pPr lvl="1" algn="ctr" rtl="0">
              <a:spcBef>
                <a:spcPts val="1200"/>
              </a:spcBef>
              <a:spcAft>
                <a:spcPts val="0"/>
              </a:spcAft>
              <a:buNone/>
              <a:defRPr sz="2400" b="1"/>
            </a:lvl2pPr>
            <a:lvl3pPr lvl="2" algn="ctr" rtl="0">
              <a:spcBef>
                <a:spcPts val="1200"/>
              </a:spcBef>
              <a:spcAft>
                <a:spcPts val="0"/>
              </a:spcAft>
              <a:buNone/>
              <a:defRPr sz="2400" b="1"/>
            </a:lvl3pPr>
            <a:lvl4pPr lvl="3" algn="ctr" rtl="0">
              <a:spcBef>
                <a:spcPts val="1200"/>
              </a:spcBef>
              <a:spcAft>
                <a:spcPts val="0"/>
              </a:spcAft>
              <a:buNone/>
              <a:defRPr sz="2400" b="1"/>
            </a:lvl4pPr>
            <a:lvl5pPr lvl="4" algn="ctr" rtl="0">
              <a:spcBef>
                <a:spcPts val="1200"/>
              </a:spcBef>
              <a:spcAft>
                <a:spcPts val="0"/>
              </a:spcAft>
              <a:buNone/>
              <a:defRPr sz="2400" b="1"/>
            </a:lvl5pPr>
            <a:lvl6pPr lvl="5" algn="ctr" rtl="0">
              <a:spcBef>
                <a:spcPts val="1200"/>
              </a:spcBef>
              <a:spcAft>
                <a:spcPts val="0"/>
              </a:spcAft>
              <a:buNone/>
              <a:defRPr sz="2400" b="1"/>
            </a:lvl6pPr>
            <a:lvl7pPr lvl="6" algn="ctr" rtl="0">
              <a:spcBef>
                <a:spcPts val="1200"/>
              </a:spcBef>
              <a:spcAft>
                <a:spcPts val="0"/>
              </a:spcAft>
              <a:buNone/>
              <a:defRPr sz="2400" b="1"/>
            </a:lvl7pPr>
            <a:lvl8pPr lvl="7" algn="ctr" rtl="0">
              <a:spcBef>
                <a:spcPts val="1200"/>
              </a:spcBef>
              <a:spcAft>
                <a:spcPts val="0"/>
              </a:spcAft>
              <a:buNone/>
              <a:defRPr sz="2400" b="1"/>
            </a:lvl8pPr>
            <a:lvl9pPr lvl="8" algn="ctr" rtl="0">
              <a:spcBef>
                <a:spcPts val="1200"/>
              </a:spcBef>
              <a:spcAft>
                <a:spcPts val="1200"/>
              </a:spcAft>
              <a:buNone/>
              <a:defRPr sz="2400" b="1"/>
            </a:lvl9pPr>
          </a:lstStyle>
          <a:p>
            <a:endParaRPr/>
          </a:p>
        </p:txBody>
      </p:sp>
      <p:grpSp>
        <p:nvGrpSpPr>
          <p:cNvPr id="223" name="Google Shape;223;p24"/>
          <p:cNvGrpSpPr/>
          <p:nvPr/>
        </p:nvGrpSpPr>
        <p:grpSpPr>
          <a:xfrm rot="10800000">
            <a:off x="5616663" y="1088700"/>
            <a:ext cx="3559050" cy="1211775"/>
            <a:chOff x="-365050" y="-837825"/>
            <a:chExt cx="3559050" cy="1211775"/>
          </a:xfrm>
        </p:grpSpPr>
        <p:cxnSp>
          <p:nvCxnSpPr>
            <p:cNvPr id="224" name="Google Shape;224;p24"/>
            <p:cNvCxnSpPr/>
            <p:nvPr/>
          </p:nvCxnSpPr>
          <p:spPr>
            <a:xfrm>
              <a:off x="-365050" y="-837825"/>
              <a:ext cx="1208100" cy="1208100"/>
            </a:xfrm>
            <a:prstGeom prst="straightConnector1">
              <a:avLst/>
            </a:prstGeom>
            <a:noFill/>
            <a:ln w="9525" cap="flat" cmpd="sng">
              <a:solidFill>
                <a:schemeClr val="accent2"/>
              </a:solidFill>
              <a:prstDash val="solid"/>
              <a:round/>
              <a:headEnd type="none" w="med" len="med"/>
              <a:tailEnd type="none" w="med" len="med"/>
            </a:ln>
          </p:spPr>
        </p:cxnSp>
        <p:cxnSp>
          <p:nvCxnSpPr>
            <p:cNvPr id="225" name="Google Shape;225;p24"/>
            <p:cNvCxnSpPr/>
            <p:nvPr/>
          </p:nvCxnSpPr>
          <p:spPr>
            <a:xfrm>
              <a:off x="839600" y="373950"/>
              <a:ext cx="2354400" cy="0"/>
            </a:xfrm>
            <a:prstGeom prst="straightConnector1">
              <a:avLst/>
            </a:prstGeom>
            <a:noFill/>
            <a:ln w="9525" cap="flat" cmpd="sng">
              <a:solidFill>
                <a:schemeClr val="accent2"/>
              </a:solidFill>
              <a:prstDash val="solid"/>
              <a:round/>
              <a:headEnd type="none" w="med" len="med"/>
              <a:tailEnd type="oval" w="med" len="med"/>
            </a:ln>
          </p:spPr>
        </p:cxnSp>
      </p:grpSp>
      <p:grpSp>
        <p:nvGrpSpPr>
          <p:cNvPr id="226" name="Google Shape;226;p24"/>
          <p:cNvGrpSpPr/>
          <p:nvPr/>
        </p:nvGrpSpPr>
        <p:grpSpPr>
          <a:xfrm>
            <a:off x="-31712" y="3392325"/>
            <a:ext cx="3559050" cy="1211775"/>
            <a:chOff x="-365050" y="-837825"/>
            <a:chExt cx="3559050" cy="1211775"/>
          </a:xfrm>
        </p:grpSpPr>
        <p:cxnSp>
          <p:nvCxnSpPr>
            <p:cNvPr id="227" name="Google Shape;227;p24"/>
            <p:cNvCxnSpPr/>
            <p:nvPr/>
          </p:nvCxnSpPr>
          <p:spPr>
            <a:xfrm>
              <a:off x="-365050" y="-837825"/>
              <a:ext cx="1208100" cy="1208100"/>
            </a:xfrm>
            <a:prstGeom prst="straightConnector1">
              <a:avLst/>
            </a:prstGeom>
            <a:noFill/>
            <a:ln w="9525" cap="flat" cmpd="sng">
              <a:solidFill>
                <a:schemeClr val="accent2"/>
              </a:solidFill>
              <a:prstDash val="solid"/>
              <a:round/>
              <a:headEnd type="none" w="med" len="med"/>
              <a:tailEnd type="none" w="med" len="med"/>
            </a:ln>
          </p:spPr>
        </p:cxnSp>
        <p:cxnSp>
          <p:nvCxnSpPr>
            <p:cNvPr id="228" name="Google Shape;228;p24"/>
            <p:cNvCxnSpPr/>
            <p:nvPr/>
          </p:nvCxnSpPr>
          <p:spPr>
            <a:xfrm>
              <a:off x="839600" y="373950"/>
              <a:ext cx="2354400" cy="0"/>
            </a:xfrm>
            <a:prstGeom prst="straightConnector1">
              <a:avLst/>
            </a:prstGeom>
            <a:noFill/>
            <a:ln w="9525" cap="flat" cmpd="sng">
              <a:solidFill>
                <a:schemeClr val="accent2"/>
              </a:solidFill>
              <a:prstDash val="solid"/>
              <a:round/>
              <a:headEnd type="none" w="med" len="med"/>
              <a:tailEnd type="oval" w="med" len="med"/>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239"/>
        <p:cNvGrpSpPr/>
        <p:nvPr/>
      </p:nvGrpSpPr>
      <p:grpSpPr>
        <a:xfrm>
          <a:off x="0" y="0"/>
          <a:ext cx="0" cy="0"/>
          <a:chOff x="0" y="0"/>
          <a:chExt cx="0" cy="0"/>
        </a:xfrm>
      </p:grpSpPr>
      <p:sp>
        <p:nvSpPr>
          <p:cNvPr id="240" name="Google Shape;240;p26"/>
          <p:cNvSpPr/>
          <p:nvPr/>
        </p:nvSpPr>
        <p:spPr>
          <a:xfrm>
            <a:off x="1712850" y="-2554375"/>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1712925" y="3110300"/>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txBox="1">
            <a:spLocks noGrp="1"/>
          </p:cNvSpPr>
          <p:nvPr>
            <p:ph type="title"/>
          </p:nvPr>
        </p:nvSpPr>
        <p:spPr>
          <a:xfrm>
            <a:off x="2362200" y="539575"/>
            <a:ext cx="4419600" cy="9543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5000"/>
            </a:lvl1pPr>
            <a:lvl2pPr lvl="1" algn="ctr" rtl="0">
              <a:spcBef>
                <a:spcPts val="0"/>
              </a:spcBef>
              <a:spcAft>
                <a:spcPts val="0"/>
              </a:spcAft>
              <a:buNone/>
              <a:defRPr sz="5000"/>
            </a:lvl2pPr>
            <a:lvl3pPr lvl="2" algn="ctr" rtl="0">
              <a:spcBef>
                <a:spcPts val="0"/>
              </a:spcBef>
              <a:spcAft>
                <a:spcPts val="0"/>
              </a:spcAft>
              <a:buNone/>
              <a:defRPr sz="5000"/>
            </a:lvl3pPr>
            <a:lvl4pPr lvl="3" algn="ctr" rtl="0">
              <a:spcBef>
                <a:spcPts val="0"/>
              </a:spcBef>
              <a:spcAft>
                <a:spcPts val="0"/>
              </a:spcAft>
              <a:buNone/>
              <a:defRPr sz="5000"/>
            </a:lvl4pPr>
            <a:lvl5pPr lvl="4" algn="ctr" rtl="0">
              <a:spcBef>
                <a:spcPts val="0"/>
              </a:spcBef>
              <a:spcAft>
                <a:spcPts val="0"/>
              </a:spcAft>
              <a:buNone/>
              <a:defRPr sz="5000"/>
            </a:lvl5pPr>
            <a:lvl6pPr lvl="5" algn="ctr" rtl="0">
              <a:spcBef>
                <a:spcPts val="0"/>
              </a:spcBef>
              <a:spcAft>
                <a:spcPts val="0"/>
              </a:spcAft>
              <a:buNone/>
              <a:defRPr sz="5000"/>
            </a:lvl6pPr>
            <a:lvl7pPr lvl="6" algn="ctr" rtl="0">
              <a:spcBef>
                <a:spcPts val="0"/>
              </a:spcBef>
              <a:spcAft>
                <a:spcPts val="0"/>
              </a:spcAft>
              <a:buNone/>
              <a:defRPr sz="5000"/>
            </a:lvl7pPr>
            <a:lvl8pPr lvl="7" algn="ctr" rtl="0">
              <a:spcBef>
                <a:spcPts val="0"/>
              </a:spcBef>
              <a:spcAft>
                <a:spcPts val="0"/>
              </a:spcAft>
              <a:buNone/>
              <a:defRPr sz="5000"/>
            </a:lvl8pPr>
            <a:lvl9pPr lvl="8" algn="ctr" rtl="0">
              <a:spcBef>
                <a:spcPts val="0"/>
              </a:spcBef>
              <a:spcAft>
                <a:spcPts val="0"/>
              </a:spcAft>
              <a:buNone/>
              <a:defRPr sz="5000"/>
            </a:lvl9pPr>
          </a:lstStyle>
          <a:p>
            <a:endParaRPr/>
          </a:p>
        </p:txBody>
      </p:sp>
      <p:sp>
        <p:nvSpPr>
          <p:cNvPr id="243" name="Google Shape;243;p26"/>
          <p:cNvSpPr txBox="1">
            <a:spLocks noGrp="1"/>
          </p:cNvSpPr>
          <p:nvPr>
            <p:ph type="subTitle" idx="1"/>
          </p:nvPr>
        </p:nvSpPr>
        <p:spPr>
          <a:xfrm>
            <a:off x="2362200" y="1381000"/>
            <a:ext cx="4419600" cy="4617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1800" b="1">
                <a:latin typeface="Share Tech"/>
                <a:ea typeface="Share Tech"/>
                <a:cs typeface="Share Tech"/>
                <a:sym typeface="Share Tech"/>
              </a:defRPr>
            </a:lvl1pPr>
            <a:lvl2pPr lvl="1" algn="ctr" rtl="0">
              <a:spcBef>
                <a:spcPts val="1200"/>
              </a:spcBef>
              <a:spcAft>
                <a:spcPts val="0"/>
              </a:spcAft>
              <a:buNone/>
              <a:defRPr sz="1800" b="1">
                <a:latin typeface="Share Tech"/>
                <a:ea typeface="Share Tech"/>
                <a:cs typeface="Share Tech"/>
                <a:sym typeface="Share Tech"/>
              </a:defRPr>
            </a:lvl2pPr>
            <a:lvl3pPr lvl="2" algn="ctr" rtl="0">
              <a:spcBef>
                <a:spcPts val="1200"/>
              </a:spcBef>
              <a:spcAft>
                <a:spcPts val="0"/>
              </a:spcAft>
              <a:buNone/>
              <a:defRPr sz="1800" b="1">
                <a:latin typeface="Share Tech"/>
                <a:ea typeface="Share Tech"/>
                <a:cs typeface="Share Tech"/>
                <a:sym typeface="Share Tech"/>
              </a:defRPr>
            </a:lvl3pPr>
            <a:lvl4pPr lvl="3" algn="ctr" rtl="0">
              <a:spcBef>
                <a:spcPts val="1200"/>
              </a:spcBef>
              <a:spcAft>
                <a:spcPts val="0"/>
              </a:spcAft>
              <a:buNone/>
              <a:defRPr sz="1800" b="1">
                <a:latin typeface="Share Tech"/>
                <a:ea typeface="Share Tech"/>
                <a:cs typeface="Share Tech"/>
                <a:sym typeface="Share Tech"/>
              </a:defRPr>
            </a:lvl4pPr>
            <a:lvl5pPr lvl="4" algn="ctr" rtl="0">
              <a:spcBef>
                <a:spcPts val="1200"/>
              </a:spcBef>
              <a:spcAft>
                <a:spcPts val="0"/>
              </a:spcAft>
              <a:buNone/>
              <a:defRPr sz="1800" b="1">
                <a:latin typeface="Share Tech"/>
                <a:ea typeface="Share Tech"/>
                <a:cs typeface="Share Tech"/>
                <a:sym typeface="Share Tech"/>
              </a:defRPr>
            </a:lvl5pPr>
            <a:lvl6pPr lvl="5" algn="ctr" rtl="0">
              <a:spcBef>
                <a:spcPts val="1200"/>
              </a:spcBef>
              <a:spcAft>
                <a:spcPts val="0"/>
              </a:spcAft>
              <a:buNone/>
              <a:defRPr sz="1800" b="1">
                <a:latin typeface="Share Tech"/>
                <a:ea typeface="Share Tech"/>
                <a:cs typeface="Share Tech"/>
                <a:sym typeface="Share Tech"/>
              </a:defRPr>
            </a:lvl6pPr>
            <a:lvl7pPr lvl="6" algn="ctr" rtl="0">
              <a:spcBef>
                <a:spcPts val="1200"/>
              </a:spcBef>
              <a:spcAft>
                <a:spcPts val="0"/>
              </a:spcAft>
              <a:buNone/>
              <a:defRPr sz="1800" b="1">
                <a:latin typeface="Share Tech"/>
                <a:ea typeface="Share Tech"/>
                <a:cs typeface="Share Tech"/>
                <a:sym typeface="Share Tech"/>
              </a:defRPr>
            </a:lvl7pPr>
            <a:lvl8pPr lvl="7" algn="ctr" rtl="0">
              <a:spcBef>
                <a:spcPts val="1200"/>
              </a:spcBef>
              <a:spcAft>
                <a:spcPts val="0"/>
              </a:spcAft>
              <a:buNone/>
              <a:defRPr sz="1800" b="1">
                <a:latin typeface="Share Tech"/>
                <a:ea typeface="Share Tech"/>
                <a:cs typeface="Share Tech"/>
                <a:sym typeface="Share Tech"/>
              </a:defRPr>
            </a:lvl8pPr>
            <a:lvl9pPr lvl="8" algn="ctr" rtl="0">
              <a:spcBef>
                <a:spcPts val="1200"/>
              </a:spcBef>
              <a:spcAft>
                <a:spcPts val="1200"/>
              </a:spcAft>
              <a:buNone/>
              <a:defRPr sz="1800" b="1">
                <a:latin typeface="Share Tech"/>
                <a:ea typeface="Share Tech"/>
                <a:cs typeface="Share Tech"/>
                <a:sym typeface="Share Tech"/>
              </a:defRPr>
            </a:lvl9pPr>
          </a:lstStyle>
          <a:p>
            <a:endParaRPr/>
          </a:p>
        </p:txBody>
      </p:sp>
      <p:sp>
        <p:nvSpPr>
          <p:cNvPr id="244" name="Google Shape;244;p26"/>
          <p:cNvSpPr txBox="1">
            <a:spLocks noGrp="1"/>
          </p:cNvSpPr>
          <p:nvPr>
            <p:ph type="subTitle" idx="2"/>
          </p:nvPr>
        </p:nvSpPr>
        <p:spPr>
          <a:xfrm>
            <a:off x="2362200" y="1890975"/>
            <a:ext cx="4419600" cy="923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0"/>
              </a:spcBef>
              <a:spcAft>
                <a:spcPts val="0"/>
              </a:spcAft>
              <a:buNone/>
              <a:defRPr sz="1600" b="1"/>
            </a:lvl2pPr>
            <a:lvl3pPr lvl="2" algn="ctr" rtl="0">
              <a:spcBef>
                <a:spcPts val="0"/>
              </a:spcBef>
              <a:spcAft>
                <a:spcPts val="0"/>
              </a:spcAft>
              <a:buNone/>
              <a:defRPr sz="1600" b="1"/>
            </a:lvl3pPr>
            <a:lvl4pPr lvl="3" algn="ctr" rtl="0">
              <a:spcBef>
                <a:spcPts val="0"/>
              </a:spcBef>
              <a:spcAft>
                <a:spcPts val="0"/>
              </a:spcAft>
              <a:buNone/>
              <a:defRPr sz="1600" b="1"/>
            </a:lvl4pPr>
            <a:lvl5pPr lvl="4" algn="ctr" rtl="0">
              <a:spcBef>
                <a:spcPts val="0"/>
              </a:spcBef>
              <a:spcAft>
                <a:spcPts val="0"/>
              </a:spcAft>
              <a:buNone/>
              <a:defRPr sz="1600" b="1"/>
            </a:lvl5pPr>
            <a:lvl6pPr lvl="5" algn="ctr" rtl="0">
              <a:spcBef>
                <a:spcPts val="0"/>
              </a:spcBef>
              <a:spcAft>
                <a:spcPts val="0"/>
              </a:spcAft>
              <a:buNone/>
              <a:defRPr sz="1600" b="1"/>
            </a:lvl6pPr>
            <a:lvl7pPr lvl="6" algn="ctr" rtl="0">
              <a:spcBef>
                <a:spcPts val="0"/>
              </a:spcBef>
              <a:spcAft>
                <a:spcPts val="0"/>
              </a:spcAft>
              <a:buNone/>
              <a:defRPr sz="1600" b="1"/>
            </a:lvl7pPr>
            <a:lvl8pPr lvl="7" algn="ctr" rtl="0">
              <a:spcBef>
                <a:spcPts val="0"/>
              </a:spcBef>
              <a:spcAft>
                <a:spcPts val="0"/>
              </a:spcAft>
              <a:buNone/>
              <a:defRPr sz="1600" b="1"/>
            </a:lvl8pPr>
            <a:lvl9pPr lvl="8" algn="ctr" rtl="0">
              <a:spcBef>
                <a:spcPts val="0"/>
              </a:spcBef>
              <a:spcAft>
                <a:spcPts val="0"/>
              </a:spcAft>
              <a:buNone/>
              <a:defRPr sz="1600" b="1"/>
            </a:lvl9pPr>
          </a:lstStyle>
          <a:p>
            <a:endParaRPr/>
          </a:p>
        </p:txBody>
      </p:sp>
      <p:sp>
        <p:nvSpPr>
          <p:cNvPr id="245" name="Google Shape;245;p26"/>
          <p:cNvSpPr txBox="1"/>
          <p:nvPr/>
        </p:nvSpPr>
        <p:spPr>
          <a:xfrm>
            <a:off x="713275" y="4234800"/>
            <a:ext cx="7717500" cy="369300"/>
          </a:xfrm>
          <a:prstGeom prst="rect">
            <a:avLst/>
          </a:prstGeom>
          <a:noFill/>
          <a:ln>
            <a:noFill/>
          </a:ln>
        </p:spPr>
        <p:txBody>
          <a:bodyPr spcFirstLastPara="1" wrap="square" lIns="91425" tIns="91425" rIns="91425" bIns="91425" anchor="t" anchorCtr="0">
            <a:spAutoFit/>
          </a:bodyPr>
          <a:lstStyle/>
          <a:p>
            <a:pPr marL="0" lvl="0" indent="0" algn="ctr" rtl="0">
              <a:spcBef>
                <a:spcPts val="300"/>
              </a:spcBef>
              <a:spcAft>
                <a:spcPts val="0"/>
              </a:spcAft>
              <a:buNone/>
            </a:pPr>
            <a:r>
              <a:rPr lang="en" sz="1200">
                <a:solidFill>
                  <a:schemeClr val="lt1"/>
                </a:solidFill>
                <a:latin typeface="Abel"/>
                <a:ea typeface="Abel"/>
                <a:cs typeface="Abel"/>
                <a:sym typeface="Abel"/>
              </a:rPr>
              <a:t>CREDITS: This presentation template was created by </a:t>
            </a:r>
            <a:r>
              <a:rPr lang="en" sz="1200" b="1">
                <a:solidFill>
                  <a:schemeClr val="lt1"/>
                </a:solidFill>
                <a:uFill>
                  <a:noFill/>
                </a:uFill>
                <a:latin typeface="Abel"/>
                <a:ea typeface="Abel"/>
                <a:cs typeface="Abel"/>
                <a:sym typeface="Abel"/>
                <a:hlinkClick r:id="rId2">
                  <a:extLst>
                    <a:ext uri="{A12FA001-AC4F-418D-AE19-62706E023703}">
                      <ahyp:hlinkClr xmlns:ahyp="http://schemas.microsoft.com/office/drawing/2018/hyperlinkcolor" val="tx"/>
                    </a:ext>
                  </a:extLst>
                </a:hlinkClick>
              </a:rPr>
              <a:t>Slidesgo</a:t>
            </a:r>
            <a:r>
              <a:rPr lang="en" sz="1200">
                <a:solidFill>
                  <a:schemeClr val="lt1"/>
                </a:solidFill>
                <a:latin typeface="Abel"/>
                <a:ea typeface="Abel"/>
                <a:cs typeface="Abel"/>
                <a:sym typeface="Abel"/>
              </a:rPr>
              <a:t>, including icons by </a:t>
            </a:r>
            <a:r>
              <a:rPr lang="en" sz="1200" b="1">
                <a:solidFill>
                  <a:schemeClr val="lt1"/>
                </a:solidFill>
                <a:uFill>
                  <a:noFill/>
                </a:uFill>
                <a:latin typeface="Abel"/>
                <a:ea typeface="Abel"/>
                <a:cs typeface="Abel"/>
                <a:sym typeface="Abel"/>
                <a:hlinkClick r:id="rId3">
                  <a:extLst>
                    <a:ext uri="{A12FA001-AC4F-418D-AE19-62706E023703}">
                      <ahyp:hlinkClr xmlns:ahyp="http://schemas.microsoft.com/office/drawing/2018/hyperlinkcolor" val="tx"/>
                    </a:ext>
                  </a:extLst>
                </a:hlinkClick>
              </a:rPr>
              <a:t>Flaticon</a:t>
            </a:r>
            <a:r>
              <a:rPr lang="en" sz="1200">
                <a:solidFill>
                  <a:schemeClr val="lt1"/>
                </a:solidFill>
                <a:latin typeface="Abel"/>
                <a:ea typeface="Abel"/>
                <a:cs typeface="Abel"/>
                <a:sym typeface="Abel"/>
              </a:rPr>
              <a:t>, and infographics &amp; images by </a:t>
            </a:r>
            <a:r>
              <a:rPr lang="en" sz="1200" b="1">
                <a:solidFill>
                  <a:schemeClr val="lt1"/>
                </a:solidFill>
                <a:uFill>
                  <a:noFill/>
                </a:uFill>
                <a:latin typeface="Abel"/>
                <a:ea typeface="Abel"/>
                <a:cs typeface="Abel"/>
                <a:sym typeface="Abel"/>
                <a:hlinkClick r:id="rId4">
                  <a:extLst>
                    <a:ext uri="{A12FA001-AC4F-418D-AE19-62706E023703}">
                      <ahyp:hlinkClr xmlns:ahyp="http://schemas.microsoft.com/office/drawing/2018/hyperlinkcolor" val="tx"/>
                    </a:ext>
                  </a:extLst>
                </a:hlinkClick>
              </a:rPr>
              <a:t>Freepik</a:t>
            </a:r>
            <a:r>
              <a:rPr lang="en" sz="1200" b="1">
                <a:solidFill>
                  <a:schemeClr val="lt1"/>
                </a:solidFill>
                <a:latin typeface="Abel"/>
                <a:ea typeface="Abel"/>
                <a:cs typeface="Abel"/>
                <a:sym typeface="Abel"/>
              </a:rPr>
              <a:t> </a:t>
            </a:r>
            <a:endParaRPr sz="1200" b="1">
              <a:solidFill>
                <a:schemeClr val="lt1"/>
              </a:solidFill>
              <a:latin typeface="Abel"/>
              <a:ea typeface="Abel"/>
              <a:cs typeface="Abel"/>
              <a:sym typeface="Abel"/>
            </a:endParaRPr>
          </a:p>
        </p:txBody>
      </p:sp>
      <p:grpSp>
        <p:nvGrpSpPr>
          <p:cNvPr id="246" name="Google Shape;246;p26"/>
          <p:cNvGrpSpPr/>
          <p:nvPr/>
        </p:nvGrpSpPr>
        <p:grpSpPr>
          <a:xfrm rot="-5400000" flipH="1">
            <a:off x="-815300" y="815300"/>
            <a:ext cx="2840775" cy="1210176"/>
            <a:chOff x="-363475" y="-836226"/>
            <a:chExt cx="2840775" cy="1210176"/>
          </a:xfrm>
        </p:grpSpPr>
        <p:cxnSp>
          <p:nvCxnSpPr>
            <p:cNvPr id="247" name="Google Shape;247;p26"/>
            <p:cNvCxnSpPr/>
            <p:nvPr/>
          </p:nvCxnSpPr>
          <p:spPr>
            <a:xfrm rot="-5400000" flipH="1">
              <a:off x="-363475" y="-836226"/>
              <a:ext cx="1206600" cy="1206600"/>
            </a:xfrm>
            <a:prstGeom prst="straightConnector1">
              <a:avLst/>
            </a:prstGeom>
            <a:noFill/>
            <a:ln w="9525" cap="flat" cmpd="sng">
              <a:solidFill>
                <a:schemeClr val="accent2"/>
              </a:solidFill>
              <a:prstDash val="solid"/>
              <a:round/>
              <a:headEnd type="none" w="med" len="med"/>
              <a:tailEnd type="none" w="med" len="med"/>
            </a:ln>
          </p:spPr>
        </p:cxnSp>
        <p:cxnSp>
          <p:nvCxnSpPr>
            <p:cNvPr id="248" name="Google Shape;248;p26"/>
            <p:cNvCxnSpPr/>
            <p:nvPr/>
          </p:nvCxnSpPr>
          <p:spPr>
            <a:xfrm rot="10800000">
              <a:off x="1658450" y="-444900"/>
              <a:ext cx="0" cy="1637700"/>
            </a:xfrm>
            <a:prstGeom prst="straightConnector1">
              <a:avLst/>
            </a:prstGeom>
            <a:noFill/>
            <a:ln w="9525" cap="flat" cmpd="sng">
              <a:solidFill>
                <a:schemeClr val="accent2"/>
              </a:solidFill>
              <a:prstDash val="solid"/>
              <a:round/>
              <a:headEnd type="none" w="med" len="med"/>
              <a:tailEnd type="oval" w="med" len="med"/>
            </a:ln>
          </p:spPr>
        </p:cxnSp>
      </p:grpSp>
      <p:grpSp>
        <p:nvGrpSpPr>
          <p:cNvPr id="249" name="Google Shape;249;p26"/>
          <p:cNvGrpSpPr/>
          <p:nvPr/>
        </p:nvGrpSpPr>
        <p:grpSpPr>
          <a:xfrm rot="5400000">
            <a:off x="219775" y="3162675"/>
            <a:ext cx="987245" cy="256500"/>
            <a:chOff x="713275" y="4065425"/>
            <a:chExt cx="987245" cy="256500"/>
          </a:xfrm>
        </p:grpSpPr>
        <p:sp>
          <p:nvSpPr>
            <p:cNvPr id="250" name="Google Shape;250;p26"/>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26"/>
          <p:cNvGrpSpPr/>
          <p:nvPr/>
        </p:nvGrpSpPr>
        <p:grpSpPr>
          <a:xfrm rot="5400000">
            <a:off x="7937100" y="888475"/>
            <a:ext cx="987245" cy="256500"/>
            <a:chOff x="713275" y="4065425"/>
            <a:chExt cx="987245" cy="256500"/>
          </a:xfrm>
        </p:grpSpPr>
        <p:sp>
          <p:nvSpPr>
            <p:cNvPr id="254" name="Google Shape;254;p26"/>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17">
    <p:spTree>
      <p:nvGrpSpPr>
        <p:cNvPr id="1" name="Shape 257"/>
        <p:cNvGrpSpPr/>
        <p:nvPr/>
      </p:nvGrpSpPr>
      <p:grpSpPr>
        <a:xfrm>
          <a:off x="0" y="0"/>
          <a:ext cx="0" cy="0"/>
          <a:chOff x="0" y="0"/>
          <a:chExt cx="0" cy="0"/>
        </a:xfrm>
      </p:grpSpPr>
      <p:sp>
        <p:nvSpPr>
          <p:cNvPr id="258" name="Google Shape;258;p27"/>
          <p:cNvSpPr/>
          <p:nvPr/>
        </p:nvSpPr>
        <p:spPr>
          <a:xfrm>
            <a:off x="1712850" y="-3641150"/>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2">
  <p:cSld name="CUSTOM_18">
    <p:spTree>
      <p:nvGrpSpPr>
        <p:cNvPr id="1" name="Shape 259"/>
        <p:cNvGrpSpPr/>
        <p:nvPr/>
      </p:nvGrpSpPr>
      <p:grpSpPr>
        <a:xfrm>
          <a:off x="0" y="0"/>
          <a:ext cx="0" cy="0"/>
          <a:chOff x="0" y="0"/>
          <a:chExt cx="0" cy="0"/>
        </a:xfrm>
      </p:grpSpPr>
      <p:sp>
        <p:nvSpPr>
          <p:cNvPr id="260" name="Google Shape;260;p28"/>
          <p:cNvSpPr/>
          <p:nvPr/>
        </p:nvSpPr>
        <p:spPr>
          <a:xfrm>
            <a:off x="5445675" y="1656175"/>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a:off x="-2345775" y="-2363375"/>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 name="Google Shape;262;p28"/>
          <p:cNvGrpSpPr/>
          <p:nvPr/>
        </p:nvGrpSpPr>
        <p:grpSpPr>
          <a:xfrm rot="10800000" flipH="1">
            <a:off x="-28950" y="4604104"/>
            <a:ext cx="6791775" cy="567596"/>
            <a:chOff x="279125" y="-193646"/>
            <a:chExt cx="6791775" cy="567596"/>
          </a:xfrm>
        </p:grpSpPr>
        <p:cxnSp>
          <p:nvCxnSpPr>
            <p:cNvPr id="263" name="Google Shape;263;p28"/>
            <p:cNvCxnSpPr/>
            <p:nvPr/>
          </p:nvCxnSpPr>
          <p:spPr>
            <a:xfrm>
              <a:off x="279125" y="-193646"/>
              <a:ext cx="564000" cy="564000"/>
            </a:xfrm>
            <a:prstGeom prst="straightConnector1">
              <a:avLst/>
            </a:prstGeom>
            <a:noFill/>
            <a:ln w="9525" cap="flat" cmpd="sng">
              <a:solidFill>
                <a:schemeClr val="accent2"/>
              </a:solidFill>
              <a:prstDash val="solid"/>
              <a:round/>
              <a:headEnd type="none" w="med" len="med"/>
              <a:tailEnd type="none" w="med" len="med"/>
            </a:ln>
          </p:spPr>
        </p:cxnSp>
        <p:cxnSp>
          <p:nvCxnSpPr>
            <p:cNvPr id="264" name="Google Shape;264;p28"/>
            <p:cNvCxnSpPr/>
            <p:nvPr/>
          </p:nvCxnSpPr>
          <p:spPr>
            <a:xfrm>
              <a:off x="839600" y="373950"/>
              <a:ext cx="6231300" cy="0"/>
            </a:xfrm>
            <a:prstGeom prst="straightConnector1">
              <a:avLst/>
            </a:prstGeom>
            <a:noFill/>
            <a:ln w="9525" cap="flat" cmpd="sng">
              <a:solidFill>
                <a:schemeClr val="accent2"/>
              </a:solidFill>
              <a:prstDash val="solid"/>
              <a:round/>
              <a:headEnd type="none" w="med" len="med"/>
              <a:tailEnd type="oval" w="med" len="med"/>
            </a:ln>
          </p:spPr>
        </p:cxnSp>
      </p:grpSp>
      <p:grpSp>
        <p:nvGrpSpPr>
          <p:cNvPr id="265" name="Google Shape;265;p28"/>
          <p:cNvGrpSpPr/>
          <p:nvPr/>
        </p:nvGrpSpPr>
        <p:grpSpPr>
          <a:xfrm flipH="1">
            <a:off x="2361825" y="-14671"/>
            <a:ext cx="6791775" cy="567596"/>
            <a:chOff x="279125" y="-193646"/>
            <a:chExt cx="6791775" cy="567596"/>
          </a:xfrm>
        </p:grpSpPr>
        <p:cxnSp>
          <p:nvCxnSpPr>
            <p:cNvPr id="266" name="Google Shape;266;p28"/>
            <p:cNvCxnSpPr/>
            <p:nvPr/>
          </p:nvCxnSpPr>
          <p:spPr>
            <a:xfrm>
              <a:off x="279125" y="-193646"/>
              <a:ext cx="564000" cy="564000"/>
            </a:xfrm>
            <a:prstGeom prst="straightConnector1">
              <a:avLst/>
            </a:prstGeom>
            <a:noFill/>
            <a:ln w="9525" cap="flat" cmpd="sng">
              <a:solidFill>
                <a:schemeClr val="accent2"/>
              </a:solidFill>
              <a:prstDash val="solid"/>
              <a:round/>
              <a:headEnd type="none" w="med" len="med"/>
              <a:tailEnd type="none" w="med" len="med"/>
            </a:ln>
          </p:spPr>
        </p:cxnSp>
        <p:cxnSp>
          <p:nvCxnSpPr>
            <p:cNvPr id="267" name="Google Shape;267;p28"/>
            <p:cNvCxnSpPr/>
            <p:nvPr/>
          </p:nvCxnSpPr>
          <p:spPr>
            <a:xfrm>
              <a:off x="839600" y="373950"/>
              <a:ext cx="6231300" cy="0"/>
            </a:xfrm>
            <a:prstGeom prst="straightConnector1">
              <a:avLst/>
            </a:prstGeom>
            <a:noFill/>
            <a:ln w="9525" cap="flat" cmpd="sng">
              <a:solidFill>
                <a:schemeClr val="accent2"/>
              </a:solidFill>
              <a:prstDash val="solid"/>
              <a:round/>
              <a:headEnd type="none" w="med" len="med"/>
              <a:tailEnd type="oval" w="med" len="med"/>
            </a:ln>
          </p:spPr>
        </p:cxnSp>
      </p:grpSp>
      <p:grpSp>
        <p:nvGrpSpPr>
          <p:cNvPr id="268" name="Google Shape;268;p28"/>
          <p:cNvGrpSpPr/>
          <p:nvPr/>
        </p:nvGrpSpPr>
        <p:grpSpPr>
          <a:xfrm rot="5400000">
            <a:off x="8131265" y="1121612"/>
            <a:ext cx="987245" cy="256500"/>
            <a:chOff x="713275" y="4065425"/>
            <a:chExt cx="987245" cy="256500"/>
          </a:xfrm>
        </p:grpSpPr>
        <p:sp>
          <p:nvSpPr>
            <p:cNvPr id="269" name="Google Shape;269;p28"/>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8"/>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 name="Google Shape;272;p28"/>
          <p:cNvGrpSpPr/>
          <p:nvPr/>
        </p:nvGrpSpPr>
        <p:grpSpPr>
          <a:xfrm rot="5400000">
            <a:off x="25490" y="3765388"/>
            <a:ext cx="987245" cy="256500"/>
            <a:chOff x="713275" y="4065425"/>
            <a:chExt cx="987245" cy="256500"/>
          </a:xfrm>
        </p:grpSpPr>
        <p:sp>
          <p:nvSpPr>
            <p:cNvPr id="273" name="Google Shape;273;p28"/>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p:nvPr/>
        </p:nvSpPr>
        <p:spPr>
          <a:xfrm>
            <a:off x="-1542450" y="3501600"/>
            <a:ext cx="3161100" cy="31611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title" hasCustomPrompt="1"/>
          </p:nvPr>
        </p:nvSpPr>
        <p:spPr>
          <a:xfrm>
            <a:off x="1234935" y="1602638"/>
            <a:ext cx="1234500" cy="110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6" name="Google Shape;16;p3"/>
          <p:cNvSpPr txBox="1">
            <a:spLocks noGrp="1"/>
          </p:cNvSpPr>
          <p:nvPr>
            <p:ph type="subTitle" idx="1"/>
          </p:nvPr>
        </p:nvSpPr>
        <p:spPr>
          <a:xfrm>
            <a:off x="713401" y="3936588"/>
            <a:ext cx="2420100" cy="66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b="1"/>
            </a:lvl2pPr>
            <a:lvl3pPr lvl="2" rtl="0">
              <a:lnSpc>
                <a:spcPct val="100000"/>
              </a:lnSpc>
              <a:spcBef>
                <a:spcPts val="0"/>
              </a:spcBef>
              <a:spcAft>
                <a:spcPts val="0"/>
              </a:spcAft>
              <a:buNone/>
              <a:defRPr sz="1600" b="1"/>
            </a:lvl3pPr>
            <a:lvl4pPr lvl="3" rtl="0">
              <a:lnSpc>
                <a:spcPct val="100000"/>
              </a:lnSpc>
              <a:spcBef>
                <a:spcPts val="0"/>
              </a:spcBef>
              <a:spcAft>
                <a:spcPts val="0"/>
              </a:spcAft>
              <a:buNone/>
              <a:defRPr sz="1600" b="1"/>
            </a:lvl4pPr>
            <a:lvl5pPr lvl="4" rtl="0">
              <a:lnSpc>
                <a:spcPct val="100000"/>
              </a:lnSpc>
              <a:spcBef>
                <a:spcPts val="0"/>
              </a:spcBef>
              <a:spcAft>
                <a:spcPts val="0"/>
              </a:spcAft>
              <a:buNone/>
              <a:defRPr sz="1600" b="1"/>
            </a:lvl5pPr>
            <a:lvl6pPr lvl="5" rtl="0">
              <a:lnSpc>
                <a:spcPct val="100000"/>
              </a:lnSpc>
              <a:spcBef>
                <a:spcPts val="0"/>
              </a:spcBef>
              <a:spcAft>
                <a:spcPts val="0"/>
              </a:spcAft>
              <a:buNone/>
              <a:defRPr sz="1600" b="1"/>
            </a:lvl6pPr>
            <a:lvl7pPr lvl="6" rtl="0">
              <a:lnSpc>
                <a:spcPct val="100000"/>
              </a:lnSpc>
              <a:spcBef>
                <a:spcPts val="0"/>
              </a:spcBef>
              <a:spcAft>
                <a:spcPts val="0"/>
              </a:spcAft>
              <a:buNone/>
              <a:defRPr sz="1600" b="1"/>
            </a:lvl7pPr>
            <a:lvl8pPr lvl="7" rtl="0">
              <a:lnSpc>
                <a:spcPct val="100000"/>
              </a:lnSpc>
              <a:spcBef>
                <a:spcPts val="0"/>
              </a:spcBef>
              <a:spcAft>
                <a:spcPts val="0"/>
              </a:spcAft>
              <a:buNone/>
              <a:defRPr sz="1600" b="1"/>
            </a:lvl8pPr>
            <a:lvl9pPr lvl="8" rtl="0">
              <a:lnSpc>
                <a:spcPct val="100000"/>
              </a:lnSpc>
              <a:spcBef>
                <a:spcPts val="0"/>
              </a:spcBef>
              <a:spcAft>
                <a:spcPts val="0"/>
              </a:spcAft>
              <a:buNone/>
              <a:defRPr sz="1600" b="1"/>
            </a:lvl9pPr>
          </a:lstStyle>
          <a:p>
            <a:endParaRPr/>
          </a:p>
        </p:txBody>
      </p:sp>
      <p:sp>
        <p:nvSpPr>
          <p:cNvPr id="17" name="Google Shape;17;p3"/>
          <p:cNvSpPr txBox="1">
            <a:spLocks noGrp="1"/>
          </p:cNvSpPr>
          <p:nvPr>
            <p:ph type="title" idx="2"/>
          </p:nvPr>
        </p:nvSpPr>
        <p:spPr>
          <a:xfrm>
            <a:off x="713400" y="2848038"/>
            <a:ext cx="4492200" cy="800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8" name="Google Shape;18;p3"/>
          <p:cNvGrpSpPr/>
          <p:nvPr/>
        </p:nvGrpSpPr>
        <p:grpSpPr>
          <a:xfrm>
            <a:off x="476375" y="464863"/>
            <a:ext cx="987245" cy="256500"/>
            <a:chOff x="713275" y="4065425"/>
            <a:chExt cx="987245" cy="256500"/>
          </a:xfrm>
        </p:grpSpPr>
        <p:sp>
          <p:nvSpPr>
            <p:cNvPr id="19" name="Google Shape;19;p3"/>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p:nvPr/>
        </p:nvSpPr>
        <p:spPr>
          <a:xfrm>
            <a:off x="-986975" y="-1377662"/>
            <a:ext cx="2964900" cy="29649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title"/>
          </p:nvPr>
        </p:nvSpPr>
        <p:spPr>
          <a:xfrm>
            <a:off x="713400" y="445025"/>
            <a:ext cx="77172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4"/>
          <p:cNvSpPr txBox="1">
            <a:spLocks noGrp="1"/>
          </p:cNvSpPr>
          <p:nvPr>
            <p:ph type="body" idx="1"/>
          </p:nvPr>
        </p:nvSpPr>
        <p:spPr>
          <a:xfrm>
            <a:off x="713400" y="1152475"/>
            <a:ext cx="77172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434343"/>
              </a:buClr>
              <a:buSzPts val="1200"/>
              <a:buAutoNum type="arabicPeriod"/>
              <a:defRPr sz="13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grpSp>
        <p:nvGrpSpPr>
          <p:cNvPr id="26" name="Google Shape;26;p4"/>
          <p:cNvGrpSpPr/>
          <p:nvPr/>
        </p:nvGrpSpPr>
        <p:grpSpPr>
          <a:xfrm>
            <a:off x="-72925" y="-72687"/>
            <a:ext cx="2689025" cy="354925"/>
            <a:chOff x="491775" y="19025"/>
            <a:chExt cx="2689025" cy="354925"/>
          </a:xfrm>
        </p:grpSpPr>
        <p:cxnSp>
          <p:nvCxnSpPr>
            <p:cNvPr id="27" name="Google Shape;27;p4"/>
            <p:cNvCxnSpPr/>
            <p:nvPr/>
          </p:nvCxnSpPr>
          <p:spPr>
            <a:xfrm>
              <a:off x="491775" y="19025"/>
              <a:ext cx="351300" cy="351300"/>
            </a:xfrm>
            <a:prstGeom prst="straightConnector1">
              <a:avLst/>
            </a:prstGeom>
            <a:noFill/>
            <a:ln w="9525" cap="flat" cmpd="sng">
              <a:solidFill>
                <a:schemeClr val="accent2"/>
              </a:solidFill>
              <a:prstDash val="solid"/>
              <a:round/>
              <a:headEnd type="none" w="med" len="med"/>
              <a:tailEnd type="none" w="med" len="med"/>
            </a:ln>
          </p:spPr>
        </p:cxnSp>
        <p:cxnSp>
          <p:nvCxnSpPr>
            <p:cNvPr id="28" name="Google Shape;28;p4"/>
            <p:cNvCxnSpPr/>
            <p:nvPr/>
          </p:nvCxnSpPr>
          <p:spPr>
            <a:xfrm>
              <a:off x="839600" y="373950"/>
              <a:ext cx="2341200" cy="0"/>
            </a:xfrm>
            <a:prstGeom prst="straightConnector1">
              <a:avLst/>
            </a:prstGeom>
            <a:noFill/>
            <a:ln w="9525" cap="flat" cmpd="sng">
              <a:solidFill>
                <a:schemeClr val="accent2"/>
              </a:solidFill>
              <a:prstDash val="solid"/>
              <a:round/>
              <a:headEnd type="none" w="med" len="med"/>
              <a:tailEnd type="oval" w="med" len="med"/>
            </a:ln>
          </p:spPr>
        </p:cxnSp>
      </p:grpSp>
      <p:grpSp>
        <p:nvGrpSpPr>
          <p:cNvPr id="29" name="Google Shape;29;p4"/>
          <p:cNvGrpSpPr/>
          <p:nvPr/>
        </p:nvGrpSpPr>
        <p:grpSpPr>
          <a:xfrm rot="10800000">
            <a:off x="6527900" y="4861263"/>
            <a:ext cx="2689025" cy="354925"/>
            <a:chOff x="491775" y="19025"/>
            <a:chExt cx="2689025" cy="354925"/>
          </a:xfrm>
        </p:grpSpPr>
        <p:cxnSp>
          <p:nvCxnSpPr>
            <p:cNvPr id="30" name="Google Shape;30;p4"/>
            <p:cNvCxnSpPr/>
            <p:nvPr/>
          </p:nvCxnSpPr>
          <p:spPr>
            <a:xfrm>
              <a:off x="491775" y="19025"/>
              <a:ext cx="351300" cy="351300"/>
            </a:xfrm>
            <a:prstGeom prst="straightConnector1">
              <a:avLst/>
            </a:prstGeom>
            <a:noFill/>
            <a:ln w="9525" cap="flat" cmpd="sng">
              <a:solidFill>
                <a:schemeClr val="accent2"/>
              </a:solidFill>
              <a:prstDash val="solid"/>
              <a:round/>
              <a:headEnd type="none" w="med" len="med"/>
              <a:tailEnd type="none" w="med" len="med"/>
            </a:ln>
          </p:spPr>
        </p:cxnSp>
        <p:cxnSp>
          <p:nvCxnSpPr>
            <p:cNvPr id="31" name="Google Shape;31;p4"/>
            <p:cNvCxnSpPr/>
            <p:nvPr/>
          </p:nvCxnSpPr>
          <p:spPr>
            <a:xfrm>
              <a:off x="839600" y="373950"/>
              <a:ext cx="2341200" cy="0"/>
            </a:xfrm>
            <a:prstGeom prst="straightConnector1">
              <a:avLst/>
            </a:prstGeom>
            <a:noFill/>
            <a:ln w="9525" cap="flat" cmpd="sng">
              <a:solidFill>
                <a:schemeClr val="accent2"/>
              </a:solidFill>
              <a:prstDash val="solid"/>
              <a:round/>
              <a:headEnd type="none" w="med" len="med"/>
              <a:tailEnd type="oval"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2255875" y="-2851075"/>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6728725" y="2733050"/>
            <a:ext cx="4175400" cy="41754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txBox="1">
            <a:spLocks noGrp="1"/>
          </p:cNvSpPr>
          <p:nvPr>
            <p:ph type="title"/>
          </p:nvPr>
        </p:nvSpPr>
        <p:spPr>
          <a:xfrm>
            <a:off x="713400" y="445025"/>
            <a:ext cx="77172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44" name="Google Shape;44;p6"/>
          <p:cNvGrpSpPr/>
          <p:nvPr/>
        </p:nvGrpSpPr>
        <p:grpSpPr>
          <a:xfrm>
            <a:off x="-14106" y="4439744"/>
            <a:ext cx="2913450" cy="579363"/>
            <a:chOff x="267350" y="-205412"/>
            <a:chExt cx="2913450" cy="579363"/>
          </a:xfrm>
        </p:grpSpPr>
        <p:cxnSp>
          <p:nvCxnSpPr>
            <p:cNvPr id="45" name="Google Shape;45;p6"/>
            <p:cNvCxnSpPr/>
            <p:nvPr/>
          </p:nvCxnSpPr>
          <p:spPr>
            <a:xfrm>
              <a:off x="267350" y="-205412"/>
              <a:ext cx="575700" cy="575700"/>
            </a:xfrm>
            <a:prstGeom prst="straightConnector1">
              <a:avLst/>
            </a:prstGeom>
            <a:noFill/>
            <a:ln w="9525" cap="flat" cmpd="sng">
              <a:solidFill>
                <a:schemeClr val="accent2"/>
              </a:solidFill>
              <a:prstDash val="solid"/>
              <a:round/>
              <a:headEnd type="none" w="med" len="med"/>
              <a:tailEnd type="none" w="med" len="med"/>
            </a:ln>
          </p:spPr>
        </p:cxnSp>
        <p:cxnSp>
          <p:nvCxnSpPr>
            <p:cNvPr id="46" name="Google Shape;46;p6"/>
            <p:cNvCxnSpPr/>
            <p:nvPr/>
          </p:nvCxnSpPr>
          <p:spPr>
            <a:xfrm>
              <a:off x="839600" y="373950"/>
              <a:ext cx="2341200" cy="0"/>
            </a:xfrm>
            <a:prstGeom prst="straightConnector1">
              <a:avLst/>
            </a:prstGeom>
            <a:noFill/>
            <a:ln w="9525" cap="flat" cmpd="sng">
              <a:solidFill>
                <a:schemeClr val="accent2"/>
              </a:solidFill>
              <a:prstDash val="solid"/>
              <a:round/>
              <a:headEnd type="none" w="med" len="med"/>
              <a:tailEnd type="oval" w="med" len="med"/>
            </a:ln>
          </p:spPr>
        </p:cxnSp>
      </p:grpSp>
      <p:grpSp>
        <p:nvGrpSpPr>
          <p:cNvPr id="47" name="Google Shape;47;p6"/>
          <p:cNvGrpSpPr/>
          <p:nvPr/>
        </p:nvGrpSpPr>
        <p:grpSpPr>
          <a:xfrm rot="10800000">
            <a:off x="6244656" y="124394"/>
            <a:ext cx="2913450" cy="579363"/>
            <a:chOff x="267350" y="-205412"/>
            <a:chExt cx="2913450" cy="579363"/>
          </a:xfrm>
        </p:grpSpPr>
        <p:cxnSp>
          <p:nvCxnSpPr>
            <p:cNvPr id="48" name="Google Shape;48;p6"/>
            <p:cNvCxnSpPr/>
            <p:nvPr/>
          </p:nvCxnSpPr>
          <p:spPr>
            <a:xfrm>
              <a:off x="267350" y="-205412"/>
              <a:ext cx="575700" cy="575700"/>
            </a:xfrm>
            <a:prstGeom prst="straightConnector1">
              <a:avLst/>
            </a:prstGeom>
            <a:noFill/>
            <a:ln w="9525" cap="flat" cmpd="sng">
              <a:solidFill>
                <a:schemeClr val="accent2"/>
              </a:solidFill>
              <a:prstDash val="solid"/>
              <a:round/>
              <a:headEnd type="none" w="med" len="med"/>
              <a:tailEnd type="none" w="med" len="med"/>
            </a:ln>
          </p:spPr>
        </p:cxnSp>
        <p:cxnSp>
          <p:nvCxnSpPr>
            <p:cNvPr id="49" name="Google Shape;49;p6"/>
            <p:cNvCxnSpPr/>
            <p:nvPr/>
          </p:nvCxnSpPr>
          <p:spPr>
            <a:xfrm>
              <a:off x="839600" y="373950"/>
              <a:ext cx="2341200" cy="0"/>
            </a:xfrm>
            <a:prstGeom prst="straightConnector1">
              <a:avLst/>
            </a:prstGeom>
            <a:noFill/>
            <a:ln w="9525" cap="flat" cmpd="sng">
              <a:solidFill>
                <a:schemeClr val="accent2"/>
              </a:solidFill>
              <a:prstDash val="solid"/>
              <a:round/>
              <a:headEnd type="none" w="med" len="med"/>
              <a:tailEnd type="oval"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0"/>
        <p:cNvGrpSpPr/>
        <p:nvPr/>
      </p:nvGrpSpPr>
      <p:grpSpPr>
        <a:xfrm>
          <a:off x="0" y="0"/>
          <a:ext cx="0" cy="0"/>
          <a:chOff x="0" y="0"/>
          <a:chExt cx="0" cy="0"/>
        </a:xfrm>
      </p:grpSpPr>
      <p:sp>
        <p:nvSpPr>
          <p:cNvPr id="51" name="Google Shape;51;p7"/>
          <p:cNvSpPr/>
          <p:nvPr/>
        </p:nvSpPr>
        <p:spPr>
          <a:xfrm>
            <a:off x="-1847350" y="2963200"/>
            <a:ext cx="4191000" cy="41910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267200" y="-2144650"/>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a:off x="7248525" y="3463225"/>
            <a:ext cx="3438600" cy="34386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txBox="1">
            <a:spLocks noGrp="1"/>
          </p:cNvSpPr>
          <p:nvPr>
            <p:ph type="title"/>
          </p:nvPr>
        </p:nvSpPr>
        <p:spPr>
          <a:xfrm>
            <a:off x="3968625" y="1569900"/>
            <a:ext cx="4039500" cy="615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5" name="Google Shape;55;p7"/>
          <p:cNvSpPr txBox="1">
            <a:spLocks noGrp="1"/>
          </p:cNvSpPr>
          <p:nvPr>
            <p:ph type="subTitle" idx="1"/>
          </p:nvPr>
        </p:nvSpPr>
        <p:spPr>
          <a:xfrm>
            <a:off x="3966525" y="2403900"/>
            <a:ext cx="4041600" cy="116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1200"/>
              </a:spcBef>
              <a:spcAft>
                <a:spcPts val="0"/>
              </a:spcAft>
              <a:buNone/>
              <a:defRPr sz="1600" b="1"/>
            </a:lvl2pPr>
            <a:lvl3pPr lvl="2" rtl="0">
              <a:lnSpc>
                <a:spcPct val="100000"/>
              </a:lnSpc>
              <a:spcBef>
                <a:spcPts val="1200"/>
              </a:spcBef>
              <a:spcAft>
                <a:spcPts val="0"/>
              </a:spcAft>
              <a:buNone/>
              <a:defRPr sz="1600" b="1"/>
            </a:lvl3pPr>
            <a:lvl4pPr lvl="3" rtl="0">
              <a:lnSpc>
                <a:spcPct val="100000"/>
              </a:lnSpc>
              <a:spcBef>
                <a:spcPts val="1200"/>
              </a:spcBef>
              <a:spcAft>
                <a:spcPts val="0"/>
              </a:spcAft>
              <a:buNone/>
              <a:defRPr sz="1600" b="1"/>
            </a:lvl4pPr>
            <a:lvl5pPr lvl="4" rtl="0">
              <a:lnSpc>
                <a:spcPct val="100000"/>
              </a:lnSpc>
              <a:spcBef>
                <a:spcPts val="1200"/>
              </a:spcBef>
              <a:spcAft>
                <a:spcPts val="0"/>
              </a:spcAft>
              <a:buNone/>
              <a:defRPr sz="1600" b="1"/>
            </a:lvl5pPr>
            <a:lvl6pPr lvl="5" rtl="0">
              <a:lnSpc>
                <a:spcPct val="100000"/>
              </a:lnSpc>
              <a:spcBef>
                <a:spcPts val="1200"/>
              </a:spcBef>
              <a:spcAft>
                <a:spcPts val="0"/>
              </a:spcAft>
              <a:buNone/>
              <a:defRPr sz="1600" b="1"/>
            </a:lvl6pPr>
            <a:lvl7pPr lvl="6" rtl="0">
              <a:lnSpc>
                <a:spcPct val="100000"/>
              </a:lnSpc>
              <a:spcBef>
                <a:spcPts val="1200"/>
              </a:spcBef>
              <a:spcAft>
                <a:spcPts val="0"/>
              </a:spcAft>
              <a:buNone/>
              <a:defRPr sz="1600" b="1"/>
            </a:lvl7pPr>
            <a:lvl8pPr lvl="7" rtl="0">
              <a:lnSpc>
                <a:spcPct val="100000"/>
              </a:lnSpc>
              <a:spcBef>
                <a:spcPts val="1200"/>
              </a:spcBef>
              <a:spcAft>
                <a:spcPts val="0"/>
              </a:spcAft>
              <a:buNone/>
              <a:defRPr sz="1600" b="1"/>
            </a:lvl8pPr>
            <a:lvl9pPr lvl="8" rtl="0">
              <a:lnSpc>
                <a:spcPct val="100000"/>
              </a:lnSpc>
              <a:spcBef>
                <a:spcPts val="1200"/>
              </a:spcBef>
              <a:spcAft>
                <a:spcPts val="1200"/>
              </a:spcAft>
              <a:buNone/>
              <a:defRPr sz="1600" b="1"/>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8"/>
        <p:cNvGrpSpPr/>
        <p:nvPr/>
      </p:nvGrpSpPr>
      <p:grpSpPr>
        <a:xfrm>
          <a:off x="0" y="0"/>
          <a:ext cx="0" cy="0"/>
          <a:chOff x="0" y="0"/>
          <a:chExt cx="0" cy="0"/>
        </a:xfrm>
      </p:grpSpPr>
      <p:sp>
        <p:nvSpPr>
          <p:cNvPr id="59" name="Google Shape;59;p9"/>
          <p:cNvSpPr/>
          <p:nvPr/>
        </p:nvSpPr>
        <p:spPr>
          <a:xfrm>
            <a:off x="2153675" y="1697900"/>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9"/>
          <p:cNvSpPr/>
          <p:nvPr/>
        </p:nvSpPr>
        <p:spPr>
          <a:xfrm>
            <a:off x="-1208625" y="-1334437"/>
            <a:ext cx="2489400" cy="24894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txBox="1">
            <a:spLocks noGrp="1"/>
          </p:cNvSpPr>
          <p:nvPr>
            <p:ph type="subTitle" idx="1"/>
          </p:nvPr>
        </p:nvSpPr>
        <p:spPr>
          <a:xfrm>
            <a:off x="713400" y="1161450"/>
            <a:ext cx="3541200" cy="1416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2" name="Google Shape;62;p9"/>
          <p:cNvSpPr txBox="1">
            <a:spLocks noGrp="1"/>
          </p:cNvSpPr>
          <p:nvPr>
            <p:ph type="subTitle" idx="2"/>
          </p:nvPr>
        </p:nvSpPr>
        <p:spPr>
          <a:xfrm>
            <a:off x="1815525" y="3248450"/>
            <a:ext cx="3645600" cy="92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2100"/>
              <a:buNone/>
              <a:defRPr sz="1600">
                <a:solidFill>
                  <a:schemeClr val="dk2"/>
                </a:solidFill>
              </a:defRPr>
            </a:lvl1pPr>
            <a:lvl2pPr lvl="1" algn="ctr" rtl="0">
              <a:lnSpc>
                <a:spcPct val="100000"/>
              </a:lnSpc>
              <a:spcBef>
                <a:spcPts val="0"/>
              </a:spcBef>
              <a:spcAft>
                <a:spcPts val="0"/>
              </a:spcAft>
              <a:buClr>
                <a:schemeClr val="dk2"/>
              </a:buClr>
              <a:buSzPts val="2100"/>
              <a:buNone/>
              <a:defRPr sz="2100">
                <a:solidFill>
                  <a:schemeClr val="dk2"/>
                </a:solidFill>
              </a:defRPr>
            </a:lvl2pPr>
            <a:lvl3pPr lvl="2" algn="ctr" rtl="0">
              <a:lnSpc>
                <a:spcPct val="100000"/>
              </a:lnSpc>
              <a:spcBef>
                <a:spcPts val="0"/>
              </a:spcBef>
              <a:spcAft>
                <a:spcPts val="0"/>
              </a:spcAft>
              <a:buClr>
                <a:schemeClr val="dk2"/>
              </a:buClr>
              <a:buSzPts val="2100"/>
              <a:buNone/>
              <a:defRPr sz="2100">
                <a:solidFill>
                  <a:schemeClr val="dk2"/>
                </a:solidFill>
              </a:defRPr>
            </a:lvl3pPr>
            <a:lvl4pPr lvl="3" algn="ctr" rtl="0">
              <a:lnSpc>
                <a:spcPct val="100000"/>
              </a:lnSpc>
              <a:spcBef>
                <a:spcPts val="0"/>
              </a:spcBef>
              <a:spcAft>
                <a:spcPts val="0"/>
              </a:spcAft>
              <a:buClr>
                <a:schemeClr val="dk2"/>
              </a:buClr>
              <a:buSzPts val="2100"/>
              <a:buNone/>
              <a:defRPr sz="2100">
                <a:solidFill>
                  <a:schemeClr val="dk2"/>
                </a:solidFill>
              </a:defRPr>
            </a:lvl4pPr>
            <a:lvl5pPr lvl="4" algn="ctr" rtl="0">
              <a:lnSpc>
                <a:spcPct val="100000"/>
              </a:lnSpc>
              <a:spcBef>
                <a:spcPts val="0"/>
              </a:spcBef>
              <a:spcAft>
                <a:spcPts val="0"/>
              </a:spcAft>
              <a:buClr>
                <a:schemeClr val="dk2"/>
              </a:buClr>
              <a:buSzPts val="2100"/>
              <a:buNone/>
              <a:defRPr sz="2100">
                <a:solidFill>
                  <a:schemeClr val="dk2"/>
                </a:solidFill>
              </a:defRPr>
            </a:lvl5pPr>
            <a:lvl6pPr lvl="5" algn="ctr" rtl="0">
              <a:lnSpc>
                <a:spcPct val="100000"/>
              </a:lnSpc>
              <a:spcBef>
                <a:spcPts val="0"/>
              </a:spcBef>
              <a:spcAft>
                <a:spcPts val="0"/>
              </a:spcAft>
              <a:buClr>
                <a:schemeClr val="dk2"/>
              </a:buClr>
              <a:buSzPts val="2100"/>
              <a:buNone/>
              <a:defRPr sz="2100">
                <a:solidFill>
                  <a:schemeClr val="dk2"/>
                </a:solidFill>
              </a:defRPr>
            </a:lvl6pPr>
            <a:lvl7pPr lvl="6" algn="ctr" rtl="0">
              <a:lnSpc>
                <a:spcPct val="100000"/>
              </a:lnSpc>
              <a:spcBef>
                <a:spcPts val="0"/>
              </a:spcBef>
              <a:spcAft>
                <a:spcPts val="0"/>
              </a:spcAft>
              <a:buClr>
                <a:schemeClr val="dk2"/>
              </a:buClr>
              <a:buSzPts val="2100"/>
              <a:buNone/>
              <a:defRPr sz="2100">
                <a:solidFill>
                  <a:schemeClr val="dk2"/>
                </a:solidFill>
              </a:defRPr>
            </a:lvl7pPr>
            <a:lvl8pPr lvl="7" algn="ctr" rtl="0">
              <a:lnSpc>
                <a:spcPct val="100000"/>
              </a:lnSpc>
              <a:spcBef>
                <a:spcPts val="0"/>
              </a:spcBef>
              <a:spcAft>
                <a:spcPts val="0"/>
              </a:spcAft>
              <a:buClr>
                <a:schemeClr val="dk2"/>
              </a:buClr>
              <a:buSzPts val="2100"/>
              <a:buNone/>
              <a:defRPr sz="2100">
                <a:solidFill>
                  <a:schemeClr val="dk2"/>
                </a:solidFill>
              </a:defRPr>
            </a:lvl8pPr>
            <a:lvl9pPr lvl="8" algn="ctr" rtl="0">
              <a:lnSpc>
                <a:spcPct val="100000"/>
              </a:lnSpc>
              <a:spcBef>
                <a:spcPts val="0"/>
              </a:spcBef>
              <a:spcAft>
                <a:spcPts val="0"/>
              </a:spcAft>
              <a:buClr>
                <a:schemeClr val="dk2"/>
              </a:buClr>
              <a:buSzPts val="2100"/>
              <a:buNone/>
              <a:defRPr sz="2100">
                <a:solidFill>
                  <a:schemeClr val="dk2"/>
                </a:solidFill>
              </a:defRPr>
            </a:lvl9pPr>
          </a:lstStyle>
          <a:p>
            <a:endParaRPr/>
          </a:p>
        </p:txBody>
      </p:sp>
      <p:sp>
        <p:nvSpPr>
          <p:cNvPr id="63" name="Google Shape;63;p9"/>
          <p:cNvSpPr txBox="1">
            <a:spLocks noGrp="1"/>
          </p:cNvSpPr>
          <p:nvPr>
            <p:ph type="title"/>
          </p:nvPr>
        </p:nvSpPr>
        <p:spPr>
          <a:xfrm>
            <a:off x="713400" y="445025"/>
            <a:ext cx="7717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
  <p:cSld name="CUSTOM_1">
    <p:spTree>
      <p:nvGrpSpPr>
        <p:cNvPr id="1" name="Shape 86"/>
        <p:cNvGrpSpPr/>
        <p:nvPr/>
      </p:nvGrpSpPr>
      <p:grpSpPr>
        <a:xfrm>
          <a:off x="0" y="0"/>
          <a:ext cx="0" cy="0"/>
          <a:chOff x="0" y="0"/>
          <a:chExt cx="0" cy="0"/>
        </a:xfrm>
      </p:grpSpPr>
      <p:sp>
        <p:nvSpPr>
          <p:cNvPr id="87" name="Google Shape;87;p13"/>
          <p:cNvSpPr/>
          <p:nvPr/>
        </p:nvSpPr>
        <p:spPr>
          <a:xfrm>
            <a:off x="6812650" y="-1965225"/>
            <a:ext cx="4165200" cy="41652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txBox="1">
            <a:spLocks noGrp="1"/>
          </p:cNvSpPr>
          <p:nvPr>
            <p:ph type="subTitle" idx="1"/>
          </p:nvPr>
        </p:nvSpPr>
        <p:spPr>
          <a:xfrm>
            <a:off x="720300" y="1885125"/>
            <a:ext cx="2386800" cy="4617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b="1">
                <a:latin typeface="Share Tech"/>
                <a:ea typeface="Share Tech"/>
                <a:cs typeface="Share Tech"/>
                <a:sym typeface="Share Tech"/>
              </a:defRPr>
            </a:lvl1pPr>
            <a:lvl2pPr lvl="1" rtl="0">
              <a:spcBef>
                <a:spcPts val="1200"/>
              </a:spcBef>
              <a:spcAft>
                <a:spcPts val="0"/>
              </a:spcAft>
              <a:buNone/>
              <a:defRPr sz="1800" b="1">
                <a:latin typeface="Share Tech"/>
                <a:ea typeface="Share Tech"/>
                <a:cs typeface="Share Tech"/>
                <a:sym typeface="Share Tech"/>
              </a:defRPr>
            </a:lvl2pPr>
            <a:lvl3pPr lvl="2" rtl="0">
              <a:spcBef>
                <a:spcPts val="1200"/>
              </a:spcBef>
              <a:spcAft>
                <a:spcPts val="0"/>
              </a:spcAft>
              <a:buNone/>
              <a:defRPr sz="1800" b="1">
                <a:latin typeface="Share Tech"/>
                <a:ea typeface="Share Tech"/>
                <a:cs typeface="Share Tech"/>
                <a:sym typeface="Share Tech"/>
              </a:defRPr>
            </a:lvl3pPr>
            <a:lvl4pPr lvl="3" rtl="0">
              <a:spcBef>
                <a:spcPts val="1200"/>
              </a:spcBef>
              <a:spcAft>
                <a:spcPts val="0"/>
              </a:spcAft>
              <a:buNone/>
              <a:defRPr sz="1800" b="1">
                <a:latin typeface="Share Tech"/>
                <a:ea typeface="Share Tech"/>
                <a:cs typeface="Share Tech"/>
                <a:sym typeface="Share Tech"/>
              </a:defRPr>
            </a:lvl4pPr>
            <a:lvl5pPr lvl="4" rtl="0">
              <a:spcBef>
                <a:spcPts val="1200"/>
              </a:spcBef>
              <a:spcAft>
                <a:spcPts val="0"/>
              </a:spcAft>
              <a:buNone/>
              <a:defRPr sz="1800" b="1">
                <a:latin typeface="Share Tech"/>
                <a:ea typeface="Share Tech"/>
                <a:cs typeface="Share Tech"/>
                <a:sym typeface="Share Tech"/>
              </a:defRPr>
            </a:lvl5pPr>
            <a:lvl6pPr lvl="5" rtl="0">
              <a:spcBef>
                <a:spcPts val="1200"/>
              </a:spcBef>
              <a:spcAft>
                <a:spcPts val="0"/>
              </a:spcAft>
              <a:buNone/>
              <a:defRPr sz="1800" b="1">
                <a:latin typeface="Share Tech"/>
                <a:ea typeface="Share Tech"/>
                <a:cs typeface="Share Tech"/>
                <a:sym typeface="Share Tech"/>
              </a:defRPr>
            </a:lvl6pPr>
            <a:lvl7pPr lvl="6" rtl="0">
              <a:spcBef>
                <a:spcPts val="1200"/>
              </a:spcBef>
              <a:spcAft>
                <a:spcPts val="0"/>
              </a:spcAft>
              <a:buNone/>
              <a:defRPr sz="1800" b="1">
                <a:latin typeface="Share Tech"/>
                <a:ea typeface="Share Tech"/>
                <a:cs typeface="Share Tech"/>
                <a:sym typeface="Share Tech"/>
              </a:defRPr>
            </a:lvl7pPr>
            <a:lvl8pPr lvl="7" rtl="0">
              <a:spcBef>
                <a:spcPts val="1200"/>
              </a:spcBef>
              <a:spcAft>
                <a:spcPts val="0"/>
              </a:spcAft>
              <a:buNone/>
              <a:defRPr sz="1800" b="1">
                <a:latin typeface="Share Tech"/>
                <a:ea typeface="Share Tech"/>
                <a:cs typeface="Share Tech"/>
                <a:sym typeface="Share Tech"/>
              </a:defRPr>
            </a:lvl8pPr>
            <a:lvl9pPr lvl="8" rtl="0">
              <a:spcBef>
                <a:spcPts val="1200"/>
              </a:spcBef>
              <a:spcAft>
                <a:spcPts val="1200"/>
              </a:spcAft>
              <a:buNone/>
              <a:defRPr sz="1800" b="1">
                <a:latin typeface="Share Tech"/>
                <a:ea typeface="Share Tech"/>
                <a:cs typeface="Share Tech"/>
                <a:sym typeface="Share Tech"/>
              </a:defRPr>
            </a:lvl9pPr>
          </a:lstStyle>
          <a:p>
            <a:endParaRPr/>
          </a:p>
        </p:txBody>
      </p:sp>
      <p:sp>
        <p:nvSpPr>
          <p:cNvPr id="89" name="Google Shape;89;p13"/>
          <p:cNvSpPr txBox="1">
            <a:spLocks noGrp="1"/>
          </p:cNvSpPr>
          <p:nvPr>
            <p:ph type="title" hasCustomPrompt="1"/>
          </p:nvPr>
        </p:nvSpPr>
        <p:spPr>
          <a:xfrm>
            <a:off x="815274" y="1238250"/>
            <a:ext cx="623100" cy="554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4"/>
              </a:buClr>
              <a:buSzPts val="2400"/>
              <a:buNone/>
              <a:defRPr sz="2400">
                <a:solidFill>
                  <a:schemeClr val="dk2"/>
                </a:solidFill>
              </a:defRPr>
            </a:lvl1pPr>
            <a:lvl2pPr lvl="1" algn="ctr" rtl="0">
              <a:spcBef>
                <a:spcPts val="0"/>
              </a:spcBef>
              <a:spcAft>
                <a:spcPts val="0"/>
              </a:spcAft>
              <a:buClr>
                <a:schemeClr val="accent4"/>
              </a:buClr>
              <a:buSzPts val="2400"/>
              <a:buNone/>
              <a:defRPr sz="2400">
                <a:solidFill>
                  <a:schemeClr val="accent4"/>
                </a:solidFill>
              </a:defRPr>
            </a:lvl2pPr>
            <a:lvl3pPr lvl="2" algn="ctr" rtl="0">
              <a:spcBef>
                <a:spcPts val="0"/>
              </a:spcBef>
              <a:spcAft>
                <a:spcPts val="0"/>
              </a:spcAft>
              <a:buClr>
                <a:schemeClr val="accent4"/>
              </a:buClr>
              <a:buSzPts val="2400"/>
              <a:buNone/>
              <a:defRPr sz="2400">
                <a:solidFill>
                  <a:schemeClr val="accent4"/>
                </a:solidFill>
              </a:defRPr>
            </a:lvl3pPr>
            <a:lvl4pPr lvl="3" algn="ctr" rtl="0">
              <a:spcBef>
                <a:spcPts val="0"/>
              </a:spcBef>
              <a:spcAft>
                <a:spcPts val="0"/>
              </a:spcAft>
              <a:buClr>
                <a:schemeClr val="accent4"/>
              </a:buClr>
              <a:buSzPts val="2400"/>
              <a:buNone/>
              <a:defRPr sz="2400">
                <a:solidFill>
                  <a:schemeClr val="accent4"/>
                </a:solidFill>
              </a:defRPr>
            </a:lvl4pPr>
            <a:lvl5pPr lvl="4" algn="ctr" rtl="0">
              <a:spcBef>
                <a:spcPts val="0"/>
              </a:spcBef>
              <a:spcAft>
                <a:spcPts val="0"/>
              </a:spcAft>
              <a:buClr>
                <a:schemeClr val="accent4"/>
              </a:buClr>
              <a:buSzPts val="2400"/>
              <a:buNone/>
              <a:defRPr sz="2400">
                <a:solidFill>
                  <a:schemeClr val="accent4"/>
                </a:solidFill>
              </a:defRPr>
            </a:lvl5pPr>
            <a:lvl6pPr lvl="5" algn="ctr" rtl="0">
              <a:spcBef>
                <a:spcPts val="0"/>
              </a:spcBef>
              <a:spcAft>
                <a:spcPts val="0"/>
              </a:spcAft>
              <a:buClr>
                <a:schemeClr val="accent4"/>
              </a:buClr>
              <a:buSzPts val="2400"/>
              <a:buNone/>
              <a:defRPr sz="2400">
                <a:solidFill>
                  <a:schemeClr val="accent4"/>
                </a:solidFill>
              </a:defRPr>
            </a:lvl6pPr>
            <a:lvl7pPr lvl="6" algn="ctr" rtl="0">
              <a:spcBef>
                <a:spcPts val="0"/>
              </a:spcBef>
              <a:spcAft>
                <a:spcPts val="0"/>
              </a:spcAft>
              <a:buClr>
                <a:schemeClr val="accent4"/>
              </a:buClr>
              <a:buSzPts val="2400"/>
              <a:buNone/>
              <a:defRPr sz="2400">
                <a:solidFill>
                  <a:schemeClr val="accent4"/>
                </a:solidFill>
              </a:defRPr>
            </a:lvl7pPr>
            <a:lvl8pPr lvl="7" algn="ctr" rtl="0">
              <a:spcBef>
                <a:spcPts val="0"/>
              </a:spcBef>
              <a:spcAft>
                <a:spcPts val="0"/>
              </a:spcAft>
              <a:buClr>
                <a:schemeClr val="accent4"/>
              </a:buClr>
              <a:buSzPts val="2400"/>
              <a:buNone/>
              <a:defRPr sz="2400">
                <a:solidFill>
                  <a:schemeClr val="accent4"/>
                </a:solidFill>
              </a:defRPr>
            </a:lvl8pPr>
            <a:lvl9pPr lvl="8" algn="ctr" rtl="0">
              <a:spcBef>
                <a:spcPts val="0"/>
              </a:spcBef>
              <a:spcAft>
                <a:spcPts val="0"/>
              </a:spcAft>
              <a:buClr>
                <a:schemeClr val="accent4"/>
              </a:buClr>
              <a:buSzPts val="2400"/>
              <a:buNone/>
              <a:defRPr sz="2400">
                <a:solidFill>
                  <a:schemeClr val="accent4"/>
                </a:solidFill>
              </a:defRPr>
            </a:lvl9pPr>
          </a:lstStyle>
          <a:p>
            <a:r>
              <a:t>xx%</a:t>
            </a:r>
          </a:p>
        </p:txBody>
      </p:sp>
      <p:sp>
        <p:nvSpPr>
          <p:cNvPr id="90" name="Google Shape;90;p13"/>
          <p:cNvSpPr txBox="1">
            <a:spLocks noGrp="1"/>
          </p:cNvSpPr>
          <p:nvPr>
            <p:ph type="subTitle" idx="2"/>
          </p:nvPr>
        </p:nvSpPr>
        <p:spPr>
          <a:xfrm>
            <a:off x="720300" y="2193500"/>
            <a:ext cx="2385600" cy="67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1200"/>
              </a:spcBef>
              <a:spcAft>
                <a:spcPts val="0"/>
              </a:spcAft>
              <a:buNone/>
              <a:defRPr sz="1600" b="1"/>
            </a:lvl2pPr>
            <a:lvl3pPr lvl="2" rtl="0">
              <a:lnSpc>
                <a:spcPct val="100000"/>
              </a:lnSpc>
              <a:spcBef>
                <a:spcPts val="1200"/>
              </a:spcBef>
              <a:spcAft>
                <a:spcPts val="0"/>
              </a:spcAft>
              <a:buNone/>
              <a:defRPr sz="1600" b="1"/>
            </a:lvl3pPr>
            <a:lvl4pPr lvl="3" rtl="0">
              <a:lnSpc>
                <a:spcPct val="100000"/>
              </a:lnSpc>
              <a:spcBef>
                <a:spcPts val="1200"/>
              </a:spcBef>
              <a:spcAft>
                <a:spcPts val="0"/>
              </a:spcAft>
              <a:buNone/>
              <a:defRPr sz="1600" b="1"/>
            </a:lvl4pPr>
            <a:lvl5pPr lvl="4" rtl="0">
              <a:lnSpc>
                <a:spcPct val="100000"/>
              </a:lnSpc>
              <a:spcBef>
                <a:spcPts val="1200"/>
              </a:spcBef>
              <a:spcAft>
                <a:spcPts val="0"/>
              </a:spcAft>
              <a:buNone/>
              <a:defRPr sz="1600" b="1"/>
            </a:lvl5pPr>
            <a:lvl6pPr lvl="5" rtl="0">
              <a:lnSpc>
                <a:spcPct val="100000"/>
              </a:lnSpc>
              <a:spcBef>
                <a:spcPts val="1200"/>
              </a:spcBef>
              <a:spcAft>
                <a:spcPts val="0"/>
              </a:spcAft>
              <a:buNone/>
              <a:defRPr sz="1600" b="1"/>
            </a:lvl6pPr>
            <a:lvl7pPr lvl="6" rtl="0">
              <a:lnSpc>
                <a:spcPct val="100000"/>
              </a:lnSpc>
              <a:spcBef>
                <a:spcPts val="1200"/>
              </a:spcBef>
              <a:spcAft>
                <a:spcPts val="0"/>
              </a:spcAft>
              <a:buNone/>
              <a:defRPr sz="1600" b="1"/>
            </a:lvl7pPr>
            <a:lvl8pPr lvl="7" rtl="0">
              <a:lnSpc>
                <a:spcPct val="100000"/>
              </a:lnSpc>
              <a:spcBef>
                <a:spcPts val="1200"/>
              </a:spcBef>
              <a:spcAft>
                <a:spcPts val="0"/>
              </a:spcAft>
              <a:buNone/>
              <a:defRPr sz="1600" b="1"/>
            </a:lvl8pPr>
            <a:lvl9pPr lvl="8" rtl="0">
              <a:lnSpc>
                <a:spcPct val="100000"/>
              </a:lnSpc>
              <a:spcBef>
                <a:spcPts val="1200"/>
              </a:spcBef>
              <a:spcAft>
                <a:spcPts val="1200"/>
              </a:spcAft>
              <a:buNone/>
              <a:defRPr sz="1600" b="1"/>
            </a:lvl9pPr>
          </a:lstStyle>
          <a:p>
            <a:endParaRPr/>
          </a:p>
        </p:txBody>
      </p:sp>
      <p:sp>
        <p:nvSpPr>
          <p:cNvPr id="91" name="Google Shape;91;p13"/>
          <p:cNvSpPr txBox="1">
            <a:spLocks noGrp="1"/>
          </p:cNvSpPr>
          <p:nvPr>
            <p:ph type="title" idx="3" hasCustomPrompt="1"/>
          </p:nvPr>
        </p:nvSpPr>
        <p:spPr>
          <a:xfrm>
            <a:off x="3350624" y="1238250"/>
            <a:ext cx="623100" cy="554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4"/>
              </a:buClr>
              <a:buSzPts val="2400"/>
              <a:buNone/>
              <a:defRPr sz="2400">
                <a:solidFill>
                  <a:schemeClr val="dk2"/>
                </a:solidFill>
              </a:defRPr>
            </a:lvl1pPr>
            <a:lvl2pPr lvl="1" algn="ctr" rtl="0">
              <a:spcBef>
                <a:spcPts val="0"/>
              </a:spcBef>
              <a:spcAft>
                <a:spcPts val="0"/>
              </a:spcAft>
              <a:buClr>
                <a:schemeClr val="accent4"/>
              </a:buClr>
              <a:buSzPts val="2400"/>
              <a:buNone/>
              <a:defRPr sz="2400">
                <a:solidFill>
                  <a:schemeClr val="accent4"/>
                </a:solidFill>
              </a:defRPr>
            </a:lvl2pPr>
            <a:lvl3pPr lvl="2" algn="ctr" rtl="0">
              <a:spcBef>
                <a:spcPts val="0"/>
              </a:spcBef>
              <a:spcAft>
                <a:spcPts val="0"/>
              </a:spcAft>
              <a:buClr>
                <a:schemeClr val="accent4"/>
              </a:buClr>
              <a:buSzPts val="2400"/>
              <a:buNone/>
              <a:defRPr sz="2400">
                <a:solidFill>
                  <a:schemeClr val="accent4"/>
                </a:solidFill>
              </a:defRPr>
            </a:lvl3pPr>
            <a:lvl4pPr lvl="3" algn="ctr" rtl="0">
              <a:spcBef>
                <a:spcPts val="0"/>
              </a:spcBef>
              <a:spcAft>
                <a:spcPts val="0"/>
              </a:spcAft>
              <a:buClr>
                <a:schemeClr val="accent4"/>
              </a:buClr>
              <a:buSzPts val="2400"/>
              <a:buNone/>
              <a:defRPr sz="2400">
                <a:solidFill>
                  <a:schemeClr val="accent4"/>
                </a:solidFill>
              </a:defRPr>
            </a:lvl4pPr>
            <a:lvl5pPr lvl="4" algn="ctr" rtl="0">
              <a:spcBef>
                <a:spcPts val="0"/>
              </a:spcBef>
              <a:spcAft>
                <a:spcPts val="0"/>
              </a:spcAft>
              <a:buClr>
                <a:schemeClr val="accent4"/>
              </a:buClr>
              <a:buSzPts val="2400"/>
              <a:buNone/>
              <a:defRPr sz="2400">
                <a:solidFill>
                  <a:schemeClr val="accent4"/>
                </a:solidFill>
              </a:defRPr>
            </a:lvl5pPr>
            <a:lvl6pPr lvl="5" algn="ctr" rtl="0">
              <a:spcBef>
                <a:spcPts val="0"/>
              </a:spcBef>
              <a:spcAft>
                <a:spcPts val="0"/>
              </a:spcAft>
              <a:buClr>
                <a:schemeClr val="accent4"/>
              </a:buClr>
              <a:buSzPts val="2400"/>
              <a:buNone/>
              <a:defRPr sz="2400">
                <a:solidFill>
                  <a:schemeClr val="accent4"/>
                </a:solidFill>
              </a:defRPr>
            </a:lvl6pPr>
            <a:lvl7pPr lvl="6" algn="ctr" rtl="0">
              <a:spcBef>
                <a:spcPts val="0"/>
              </a:spcBef>
              <a:spcAft>
                <a:spcPts val="0"/>
              </a:spcAft>
              <a:buClr>
                <a:schemeClr val="accent4"/>
              </a:buClr>
              <a:buSzPts val="2400"/>
              <a:buNone/>
              <a:defRPr sz="2400">
                <a:solidFill>
                  <a:schemeClr val="accent4"/>
                </a:solidFill>
              </a:defRPr>
            </a:lvl7pPr>
            <a:lvl8pPr lvl="7" algn="ctr" rtl="0">
              <a:spcBef>
                <a:spcPts val="0"/>
              </a:spcBef>
              <a:spcAft>
                <a:spcPts val="0"/>
              </a:spcAft>
              <a:buClr>
                <a:schemeClr val="accent4"/>
              </a:buClr>
              <a:buSzPts val="2400"/>
              <a:buNone/>
              <a:defRPr sz="2400">
                <a:solidFill>
                  <a:schemeClr val="accent4"/>
                </a:solidFill>
              </a:defRPr>
            </a:lvl8pPr>
            <a:lvl9pPr lvl="8" algn="ctr" rtl="0">
              <a:spcBef>
                <a:spcPts val="0"/>
              </a:spcBef>
              <a:spcAft>
                <a:spcPts val="0"/>
              </a:spcAft>
              <a:buClr>
                <a:schemeClr val="accent4"/>
              </a:buClr>
              <a:buSzPts val="2400"/>
              <a:buNone/>
              <a:defRPr sz="2400">
                <a:solidFill>
                  <a:schemeClr val="accent4"/>
                </a:solidFill>
              </a:defRPr>
            </a:lvl9pPr>
          </a:lstStyle>
          <a:p>
            <a:r>
              <a:t>xx%</a:t>
            </a:r>
          </a:p>
        </p:txBody>
      </p:sp>
      <p:sp>
        <p:nvSpPr>
          <p:cNvPr id="92" name="Google Shape;92;p13"/>
          <p:cNvSpPr txBox="1">
            <a:spLocks noGrp="1"/>
          </p:cNvSpPr>
          <p:nvPr>
            <p:ph type="title" idx="4" hasCustomPrompt="1"/>
          </p:nvPr>
        </p:nvSpPr>
        <p:spPr>
          <a:xfrm>
            <a:off x="5885697" y="1238250"/>
            <a:ext cx="623100" cy="554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4"/>
              </a:buClr>
              <a:buSzPts val="2400"/>
              <a:buNone/>
              <a:defRPr sz="2400">
                <a:solidFill>
                  <a:schemeClr val="dk2"/>
                </a:solidFill>
              </a:defRPr>
            </a:lvl1pPr>
            <a:lvl2pPr lvl="1" algn="ctr" rtl="0">
              <a:spcBef>
                <a:spcPts val="0"/>
              </a:spcBef>
              <a:spcAft>
                <a:spcPts val="0"/>
              </a:spcAft>
              <a:buClr>
                <a:schemeClr val="accent4"/>
              </a:buClr>
              <a:buSzPts val="2400"/>
              <a:buNone/>
              <a:defRPr sz="2400">
                <a:solidFill>
                  <a:schemeClr val="accent4"/>
                </a:solidFill>
              </a:defRPr>
            </a:lvl2pPr>
            <a:lvl3pPr lvl="2" algn="ctr" rtl="0">
              <a:spcBef>
                <a:spcPts val="0"/>
              </a:spcBef>
              <a:spcAft>
                <a:spcPts val="0"/>
              </a:spcAft>
              <a:buClr>
                <a:schemeClr val="accent4"/>
              </a:buClr>
              <a:buSzPts val="2400"/>
              <a:buNone/>
              <a:defRPr sz="2400">
                <a:solidFill>
                  <a:schemeClr val="accent4"/>
                </a:solidFill>
              </a:defRPr>
            </a:lvl3pPr>
            <a:lvl4pPr lvl="3" algn="ctr" rtl="0">
              <a:spcBef>
                <a:spcPts val="0"/>
              </a:spcBef>
              <a:spcAft>
                <a:spcPts val="0"/>
              </a:spcAft>
              <a:buClr>
                <a:schemeClr val="accent4"/>
              </a:buClr>
              <a:buSzPts val="2400"/>
              <a:buNone/>
              <a:defRPr sz="2400">
                <a:solidFill>
                  <a:schemeClr val="accent4"/>
                </a:solidFill>
              </a:defRPr>
            </a:lvl4pPr>
            <a:lvl5pPr lvl="4" algn="ctr" rtl="0">
              <a:spcBef>
                <a:spcPts val="0"/>
              </a:spcBef>
              <a:spcAft>
                <a:spcPts val="0"/>
              </a:spcAft>
              <a:buClr>
                <a:schemeClr val="accent4"/>
              </a:buClr>
              <a:buSzPts val="2400"/>
              <a:buNone/>
              <a:defRPr sz="2400">
                <a:solidFill>
                  <a:schemeClr val="accent4"/>
                </a:solidFill>
              </a:defRPr>
            </a:lvl5pPr>
            <a:lvl6pPr lvl="5" algn="ctr" rtl="0">
              <a:spcBef>
                <a:spcPts val="0"/>
              </a:spcBef>
              <a:spcAft>
                <a:spcPts val="0"/>
              </a:spcAft>
              <a:buClr>
                <a:schemeClr val="accent4"/>
              </a:buClr>
              <a:buSzPts val="2400"/>
              <a:buNone/>
              <a:defRPr sz="2400">
                <a:solidFill>
                  <a:schemeClr val="accent4"/>
                </a:solidFill>
              </a:defRPr>
            </a:lvl6pPr>
            <a:lvl7pPr lvl="6" algn="ctr" rtl="0">
              <a:spcBef>
                <a:spcPts val="0"/>
              </a:spcBef>
              <a:spcAft>
                <a:spcPts val="0"/>
              </a:spcAft>
              <a:buClr>
                <a:schemeClr val="accent4"/>
              </a:buClr>
              <a:buSzPts val="2400"/>
              <a:buNone/>
              <a:defRPr sz="2400">
                <a:solidFill>
                  <a:schemeClr val="accent4"/>
                </a:solidFill>
              </a:defRPr>
            </a:lvl7pPr>
            <a:lvl8pPr lvl="7" algn="ctr" rtl="0">
              <a:spcBef>
                <a:spcPts val="0"/>
              </a:spcBef>
              <a:spcAft>
                <a:spcPts val="0"/>
              </a:spcAft>
              <a:buClr>
                <a:schemeClr val="accent4"/>
              </a:buClr>
              <a:buSzPts val="2400"/>
              <a:buNone/>
              <a:defRPr sz="2400">
                <a:solidFill>
                  <a:schemeClr val="accent4"/>
                </a:solidFill>
              </a:defRPr>
            </a:lvl8pPr>
            <a:lvl9pPr lvl="8" algn="ctr" rtl="0">
              <a:spcBef>
                <a:spcPts val="0"/>
              </a:spcBef>
              <a:spcAft>
                <a:spcPts val="0"/>
              </a:spcAft>
              <a:buClr>
                <a:schemeClr val="accent4"/>
              </a:buClr>
              <a:buSzPts val="2400"/>
              <a:buNone/>
              <a:defRPr sz="2400">
                <a:solidFill>
                  <a:schemeClr val="accent4"/>
                </a:solidFill>
              </a:defRPr>
            </a:lvl9pPr>
          </a:lstStyle>
          <a:p>
            <a:r>
              <a:t>xx%</a:t>
            </a:r>
          </a:p>
        </p:txBody>
      </p:sp>
      <p:sp>
        <p:nvSpPr>
          <p:cNvPr id="93" name="Google Shape;93;p13"/>
          <p:cNvSpPr txBox="1">
            <a:spLocks noGrp="1"/>
          </p:cNvSpPr>
          <p:nvPr>
            <p:ph type="title" idx="5" hasCustomPrompt="1"/>
          </p:nvPr>
        </p:nvSpPr>
        <p:spPr>
          <a:xfrm>
            <a:off x="814575" y="3027797"/>
            <a:ext cx="623100" cy="554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4"/>
              </a:buClr>
              <a:buSzPts val="2400"/>
              <a:buNone/>
              <a:defRPr sz="2400">
                <a:solidFill>
                  <a:schemeClr val="dk2"/>
                </a:solidFill>
              </a:defRPr>
            </a:lvl1pPr>
            <a:lvl2pPr lvl="1" algn="ctr" rtl="0">
              <a:spcBef>
                <a:spcPts val="0"/>
              </a:spcBef>
              <a:spcAft>
                <a:spcPts val="0"/>
              </a:spcAft>
              <a:buClr>
                <a:schemeClr val="accent4"/>
              </a:buClr>
              <a:buSzPts val="2400"/>
              <a:buNone/>
              <a:defRPr sz="2400">
                <a:solidFill>
                  <a:schemeClr val="accent4"/>
                </a:solidFill>
              </a:defRPr>
            </a:lvl2pPr>
            <a:lvl3pPr lvl="2" algn="ctr" rtl="0">
              <a:spcBef>
                <a:spcPts val="0"/>
              </a:spcBef>
              <a:spcAft>
                <a:spcPts val="0"/>
              </a:spcAft>
              <a:buClr>
                <a:schemeClr val="accent4"/>
              </a:buClr>
              <a:buSzPts val="2400"/>
              <a:buNone/>
              <a:defRPr sz="2400">
                <a:solidFill>
                  <a:schemeClr val="accent4"/>
                </a:solidFill>
              </a:defRPr>
            </a:lvl3pPr>
            <a:lvl4pPr lvl="3" algn="ctr" rtl="0">
              <a:spcBef>
                <a:spcPts val="0"/>
              </a:spcBef>
              <a:spcAft>
                <a:spcPts val="0"/>
              </a:spcAft>
              <a:buClr>
                <a:schemeClr val="accent4"/>
              </a:buClr>
              <a:buSzPts val="2400"/>
              <a:buNone/>
              <a:defRPr sz="2400">
                <a:solidFill>
                  <a:schemeClr val="accent4"/>
                </a:solidFill>
              </a:defRPr>
            </a:lvl4pPr>
            <a:lvl5pPr lvl="4" algn="ctr" rtl="0">
              <a:spcBef>
                <a:spcPts val="0"/>
              </a:spcBef>
              <a:spcAft>
                <a:spcPts val="0"/>
              </a:spcAft>
              <a:buClr>
                <a:schemeClr val="accent4"/>
              </a:buClr>
              <a:buSzPts val="2400"/>
              <a:buNone/>
              <a:defRPr sz="2400">
                <a:solidFill>
                  <a:schemeClr val="accent4"/>
                </a:solidFill>
              </a:defRPr>
            </a:lvl5pPr>
            <a:lvl6pPr lvl="5" algn="ctr" rtl="0">
              <a:spcBef>
                <a:spcPts val="0"/>
              </a:spcBef>
              <a:spcAft>
                <a:spcPts val="0"/>
              </a:spcAft>
              <a:buClr>
                <a:schemeClr val="accent4"/>
              </a:buClr>
              <a:buSzPts val="2400"/>
              <a:buNone/>
              <a:defRPr sz="2400">
                <a:solidFill>
                  <a:schemeClr val="accent4"/>
                </a:solidFill>
              </a:defRPr>
            </a:lvl6pPr>
            <a:lvl7pPr lvl="6" algn="ctr" rtl="0">
              <a:spcBef>
                <a:spcPts val="0"/>
              </a:spcBef>
              <a:spcAft>
                <a:spcPts val="0"/>
              </a:spcAft>
              <a:buClr>
                <a:schemeClr val="accent4"/>
              </a:buClr>
              <a:buSzPts val="2400"/>
              <a:buNone/>
              <a:defRPr sz="2400">
                <a:solidFill>
                  <a:schemeClr val="accent4"/>
                </a:solidFill>
              </a:defRPr>
            </a:lvl7pPr>
            <a:lvl8pPr lvl="7" algn="ctr" rtl="0">
              <a:spcBef>
                <a:spcPts val="0"/>
              </a:spcBef>
              <a:spcAft>
                <a:spcPts val="0"/>
              </a:spcAft>
              <a:buClr>
                <a:schemeClr val="accent4"/>
              </a:buClr>
              <a:buSzPts val="2400"/>
              <a:buNone/>
              <a:defRPr sz="2400">
                <a:solidFill>
                  <a:schemeClr val="accent4"/>
                </a:solidFill>
              </a:defRPr>
            </a:lvl8pPr>
            <a:lvl9pPr lvl="8" algn="ctr" rtl="0">
              <a:spcBef>
                <a:spcPts val="0"/>
              </a:spcBef>
              <a:spcAft>
                <a:spcPts val="0"/>
              </a:spcAft>
              <a:buClr>
                <a:schemeClr val="accent4"/>
              </a:buClr>
              <a:buSzPts val="2400"/>
              <a:buNone/>
              <a:defRPr sz="2400">
                <a:solidFill>
                  <a:schemeClr val="accent4"/>
                </a:solidFill>
              </a:defRPr>
            </a:lvl9pPr>
          </a:lstStyle>
          <a:p>
            <a:r>
              <a:t>xx%</a:t>
            </a:r>
          </a:p>
        </p:txBody>
      </p:sp>
      <p:sp>
        <p:nvSpPr>
          <p:cNvPr id="94" name="Google Shape;94;p13"/>
          <p:cNvSpPr txBox="1">
            <a:spLocks noGrp="1"/>
          </p:cNvSpPr>
          <p:nvPr>
            <p:ph type="subTitle" idx="6"/>
          </p:nvPr>
        </p:nvSpPr>
        <p:spPr>
          <a:xfrm>
            <a:off x="3255370" y="1885150"/>
            <a:ext cx="2386800" cy="4617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b="1">
                <a:latin typeface="Share Tech"/>
                <a:ea typeface="Share Tech"/>
                <a:cs typeface="Share Tech"/>
                <a:sym typeface="Share Tech"/>
              </a:defRPr>
            </a:lvl1pPr>
            <a:lvl2pPr lvl="1" rtl="0">
              <a:spcBef>
                <a:spcPts val="1200"/>
              </a:spcBef>
              <a:spcAft>
                <a:spcPts val="0"/>
              </a:spcAft>
              <a:buNone/>
              <a:defRPr sz="1800" b="1">
                <a:latin typeface="Share Tech"/>
                <a:ea typeface="Share Tech"/>
                <a:cs typeface="Share Tech"/>
                <a:sym typeface="Share Tech"/>
              </a:defRPr>
            </a:lvl2pPr>
            <a:lvl3pPr lvl="2" rtl="0">
              <a:spcBef>
                <a:spcPts val="1200"/>
              </a:spcBef>
              <a:spcAft>
                <a:spcPts val="0"/>
              </a:spcAft>
              <a:buNone/>
              <a:defRPr sz="1800" b="1">
                <a:latin typeface="Share Tech"/>
                <a:ea typeface="Share Tech"/>
                <a:cs typeface="Share Tech"/>
                <a:sym typeface="Share Tech"/>
              </a:defRPr>
            </a:lvl3pPr>
            <a:lvl4pPr lvl="3" rtl="0">
              <a:spcBef>
                <a:spcPts val="1200"/>
              </a:spcBef>
              <a:spcAft>
                <a:spcPts val="0"/>
              </a:spcAft>
              <a:buNone/>
              <a:defRPr sz="1800" b="1">
                <a:latin typeface="Share Tech"/>
                <a:ea typeface="Share Tech"/>
                <a:cs typeface="Share Tech"/>
                <a:sym typeface="Share Tech"/>
              </a:defRPr>
            </a:lvl4pPr>
            <a:lvl5pPr lvl="4" rtl="0">
              <a:spcBef>
                <a:spcPts val="1200"/>
              </a:spcBef>
              <a:spcAft>
                <a:spcPts val="0"/>
              </a:spcAft>
              <a:buNone/>
              <a:defRPr sz="1800" b="1">
                <a:latin typeface="Share Tech"/>
                <a:ea typeface="Share Tech"/>
                <a:cs typeface="Share Tech"/>
                <a:sym typeface="Share Tech"/>
              </a:defRPr>
            </a:lvl5pPr>
            <a:lvl6pPr lvl="5" rtl="0">
              <a:spcBef>
                <a:spcPts val="1200"/>
              </a:spcBef>
              <a:spcAft>
                <a:spcPts val="0"/>
              </a:spcAft>
              <a:buNone/>
              <a:defRPr sz="1800" b="1">
                <a:latin typeface="Share Tech"/>
                <a:ea typeface="Share Tech"/>
                <a:cs typeface="Share Tech"/>
                <a:sym typeface="Share Tech"/>
              </a:defRPr>
            </a:lvl6pPr>
            <a:lvl7pPr lvl="6" rtl="0">
              <a:spcBef>
                <a:spcPts val="1200"/>
              </a:spcBef>
              <a:spcAft>
                <a:spcPts val="0"/>
              </a:spcAft>
              <a:buNone/>
              <a:defRPr sz="1800" b="1">
                <a:latin typeface="Share Tech"/>
                <a:ea typeface="Share Tech"/>
                <a:cs typeface="Share Tech"/>
                <a:sym typeface="Share Tech"/>
              </a:defRPr>
            </a:lvl7pPr>
            <a:lvl8pPr lvl="7" rtl="0">
              <a:spcBef>
                <a:spcPts val="1200"/>
              </a:spcBef>
              <a:spcAft>
                <a:spcPts val="0"/>
              </a:spcAft>
              <a:buNone/>
              <a:defRPr sz="1800" b="1">
                <a:latin typeface="Share Tech"/>
                <a:ea typeface="Share Tech"/>
                <a:cs typeface="Share Tech"/>
                <a:sym typeface="Share Tech"/>
              </a:defRPr>
            </a:lvl8pPr>
            <a:lvl9pPr lvl="8" rtl="0">
              <a:spcBef>
                <a:spcPts val="1200"/>
              </a:spcBef>
              <a:spcAft>
                <a:spcPts val="1200"/>
              </a:spcAft>
              <a:buNone/>
              <a:defRPr sz="1800" b="1">
                <a:latin typeface="Share Tech"/>
                <a:ea typeface="Share Tech"/>
                <a:cs typeface="Share Tech"/>
                <a:sym typeface="Share Tech"/>
              </a:defRPr>
            </a:lvl9pPr>
          </a:lstStyle>
          <a:p>
            <a:endParaRPr/>
          </a:p>
        </p:txBody>
      </p:sp>
      <p:sp>
        <p:nvSpPr>
          <p:cNvPr id="95" name="Google Shape;95;p13"/>
          <p:cNvSpPr txBox="1">
            <a:spLocks noGrp="1"/>
          </p:cNvSpPr>
          <p:nvPr>
            <p:ph type="subTitle" idx="7"/>
          </p:nvPr>
        </p:nvSpPr>
        <p:spPr>
          <a:xfrm>
            <a:off x="3257550" y="2193500"/>
            <a:ext cx="2384700" cy="67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1200"/>
              </a:spcBef>
              <a:spcAft>
                <a:spcPts val="0"/>
              </a:spcAft>
              <a:buNone/>
              <a:defRPr sz="1600" b="1"/>
            </a:lvl2pPr>
            <a:lvl3pPr lvl="2" rtl="0">
              <a:lnSpc>
                <a:spcPct val="100000"/>
              </a:lnSpc>
              <a:spcBef>
                <a:spcPts val="1200"/>
              </a:spcBef>
              <a:spcAft>
                <a:spcPts val="0"/>
              </a:spcAft>
              <a:buNone/>
              <a:defRPr sz="1600" b="1"/>
            </a:lvl3pPr>
            <a:lvl4pPr lvl="3" rtl="0">
              <a:lnSpc>
                <a:spcPct val="100000"/>
              </a:lnSpc>
              <a:spcBef>
                <a:spcPts val="1200"/>
              </a:spcBef>
              <a:spcAft>
                <a:spcPts val="0"/>
              </a:spcAft>
              <a:buNone/>
              <a:defRPr sz="1600" b="1"/>
            </a:lvl4pPr>
            <a:lvl5pPr lvl="4" rtl="0">
              <a:lnSpc>
                <a:spcPct val="100000"/>
              </a:lnSpc>
              <a:spcBef>
                <a:spcPts val="1200"/>
              </a:spcBef>
              <a:spcAft>
                <a:spcPts val="0"/>
              </a:spcAft>
              <a:buNone/>
              <a:defRPr sz="1600" b="1"/>
            </a:lvl5pPr>
            <a:lvl6pPr lvl="5" rtl="0">
              <a:lnSpc>
                <a:spcPct val="100000"/>
              </a:lnSpc>
              <a:spcBef>
                <a:spcPts val="1200"/>
              </a:spcBef>
              <a:spcAft>
                <a:spcPts val="0"/>
              </a:spcAft>
              <a:buNone/>
              <a:defRPr sz="1600" b="1"/>
            </a:lvl6pPr>
            <a:lvl7pPr lvl="6" rtl="0">
              <a:lnSpc>
                <a:spcPct val="100000"/>
              </a:lnSpc>
              <a:spcBef>
                <a:spcPts val="1200"/>
              </a:spcBef>
              <a:spcAft>
                <a:spcPts val="0"/>
              </a:spcAft>
              <a:buNone/>
              <a:defRPr sz="1600" b="1"/>
            </a:lvl7pPr>
            <a:lvl8pPr lvl="7" rtl="0">
              <a:lnSpc>
                <a:spcPct val="100000"/>
              </a:lnSpc>
              <a:spcBef>
                <a:spcPts val="1200"/>
              </a:spcBef>
              <a:spcAft>
                <a:spcPts val="0"/>
              </a:spcAft>
              <a:buNone/>
              <a:defRPr sz="1600" b="1"/>
            </a:lvl8pPr>
            <a:lvl9pPr lvl="8" rtl="0">
              <a:lnSpc>
                <a:spcPct val="100000"/>
              </a:lnSpc>
              <a:spcBef>
                <a:spcPts val="1200"/>
              </a:spcBef>
              <a:spcAft>
                <a:spcPts val="1200"/>
              </a:spcAft>
              <a:buNone/>
              <a:defRPr sz="1600" b="1"/>
            </a:lvl9pPr>
          </a:lstStyle>
          <a:p>
            <a:endParaRPr/>
          </a:p>
        </p:txBody>
      </p:sp>
      <p:sp>
        <p:nvSpPr>
          <p:cNvPr id="96" name="Google Shape;96;p13"/>
          <p:cNvSpPr txBox="1">
            <a:spLocks noGrp="1"/>
          </p:cNvSpPr>
          <p:nvPr>
            <p:ph type="subTitle" idx="8"/>
          </p:nvPr>
        </p:nvSpPr>
        <p:spPr>
          <a:xfrm>
            <a:off x="5790440" y="1875725"/>
            <a:ext cx="2386800" cy="4617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b="1">
                <a:latin typeface="Share Tech"/>
                <a:ea typeface="Share Tech"/>
                <a:cs typeface="Share Tech"/>
                <a:sym typeface="Share Tech"/>
              </a:defRPr>
            </a:lvl1pPr>
            <a:lvl2pPr lvl="1" rtl="0">
              <a:spcBef>
                <a:spcPts val="1200"/>
              </a:spcBef>
              <a:spcAft>
                <a:spcPts val="0"/>
              </a:spcAft>
              <a:buNone/>
              <a:defRPr sz="1800" b="1">
                <a:latin typeface="Share Tech"/>
                <a:ea typeface="Share Tech"/>
                <a:cs typeface="Share Tech"/>
                <a:sym typeface="Share Tech"/>
              </a:defRPr>
            </a:lvl2pPr>
            <a:lvl3pPr lvl="2" rtl="0">
              <a:spcBef>
                <a:spcPts val="1200"/>
              </a:spcBef>
              <a:spcAft>
                <a:spcPts val="0"/>
              </a:spcAft>
              <a:buNone/>
              <a:defRPr sz="1800" b="1">
                <a:latin typeface="Share Tech"/>
                <a:ea typeface="Share Tech"/>
                <a:cs typeface="Share Tech"/>
                <a:sym typeface="Share Tech"/>
              </a:defRPr>
            </a:lvl3pPr>
            <a:lvl4pPr lvl="3" rtl="0">
              <a:spcBef>
                <a:spcPts val="1200"/>
              </a:spcBef>
              <a:spcAft>
                <a:spcPts val="0"/>
              </a:spcAft>
              <a:buNone/>
              <a:defRPr sz="1800" b="1">
                <a:latin typeface="Share Tech"/>
                <a:ea typeface="Share Tech"/>
                <a:cs typeface="Share Tech"/>
                <a:sym typeface="Share Tech"/>
              </a:defRPr>
            </a:lvl4pPr>
            <a:lvl5pPr lvl="4" rtl="0">
              <a:spcBef>
                <a:spcPts val="1200"/>
              </a:spcBef>
              <a:spcAft>
                <a:spcPts val="0"/>
              </a:spcAft>
              <a:buNone/>
              <a:defRPr sz="1800" b="1">
                <a:latin typeface="Share Tech"/>
                <a:ea typeface="Share Tech"/>
                <a:cs typeface="Share Tech"/>
                <a:sym typeface="Share Tech"/>
              </a:defRPr>
            </a:lvl5pPr>
            <a:lvl6pPr lvl="5" rtl="0">
              <a:spcBef>
                <a:spcPts val="1200"/>
              </a:spcBef>
              <a:spcAft>
                <a:spcPts val="0"/>
              </a:spcAft>
              <a:buNone/>
              <a:defRPr sz="1800" b="1">
                <a:latin typeface="Share Tech"/>
                <a:ea typeface="Share Tech"/>
                <a:cs typeface="Share Tech"/>
                <a:sym typeface="Share Tech"/>
              </a:defRPr>
            </a:lvl6pPr>
            <a:lvl7pPr lvl="6" rtl="0">
              <a:spcBef>
                <a:spcPts val="1200"/>
              </a:spcBef>
              <a:spcAft>
                <a:spcPts val="0"/>
              </a:spcAft>
              <a:buNone/>
              <a:defRPr sz="1800" b="1">
                <a:latin typeface="Share Tech"/>
                <a:ea typeface="Share Tech"/>
                <a:cs typeface="Share Tech"/>
                <a:sym typeface="Share Tech"/>
              </a:defRPr>
            </a:lvl7pPr>
            <a:lvl8pPr lvl="7" rtl="0">
              <a:spcBef>
                <a:spcPts val="1200"/>
              </a:spcBef>
              <a:spcAft>
                <a:spcPts val="0"/>
              </a:spcAft>
              <a:buNone/>
              <a:defRPr sz="1800" b="1">
                <a:latin typeface="Share Tech"/>
                <a:ea typeface="Share Tech"/>
                <a:cs typeface="Share Tech"/>
                <a:sym typeface="Share Tech"/>
              </a:defRPr>
            </a:lvl8pPr>
            <a:lvl9pPr lvl="8" rtl="0">
              <a:spcBef>
                <a:spcPts val="1200"/>
              </a:spcBef>
              <a:spcAft>
                <a:spcPts val="1200"/>
              </a:spcAft>
              <a:buNone/>
              <a:defRPr sz="1800" b="1">
                <a:latin typeface="Share Tech"/>
                <a:ea typeface="Share Tech"/>
                <a:cs typeface="Share Tech"/>
                <a:sym typeface="Share Tech"/>
              </a:defRPr>
            </a:lvl9pPr>
          </a:lstStyle>
          <a:p>
            <a:endParaRPr/>
          </a:p>
        </p:txBody>
      </p:sp>
      <p:sp>
        <p:nvSpPr>
          <p:cNvPr id="97" name="Google Shape;97;p13"/>
          <p:cNvSpPr txBox="1">
            <a:spLocks noGrp="1"/>
          </p:cNvSpPr>
          <p:nvPr>
            <p:ph type="subTitle" idx="9"/>
          </p:nvPr>
        </p:nvSpPr>
        <p:spPr>
          <a:xfrm>
            <a:off x="5792551" y="2199975"/>
            <a:ext cx="2384700" cy="67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1200"/>
              </a:spcBef>
              <a:spcAft>
                <a:spcPts val="0"/>
              </a:spcAft>
              <a:buNone/>
              <a:defRPr sz="1600" b="1"/>
            </a:lvl2pPr>
            <a:lvl3pPr lvl="2" rtl="0">
              <a:lnSpc>
                <a:spcPct val="100000"/>
              </a:lnSpc>
              <a:spcBef>
                <a:spcPts val="1200"/>
              </a:spcBef>
              <a:spcAft>
                <a:spcPts val="0"/>
              </a:spcAft>
              <a:buNone/>
              <a:defRPr sz="1600" b="1"/>
            </a:lvl3pPr>
            <a:lvl4pPr lvl="3" rtl="0">
              <a:lnSpc>
                <a:spcPct val="100000"/>
              </a:lnSpc>
              <a:spcBef>
                <a:spcPts val="1200"/>
              </a:spcBef>
              <a:spcAft>
                <a:spcPts val="0"/>
              </a:spcAft>
              <a:buNone/>
              <a:defRPr sz="1600" b="1"/>
            </a:lvl4pPr>
            <a:lvl5pPr lvl="4" rtl="0">
              <a:lnSpc>
                <a:spcPct val="100000"/>
              </a:lnSpc>
              <a:spcBef>
                <a:spcPts val="1200"/>
              </a:spcBef>
              <a:spcAft>
                <a:spcPts val="0"/>
              </a:spcAft>
              <a:buNone/>
              <a:defRPr sz="1600" b="1"/>
            </a:lvl5pPr>
            <a:lvl6pPr lvl="5" rtl="0">
              <a:lnSpc>
                <a:spcPct val="100000"/>
              </a:lnSpc>
              <a:spcBef>
                <a:spcPts val="1200"/>
              </a:spcBef>
              <a:spcAft>
                <a:spcPts val="0"/>
              </a:spcAft>
              <a:buNone/>
              <a:defRPr sz="1600" b="1"/>
            </a:lvl6pPr>
            <a:lvl7pPr lvl="6" rtl="0">
              <a:lnSpc>
                <a:spcPct val="100000"/>
              </a:lnSpc>
              <a:spcBef>
                <a:spcPts val="1200"/>
              </a:spcBef>
              <a:spcAft>
                <a:spcPts val="0"/>
              </a:spcAft>
              <a:buNone/>
              <a:defRPr sz="1600" b="1"/>
            </a:lvl7pPr>
            <a:lvl8pPr lvl="7" rtl="0">
              <a:lnSpc>
                <a:spcPct val="100000"/>
              </a:lnSpc>
              <a:spcBef>
                <a:spcPts val="1200"/>
              </a:spcBef>
              <a:spcAft>
                <a:spcPts val="0"/>
              </a:spcAft>
              <a:buNone/>
              <a:defRPr sz="1600" b="1"/>
            </a:lvl8pPr>
            <a:lvl9pPr lvl="8" rtl="0">
              <a:lnSpc>
                <a:spcPct val="100000"/>
              </a:lnSpc>
              <a:spcBef>
                <a:spcPts val="1200"/>
              </a:spcBef>
              <a:spcAft>
                <a:spcPts val="1200"/>
              </a:spcAft>
              <a:buNone/>
              <a:defRPr sz="1600" b="1"/>
            </a:lvl9pPr>
          </a:lstStyle>
          <a:p>
            <a:endParaRPr/>
          </a:p>
        </p:txBody>
      </p:sp>
      <p:sp>
        <p:nvSpPr>
          <p:cNvPr id="98" name="Google Shape;98;p13"/>
          <p:cNvSpPr txBox="1">
            <a:spLocks noGrp="1"/>
          </p:cNvSpPr>
          <p:nvPr>
            <p:ph type="subTitle" idx="13"/>
          </p:nvPr>
        </p:nvSpPr>
        <p:spPr>
          <a:xfrm>
            <a:off x="721421" y="3664251"/>
            <a:ext cx="2386800" cy="4617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b="1">
                <a:latin typeface="Share Tech"/>
                <a:ea typeface="Share Tech"/>
                <a:cs typeface="Share Tech"/>
                <a:sym typeface="Share Tech"/>
              </a:defRPr>
            </a:lvl1pPr>
            <a:lvl2pPr lvl="1" rtl="0">
              <a:spcBef>
                <a:spcPts val="1200"/>
              </a:spcBef>
              <a:spcAft>
                <a:spcPts val="0"/>
              </a:spcAft>
              <a:buNone/>
              <a:defRPr sz="1800" b="1">
                <a:latin typeface="Share Tech"/>
                <a:ea typeface="Share Tech"/>
                <a:cs typeface="Share Tech"/>
                <a:sym typeface="Share Tech"/>
              </a:defRPr>
            </a:lvl2pPr>
            <a:lvl3pPr lvl="2" rtl="0">
              <a:spcBef>
                <a:spcPts val="1200"/>
              </a:spcBef>
              <a:spcAft>
                <a:spcPts val="0"/>
              </a:spcAft>
              <a:buNone/>
              <a:defRPr sz="1800" b="1">
                <a:latin typeface="Share Tech"/>
                <a:ea typeface="Share Tech"/>
                <a:cs typeface="Share Tech"/>
                <a:sym typeface="Share Tech"/>
              </a:defRPr>
            </a:lvl3pPr>
            <a:lvl4pPr lvl="3" rtl="0">
              <a:spcBef>
                <a:spcPts val="1200"/>
              </a:spcBef>
              <a:spcAft>
                <a:spcPts val="0"/>
              </a:spcAft>
              <a:buNone/>
              <a:defRPr sz="1800" b="1">
                <a:latin typeface="Share Tech"/>
                <a:ea typeface="Share Tech"/>
                <a:cs typeface="Share Tech"/>
                <a:sym typeface="Share Tech"/>
              </a:defRPr>
            </a:lvl4pPr>
            <a:lvl5pPr lvl="4" rtl="0">
              <a:spcBef>
                <a:spcPts val="1200"/>
              </a:spcBef>
              <a:spcAft>
                <a:spcPts val="0"/>
              </a:spcAft>
              <a:buNone/>
              <a:defRPr sz="1800" b="1">
                <a:latin typeface="Share Tech"/>
                <a:ea typeface="Share Tech"/>
                <a:cs typeface="Share Tech"/>
                <a:sym typeface="Share Tech"/>
              </a:defRPr>
            </a:lvl5pPr>
            <a:lvl6pPr lvl="5" rtl="0">
              <a:spcBef>
                <a:spcPts val="1200"/>
              </a:spcBef>
              <a:spcAft>
                <a:spcPts val="0"/>
              </a:spcAft>
              <a:buNone/>
              <a:defRPr sz="1800" b="1">
                <a:latin typeface="Share Tech"/>
                <a:ea typeface="Share Tech"/>
                <a:cs typeface="Share Tech"/>
                <a:sym typeface="Share Tech"/>
              </a:defRPr>
            </a:lvl6pPr>
            <a:lvl7pPr lvl="6" rtl="0">
              <a:spcBef>
                <a:spcPts val="1200"/>
              </a:spcBef>
              <a:spcAft>
                <a:spcPts val="0"/>
              </a:spcAft>
              <a:buNone/>
              <a:defRPr sz="1800" b="1">
                <a:latin typeface="Share Tech"/>
                <a:ea typeface="Share Tech"/>
                <a:cs typeface="Share Tech"/>
                <a:sym typeface="Share Tech"/>
              </a:defRPr>
            </a:lvl7pPr>
            <a:lvl8pPr lvl="7" rtl="0">
              <a:spcBef>
                <a:spcPts val="1200"/>
              </a:spcBef>
              <a:spcAft>
                <a:spcPts val="0"/>
              </a:spcAft>
              <a:buNone/>
              <a:defRPr sz="1800" b="1">
                <a:latin typeface="Share Tech"/>
                <a:ea typeface="Share Tech"/>
                <a:cs typeface="Share Tech"/>
                <a:sym typeface="Share Tech"/>
              </a:defRPr>
            </a:lvl8pPr>
            <a:lvl9pPr lvl="8" rtl="0">
              <a:spcBef>
                <a:spcPts val="1200"/>
              </a:spcBef>
              <a:spcAft>
                <a:spcPts val="1200"/>
              </a:spcAft>
              <a:buNone/>
              <a:defRPr sz="1800" b="1">
                <a:latin typeface="Share Tech"/>
                <a:ea typeface="Share Tech"/>
                <a:cs typeface="Share Tech"/>
                <a:sym typeface="Share Tech"/>
              </a:defRPr>
            </a:lvl9pPr>
          </a:lstStyle>
          <a:p>
            <a:endParaRPr/>
          </a:p>
        </p:txBody>
      </p:sp>
      <p:sp>
        <p:nvSpPr>
          <p:cNvPr id="99" name="Google Shape;99;p13"/>
          <p:cNvSpPr txBox="1">
            <a:spLocks noGrp="1"/>
          </p:cNvSpPr>
          <p:nvPr>
            <p:ph type="subTitle" idx="14"/>
          </p:nvPr>
        </p:nvSpPr>
        <p:spPr>
          <a:xfrm>
            <a:off x="721422" y="3967466"/>
            <a:ext cx="2385600" cy="67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1200"/>
              </a:spcBef>
              <a:spcAft>
                <a:spcPts val="0"/>
              </a:spcAft>
              <a:buNone/>
              <a:defRPr sz="1600" b="1"/>
            </a:lvl2pPr>
            <a:lvl3pPr lvl="2" rtl="0">
              <a:lnSpc>
                <a:spcPct val="100000"/>
              </a:lnSpc>
              <a:spcBef>
                <a:spcPts val="1200"/>
              </a:spcBef>
              <a:spcAft>
                <a:spcPts val="0"/>
              </a:spcAft>
              <a:buNone/>
              <a:defRPr sz="1600" b="1"/>
            </a:lvl3pPr>
            <a:lvl4pPr lvl="3" rtl="0">
              <a:lnSpc>
                <a:spcPct val="100000"/>
              </a:lnSpc>
              <a:spcBef>
                <a:spcPts val="1200"/>
              </a:spcBef>
              <a:spcAft>
                <a:spcPts val="0"/>
              </a:spcAft>
              <a:buNone/>
              <a:defRPr sz="1600" b="1"/>
            </a:lvl4pPr>
            <a:lvl5pPr lvl="4" rtl="0">
              <a:lnSpc>
                <a:spcPct val="100000"/>
              </a:lnSpc>
              <a:spcBef>
                <a:spcPts val="1200"/>
              </a:spcBef>
              <a:spcAft>
                <a:spcPts val="0"/>
              </a:spcAft>
              <a:buNone/>
              <a:defRPr sz="1600" b="1"/>
            </a:lvl5pPr>
            <a:lvl6pPr lvl="5" rtl="0">
              <a:lnSpc>
                <a:spcPct val="100000"/>
              </a:lnSpc>
              <a:spcBef>
                <a:spcPts val="1200"/>
              </a:spcBef>
              <a:spcAft>
                <a:spcPts val="0"/>
              </a:spcAft>
              <a:buNone/>
              <a:defRPr sz="1600" b="1"/>
            </a:lvl6pPr>
            <a:lvl7pPr lvl="6" rtl="0">
              <a:lnSpc>
                <a:spcPct val="100000"/>
              </a:lnSpc>
              <a:spcBef>
                <a:spcPts val="1200"/>
              </a:spcBef>
              <a:spcAft>
                <a:spcPts val="0"/>
              </a:spcAft>
              <a:buNone/>
              <a:defRPr sz="1600" b="1"/>
            </a:lvl7pPr>
            <a:lvl8pPr lvl="7" rtl="0">
              <a:lnSpc>
                <a:spcPct val="100000"/>
              </a:lnSpc>
              <a:spcBef>
                <a:spcPts val="1200"/>
              </a:spcBef>
              <a:spcAft>
                <a:spcPts val="0"/>
              </a:spcAft>
              <a:buNone/>
              <a:defRPr sz="1600" b="1"/>
            </a:lvl8pPr>
            <a:lvl9pPr lvl="8" rtl="0">
              <a:lnSpc>
                <a:spcPct val="100000"/>
              </a:lnSpc>
              <a:spcBef>
                <a:spcPts val="1200"/>
              </a:spcBef>
              <a:spcAft>
                <a:spcPts val="1200"/>
              </a:spcAft>
              <a:buNone/>
              <a:defRPr sz="1600" b="1"/>
            </a:lvl9pPr>
          </a:lstStyle>
          <a:p>
            <a:endParaRPr/>
          </a:p>
        </p:txBody>
      </p:sp>
      <p:sp>
        <p:nvSpPr>
          <p:cNvPr id="100" name="Google Shape;100;p13"/>
          <p:cNvSpPr txBox="1">
            <a:spLocks noGrp="1"/>
          </p:cNvSpPr>
          <p:nvPr>
            <p:ph type="title" idx="15"/>
          </p:nvPr>
        </p:nvSpPr>
        <p:spPr>
          <a:xfrm>
            <a:off x="720300" y="452325"/>
            <a:ext cx="7176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 name="Google Shape;101;p13"/>
          <p:cNvSpPr txBox="1">
            <a:spLocks noGrp="1"/>
          </p:cNvSpPr>
          <p:nvPr>
            <p:ph type="title" idx="16" hasCustomPrompt="1"/>
          </p:nvPr>
        </p:nvSpPr>
        <p:spPr>
          <a:xfrm>
            <a:off x="3350624" y="3027775"/>
            <a:ext cx="623100" cy="554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4"/>
              </a:buClr>
              <a:buSzPts val="2400"/>
              <a:buNone/>
              <a:defRPr sz="2400">
                <a:solidFill>
                  <a:schemeClr val="dk2"/>
                </a:solidFill>
              </a:defRPr>
            </a:lvl1pPr>
            <a:lvl2pPr lvl="1" algn="ctr" rtl="0">
              <a:spcBef>
                <a:spcPts val="0"/>
              </a:spcBef>
              <a:spcAft>
                <a:spcPts val="0"/>
              </a:spcAft>
              <a:buClr>
                <a:schemeClr val="accent4"/>
              </a:buClr>
              <a:buSzPts val="2400"/>
              <a:buNone/>
              <a:defRPr sz="2400">
                <a:solidFill>
                  <a:schemeClr val="accent4"/>
                </a:solidFill>
              </a:defRPr>
            </a:lvl2pPr>
            <a:lvl3pPr lvl="2" algn="ctr" rtl="0">
              <a:spcBef>
                <a:spcPts val="0"/>
              </a:spcBef>
              <a:spcAft>
                <a:spcPts val="0"/>
              </a:spcAft>
              <a:buClr>
                <a:schemeClr val="accent4"/>
              </a:buClr>
              <a:buSzPts val="2400"/>
              <a:buNone/>
              <a:defRPr sz="2400">
                <a:solidFill>
                  <a:schemeClr val="accent4"/>
                </a:solidFill>
              </a:defRPr>
            </a:lvl3pPr>
            <a:lvl4pPr lvl="3" algn="ctr" rtl="0">
              <a:spcBef>
                <a:spcPts val="0"/>
              </a:spcBef>
              <a:spcAft>
                <a:spcPts val="0"/>
              </a:spcAft>
              <a:buClr>
                <a:schemeClr val="accent4"/>
              </a:buClr>
              <a:buSzPts val="2400"/>
              <a:buNone/>
              <a:defRPr sz="2400">
                <a:solidFill>
                  <a:schemeClr val="accent4"/>
                </a:solidFill>
              </a:defRPr>
            </a:lvl4pPr>
            <a:lvl5pPr lvl="4" algn="ctr" rtl="0">
              <a:spcBef>
                <a:spcPts val="0"/>
              </a:spcBef>
              <a:spcAft>
                <a:spcPts val="0"/>
              </a:spcAft>
              <a:buClr>
                <a:schemeClr val="accent4"/>
              </a:buClr>
              <a:buSzPts val="2400"/>
              <a:buNone/>
              <a:defRPr sz="2400">
                <a:solidFill>
                  <a:schemeClr val="accent4"/>
                </a:solidFill>
              </a:defRPr>
            </a:lvl5pPr>
            <a:lvl6pPr lvl="5" algn="ctr" rtl="0">
              <a:spcBef>
                <a:spcPts val="0"/>
              </a:spcBef>
              <a:spcAft>
                <a:spcPts val="0"/>
              </a:spcAft>
              <a:buClr>
                <a:schemeClr val="accent4"/>
              </a:buClr>
              <a:buSzPts val="2400"/>
              <a:buNone/>
              <a:defRPr sz="2400">
                <a:solidFill>
                  <a:schemeClr val="accent4"/>
                </a:solidFill>
              </a:defRPr>
            </a:lvl6pPr>
            <a:lvl7pPr lvl="6" algn="ctr" rtl="0">
              <a:spcBef>
                <a:spcPts val="0"/>
              </a:spcBef>
              <a:spcAft>
                <a:spcPts val="0"/>
              </a:spcAft>
              <a:buClr>
                <a:schemeClr val="accent4"/>
              </a:buClr>
              <a:buSzPts val="2400"/>
              <a:buNone/>
              <a:defRPr sz="2400">
                <a:solidFill>
                  <a:schemeClr val="accent4"/>
                </a:solidFill>
              </a:defRPr>
            </a:lvl7pPr>
            <a:lvl8pPr lvl="7" algn="ctr" rtl="0">
              <a:spcBef>
                <a:spcPts val="0"/>
              </a:spcBef>
              <a:spcAft>
                <a:spcPts val="0"/>
              </a:spcAft>
              <a:buClr>
                <a:schemeClr val="accent4"/>
              </a:buClr>
              <a:buSzPts val="2400"/>
              <a:buNone/>
              <a:defRPr sz="2400">
                <a:solidFill>
                  <a:schemeClr val="accent4"/>
                </a:solidFill>
              </a:defRPr>
            </a:lvl8pPr>
            <a:lvl9pPr lvl="8" algn="ctr" rtl="0">
              <a:spcBef>
                <a:spcPts val="0"/>
              </a:spcBef>
              <a:spcAft>
                <a:spcPts val="0"/>
              </a:spcAft>
              <a:buClr>
                <a:schemeClr val="accent4"/>
              </a:buClr>
              <a:buSzPts val="2400"/>
              <a:buNone/>
              <a:defRPr sz="2400">
                <a:solidFill>
                  <a:schemeClr val="accent4"/>
                </a:solidFill>
              </a:defRPr>
            </a:lvl9pPr>
          </a:lstStyle>
          <a:p>
            <a:r>
              <a:t>xx%</a:t>
            </a:r>
          </a:p>
        </p:txBody>
      </p:sp>
      <p:sp>
        <p:nvSpPr>
          <p:cNvPr id="102" name="Google Shape;102;p13"/>
          <p:cNvSpPr txBox="1">
            <a:spLocks noGrp="1"/>
          </p:cNvSpPr>
          <p:nvPr>
            <p:ph type="title" idx="17" hasCustomPrompt="1"/>
          </p:nvPr>
        </p:nvSpPr>
        <p:spPr>
          <a:xfrm>
            <a:off x="5885697" y="3027775"/>
            <a:ext cx="623100" cy="554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4"/>
              </a:buClr>
              <a:buSzPts val="2400"/>
              <a:buNone/>
              <a:defRPr sz="2400">
                <a:solidFill>
                  <a:schemeClr val="dk2"/>
                </a:solidFill>
              </a:defRPr>
            </a:lvl1pPr>
            <a:lvl2pPr lvl="1" algn="ctr" rtl="0">
              <a:spcBef>
                <a:spcPts val="0"/>
              </a:spcBef>
              <a:spcAft>
                <a:spcPts val="0"/>
              </a:spcAft>
              <a:buClr>
                <a:schemeClr val="accent4"/>
              </a:buClr>
              <a:buSzPts val="2400"/>
              <a:buNone/>
              <a:defRPr sz="2400">
                <a:solidFill>
                  <a:schemeClr val="accent4"/>
                </a:solidFill>
              </a:defRPr>
            </a:lvl2pPr>
            <a:lvl3pPr lvl="2" algn="ctr" rtl="0">
              <a:spcBef>
                <a:spcPts val="0"/>
              </a:spcBef>
              <a:spcAft>
                <a:spcPts val="0"/>
              </a:spcAft>
              <a:buClr>
                <a:schemeClr val="accent4"/>
              </a:buClr>
              <a:buSzPts val="2400"/>
              <a:buNone/>
              <a:defRPr sz="2400">
                <a:solidFill>
                  <a:schemeClr val="accent4"/>
                </a:solidFill>
              </a:defRPr>
            </a:lvl3pPr>
            <a:lvl4pPr lvl="3" algn="ctr" rtl="0">
              <a:spcBef>
                <a:spcPts val="0"/>
              </a:spcBef>
              <a:spcAft>
                <a:spcPts val="0"/>
              </a:spcAft>
              <a:buClr>
                <a:schemeClr val="accent4"/>
              </a:buClr>
              <a:buSzPts val="2400"/>
              <a:buNone/>
              <a:defRPr sz="2400">
                <a:solidFill>
                  <a:schemeClr val="accent4"/>
                </a:solidFill>
              </a:defRPr>
            </a:lvl4pPr>
            <a:lvl5pPr lvl="4" algn="ctr" rtl="0">
              <a:spcBef>
                <a:spcPts val="0"/>
              </a:spcBef>
              <a:spcAft>
                <a:spcPts val="0"/>
              </a:spcAft>
              <a:buClr>
                <a:schemeClr val="accent4"/>
              </a:buClr>
              <a:buSzPts val="2400"/>
              <a:buNone/>
              <a:defRPr sz="2400">
                <a:solidFill>
                  <a:schemeClr val="accent4"/>
                </a:solidFill>
              </a:defRPr>
            </a:lvl5pPr>
            <a:lvl6pPr lvl="5" algn="ctr" rtl="0">
              <a:spcBef>
                <a:spcPts val="0"/>
              </a:spcBef>
              <a:spcAft>
                <a:spcPts val="0"/>
              </a:spcAft>
              <a:buClr>
                <a:schemeClr val="accent4"/>
              </a:buClr>
              <a:buSzPts val="2400"/>
              <a:buNone/>
              <a:defRPr sz="2400">
                <a:solidFill>
                  <a:schemeClr val="accent4"/>
                </a:solidFill>
              </a:defRPr>
            </a:lvl6pPr>
            <a:lvl7pPr lvl="6" algn="ctr" rtl="0">
              <a:spcBef>
                <a:spcPts val="0"/>
              </a:spcBef>
              <a:spcAft>
                <a:spcPts val="0"/>
              </a:spcAft>
              <a:buClr>
                <a:schemeClr val="accent4"/>
              </a:buClr>
              <a:buSzPts val="2400"/>
              <a:buNone/>
              <a:defRPr sz="2400">
                <a:solidFill>
                  <a:schemeClr val="accent4"/>
                </a:solidFill>
              </a:defRPr>
            </a:lvl7pPr>
            <a:lvl8pPr lvl="7" algn="ctr" rtl="0">
              <a:spcBef>
                <a:spcPts val="0"/>
              </a:spcBef>
              <a:spcAft>
                <a:spcPts val="0"/>
              </a:spcAft>
              <a:buClr>
                <a:schemeClr val="accent4"/>
              </a:buClr>
              <a:buSzPts val="2400"/>
              <a:buNone/>
              <a:defRPr sz="2400">
                <a:solidFill>
                  <a:schemeClr val="accent4"/>
                </a:solidFill>
              </a:defRPr>
            </a:lvl8pPr>
            <a:lvl9pPr lvl="8" algn="ctr" rtl="0">
              <a:spcBef>
                <a:spcPts val="0"/>
              </a:spcBef>
              <a:spcAft>
                <a:spcPts val="0"/>
              </a:spcAft>
              <a:buClr>
                <a:schemeClr val="accent4"/>
              </a:buClr>
              <a:buSzPts val="2400"/>
              <a:buNone/>
              <a:defRPr sz="2400">
                <a:solidFill>
                  <a:schemeClr val="accent4"/>
                </a:solidFill>
              </a:defRPr>
            </a:lvl9pPr>
          </a:lstStyle>
          <a:p>
            <a:r>
              <a:t>xx%</a:t>
            </a:r>
          </a:p>
        </p:txBody>
      </p:sp>
      <p:sp>
        <p:nvSpPr>
          <p:cNvPr id="103" name="Google Shape;103;p13"/>
          <p:cNvSpPr txBox="1">
            <a:spLocks noGrp="1"/>
          </p:cNvSpPr>
          <p:nvPr>
            <p:ph type="subTitle" idx="18"/>
          </p:nvPr>
        </p:nvSpPr>
        <p:spPr>
          <a:xfrm>
            <a:off x="3255370" y="3673675"/>
            <a:ext cx="2387700" cy="4617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b="1">
                <a:latin typeface="Share Tech"/>
                <a:ea typeface="Share Tech"/>
                <a:cs typeface="Share Tech"/>
                <a:sym typeface="Share Tech"/>
              </a:defRPr>
            </a:lvl1pPr>
            <a:lvl2pPr lvl="1" rtl="0">
              <a:spcBef>
                <a:spcPts val="1200"/>
              </a:spcBef>
              <a:spcAft>
                <a:spcPts val="0"/>
              </a:spcAft>
              <a:buNone/>
              <a:defRPr sz="1800" b="1">
                <a:latin typeface="Share Tech"/>
                <a:ea typeface="Share Tech"/>
                <a:cs typeface="Share Tech"/>
                <a:sym typeface="Share Tech"/>
              </a:defRPr>
            </a:lvl2pPr>
            <a:lvl3pPr lvl="2" rtl="0">
              <a:spcBef>
                <a:spcPts val="1200"/>
              </a:spcBef>
              <a:spcAft>
                <a:spcPts val="0"/>
              </a:spcAft>
              <a:buNone/>
              <a:defRPr sz="1800" b="1">
                <a:latin typeface="Share Tech"/>
                <a:ea typeface="Share Tech"/>
                <a:cs typeface="Share Tech"/>
                <a:sym typeface="Share Tech"/>
              </a:defRPr>
            </a:lvl3pPr>
            <a:lvl4pPr lvl="3" rtl="0">
              <a:spcBef>
                <a:spcPts val="1200"/>
              </a:spcBef>
              <a:spcAft>
                <a:spcPts val="0"/>
              </a:spcAft>
              <a:buNone/>
              <a:defRPr sz="1800" b="1">
                <a:latin typeface="Share Tech"/>
                <a:ea typeface="Share Tech"/>
                <a:cs typeface="Share Tech"/>
                <a:sym typeface="Share Tech"/>
              </a:defRPr>
            </a:lvl4pPr>
            <a:lvl5pPr lvl="4" rtl="0">
              <a:spcBef>
                <a:spcPts val="1200"/>
              </a:spcBef>
              <a:spcAft>
                <a:spcPts val="0"/>
              </a:spcAft>
              <a:buNone/>
              <a:defRPr sz="1800" b="1">
                <a:latin typeface="Share Tech"/>
                <a:ea typeface="Share Tech"/>
                <a:cs typeface="Share Tech"/>
                <a:sym typeface="Share Tech"/>
              </a:defRPr>
            </a:lvl5pPr>
            <a:lvl6pPr lvl="5" rtl="0">
              <a:spcBef>
                <a:spcPts val="1200"/>
              </a:spcBef>
              <a:spcAft>
                <a:spcPts val="0"/>
              </a:spcAft>
              <a:buNone/>
              <a:defRPr sz="1800" b="1">
                <a:latin typeface="Share Tech"/>
                <a:ea typeface="Share Tech"/>
                <a:cs typeface="Share Tech"/>
                <a:sym typeface="Share Tech"/>
              </a:defRPr>
            </a:lvl6pPr>
            <a:lvl7pPr lvl="6" rtl="0">
              <a:spcBef>
                <a:spcPts val="1200"/>
              </a:spcBef>
              <a:spcAft>
                <a:spcPts val="0"/>
              </a:spcAft>
              <a:buNone/>
              <a:defRPr sz="1800" b="1">
                <a:latin typeface="Share Tech"/>
                <a:ea typeface="Share Tech"/>
                <a:cs typeface="Share Tech"/>
                <a:sym typeface="Share Tech"/>
              </a:defRPr>
            </a:lvl7pPr>
            <a:lvl8pPr lvl="7" rtl="0">
              <a:spcBef>
                <a:spcPts val="1200"/>
              </a:spcBef>
              <a:spcAft>
                <a:spcPts val="0"/>
              </a:spcAft>
              <a:buNone/>
              <a:defRPr sz="1800" b="1">
                <a:latin typeface="Share Tech"/>
                <a:ea typeface="Share Tech"/>
                <a:cs typeface="Share Tech"/>
                <a:sym typeface="Share Tech"/>
              </a:defRPr>
            </a:lvl8pPr>
            <a:lvl9pPr lvl="8" rtl="0">
              <a:spcBef>
                <a:spcPts val="1200"/>
              </a:spcBef>
              <a:spcAft>
                <a:spcPts val="1200"/>
              </a:spcAft>
              <a:buNone/>
              <a:defRPr sz="1800" b="1">
                <a:latin typeface="Share Tech"/>
                <a:ea typeface="Share Tech"/>
                <a:cs typeface="Share Tech"/>
                <a:sym typeface="Share Tech"/>
              </a:defRPr>
            </a:lvl9pPr>
          </a:lstStyle>
          <a:p>
            <a:endParaRPr/>
          </a:p>
        </p:txBody>
      </p:sp>
      <p:sp>
        <p:nvSpPr>
          <p:cNvPr id="104" name="Google Shape;104;p13"/>
          <p:cNvSpPr txBox="1">
            <a:spLocks noGrp="1"/>
          </p:cNvSpPr>
          <p:nvPr>
            <p:ph type="subTitle" idx="19"/>
          </p:nvPr>
        </p:nvSpPr>
        <p:spPr>
          <a:xfrm>
            <a:off x="3256575" y="3960987"/>
            <a:ext cx="2385600" cy="67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1200"/>
              </a:spcBef>
              <a:spcAft>
                <a:spcPts val="0"/>
              </a:spcAft>
              <a:buNone/>
              <a:defRPr sz="1600" b="1"/>
            </a:lvl2pPr>
            <a:lvl3pPr lvl="2" rtl="0">
              <a:lnSpc>
                <a:spcPct val="100000"/>
              </a:lnSpc>
              <a:spcBef>
                <a:spcPts val="1200"/>
              </a:spcBef>
              <a:spcAft>
                <a:spcPts val="0"/>
              </a:spcAft>
              <a:buNone/>
              <a:defRPr sz="1600" b="1"/>
            </a:lvl3pPr>
            <a:lvl4pPr lvl="3" rtl="0">
              <a:lnSpc>
                <a:spcPct val="100000"/>
              </a:lnSpc>
              <a:spcBef>
                <a:spcPts val="1200"/>
              </a:spcBef>
              <a:spcAft>
                <a:spcPts val="0"/>
              </a:spcAft>
              <a:buNone/>
              <a:defRPr sz="1600" b="1"/>
            </a:lvl4pPr>
            <a:lvl5pPr lvl="4" rtl="0">
              <a:lnSpc>
                <a:spcPct val="100000"/>
              </a:lnSpc>
              <a:spcBef>
                <a:spcPts val="1200"/>
              </a:spcBef>
              <a:spcAft>
                <a:spcPts val="0"/>
              </a:spcAft>
              <a:buNone/>
              <a:defRPr sz="1600" b="1"/>
            </a:lvl5pPr>
            <a:lvl6pPr lvl="5" rtl="0">
              <a:lnSpc>
                <a:spcPct val="100000"/>
              </a:lnSpc>
              <a:spcBef>
                <a:spcPts val="1200"/>
              </a:spcBef>
              <a:spcAft>
                <a:spcPts val="0"/>
              </a:spcAft>
              <a:buNone/>
              <a:defRPr sz="1600" b="1"/>
            </a:lvl6pPr>
            <a:lvl7pPr lvl="6" rtl="0">
              <a:lnSpc>
                <a:spcPct val="100000"/>
              </a:lnSpc>
              <a:spcBef>
                <a:spcPts val="1200"/>
              </a:spcBef>
              <a:spcAft>
                <a:spcPts val="0"/>
              </a:spcAft>
              <a:buNone/>
              <a:defRPr sz="1600" b="1"/>
            </a:lvl7pPr>
            <a:lvl8pPr lvl="7" rtl="0">
              <a:lnSpc>
                <a:spcPct val="100000"/>
              </a:lnSpc>
              <a:spcBef>
                <a:spcPts val="1200"/>
              </a:spcBef>
              <a:spcAft>
                <a:spcPts val="0"/>
              </a:spcAft>
              <a:buNone/>
              <a:defRPr sz="1600" b="1"/>
            </a:lvl8pPr>
            <a:lvl9pPr lvl="8" rtl="0">
              <a:lnSpc>
                <a:spcPct val="100000"/>
              </a:lnSpc>
              <a:spcBef>
                <a:spcPts val="1200"/>
              </a:spcBef>
              <a:spcAft>
                <a:spcPts val="1200"/>
              </a:spcAft>
              <a:buNone/>
              <a:defRPr sz="1600" b="1"/>
            </a:lvl9pPr>
          </a:lstStyle>
          <a:p>
            <a:endParaRPr/>
          </a:p>
        </p:txBody>
      </p:sp>
      <p:sp>
        <p:nvSpPr>
          <p:cNvPr id="105" name="Google Shape;105;p13"/>
          <p:cNvSpPr txBox="1">
            <a:spLocks noGrp="1"/>
          </p:cNvSpPr>
          <p:nvPr>
            <p:ph type="subTitle" idx="20"/>
          </p:nvPr>
        </p:nvSpPr>
        <p:spPr>
          <a:xfrm>
            <a:off x="5790440" y="3665250"/>
            <a:ext cx="2386800" cy="4617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b="1">
                <a:latin typeface="Share Tech"/>
                <a:ea typeface="Share Tech"/>
                <a:cs typeface="Share Tech"/>
                <a:sym typeface="Share Tech"/>
              </a:defRPr>
            </a:lvl1pPr>
            <a:lvl2pPr lvl="1" rtl="0">
              <a:spcBef>
                <a:spcPts val="1200"/>
              </a:spcBef>
              <a:spcAft>
                <a:spcPts val="0"/>
              </a:spcAft>
              <a:buNone/>
              <a:defRPr sz="1800" b="1">
                <a:latin typeface="Share Tech"/>
                <a:ea typeface="Share Tech"/>
                <a:cs typeface="Share Tech"/>
                <a:sym typeface="Share Tech"/>
              </a:defRPr>
            </a:lvl2pPr>
            <a:lvl3pPr lvl="2" rtl="0">
              <a:spcBef>
                <a:spcPts val="1200"/>
              </a:spcBef>
              <a:spcAft>
                <a:spcPts val="0"/>
              </a:spcAft>
              <a:buNone/>
              <a:defRPr sz="1800" b="1">
                <a:latin typeface="Share Tech"/>
                <a:ea typeface="Share Tech"/>
                <a:cs typeface="Share Tech"/>
                <a:sym typeface="Share Tech"/>
              </a:defRPr>
            </a:lvl3pPr>
            <a:lvl4pPr lvl="3" rtl="0">
              <a:spcBef>
                <a:spcPts val="1200"/>
              </a:spcBef>
              <a:spcAft>
                <a:spcPts val="0"/>
              </a:spcAft>
              <a:buNone/>
              <a:defRPr sz="1800" b="1">
                <a:latin typeface="Share Tech"/>
                <a:ea typeface="Share Tech"/>
                <a:cs typeface="Share Tech"/>
                <a:sym typeface="Share Tech"/>
              </a:defRPr>
            </a:lvl4pPr>
            <a:lvl5pPr lvl="4" rtl="0">
              <a:spcBef>
                <a:spcPts val="1200"/>
              </a:spcBef>
              <a:spcAft>
                <a:spcPts val="0"/>
              </a:spcAft>
              <a:buNone/>
              <a:defRPr sz="1800" b="1">
                <a:latin typeface="Share Tech"/>
                <a:ea typeface="Share Tech"/>
                <a:cs typeface="Share Tech"/>
                <a:sym typeface="Share Tech"/>
              </a:defRPr>
            </a:lvl5pPr>
            <a:lvl6pPr lvl="5" rtl="0">
              <a:spcBef>
                <a:spcPts val="1200"/>
              </a:spcBef>
              <a:spcAft>
                <a:spcPts val="0"/>
              </a:spcAft>
              <a:buNone/>
              <a:defRPr sz="1800" b="1">
                <a:latin typeface="Share Tech"/>
                <a:ea typeface="Share Tech"/>
                <a:cs typeface="Share Tech"/>
                <a:sym typeface="Share Tech"/>
              </a:defRPr>
            </a:lvl6pPr>
            <a:lvl7pPr lvl="6" rtl="0">
              <a:spcBef>
                <a:spcPts val="1200"/>
              </a:spcBef>
              <a:spcAft>
                <a:spcPts val="0"/>
              </a:spcAft>
              <a:buNone/>
              <a:defRPr sz="1800" b="1">
                <a:latin typeface="Share Tech"/>
                <a:ea typeface="Share Tech"/>
                <a:cs typeface="Share Tech"/>
                <a:sym typeface="Share Tech"/>
              </a:defRPr>
            </a:lvl7pPr>
            <a:lvl8pPr lvl="7" rtl="0">
              <a:spcBef>
                <a:spcPts val="1200"/>
              </a:spcBef>
              <a:spcAft>
                <a:spcPts val="0"/>
              </a:spcAft>
              <a:buNone/>
              <a:defRPr sz="1800" b="1">
                <a:latin typeface="Share Tech"/>
                <a:ea typeface="Share Tech"/>
                <a:cs typeface="Share Tech"/>
                <a:sym typeface="Share Tech"/>
              </a:defRPr>
            </a:lvl8pPr>
            <a:lvl9pPr lvl="8" rtl="0">
              <a:spcBef>
                <a:spcPts val="1200"/>
              </a:spcBef>
              <a:spcAft>
                <a:spcPts val="1200"/>
              </a:spcAft>
              <a:buNone/>
              <a:defRPr sz="1800" b="1">
                <a:latin typeface="Share Tech"/>
                <a:ea typeface="Share Tech"/>
                <a:cs typeface="Share Tech"/>
                <a:sym typeface="Share Tech"/>
              </a:defRPr>
            </a:lvl9pPr>
          </a:lstStyle>
          <a:p>
            <a:endParaRPr/>
          </a:p>
        </p:txBody>
      </p:sp>
      <p:sp>
        <p:nvSpPr>
          <p:cNvPr id="106" name="Google Shape;106;p13"/>
          <p:cNvSpPr txBox="1">
            <a:spLocks noGrp="1"/>
          </p:cNvSpPr>
          <p:nvPr>
            <p:ph type="subTitle" idx="21"/>
          </p:nvPr>
        </p:nvSpPr>
        <p:spPr>
          <a:xfrm>
            <a:off x="5792551" y="3967463"/>
            <a:ext cx="2384700" cy="67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1200"/>
              </a:spcBef>
              <a:spcAft>
                <a:spcPts val="0"/>
              </a:spcAft>
              <a:buNone/>
              <a:defRPr sz="1600" b="1"/>
            </a:lvl2pPr>
            <a:lvl3pPr lvl="2" rtl="0">
              <a:lnSpc>
                <a:spcPct val="100000"/>
              </a:lnSpc>
              <a:spcBef>
                <a:spcPts val="1200"/>
              </a:spcBef>
              <a:spcAft>
                <a:spcPts val="0"/>
              </a:spcAft>
              <a:buNone/>
              <a:defRPr sz="1600" b="1"/>
            </a:lvl3pPr>
            <a:lvl4pPr lvl="3" rtl="0">
              <a:lnSpc>
                <a:spcPct val="100000"/>
              </a:lnSpc>
              <a:spcBef>
                <a:spcPts val="1200"/>
              </a:spcBef>
              <a:spcAft>
                <a:spcPts val="0"/>
              </a:spcAft>
              <a:buNone/>
              <a:defRPr sz="1600" b="1"/>
            </a:lvl4pPr>
            <a:lvl5pPr lvl="4" rtl="0">
              <a:lnSpc>
                <a:spcPct val="100000"/>
              </a:lnSpc>
              <a:spcBef>
                <a:spcPts val="1200"/>
              </a:spcBef>
              <a:spcAft>
                <a:spcPts val="0"/>
              </a:spcAft>
              <a:buNone/>
              <a:defRPr sz="1600" b="1"/>
            </a:lvl5pPr>
            <a:lvl6pPr lvl="5" rtl="0">
              <a:lnSpc>
                <a:spcPct val="100000"/>
              </a:lnSpc>
              <a:spcBef>
                <a:spcPts val="1200"/>
              </a:spcBef>
              <a:spcAft>
                <a:spcPts val="0"/>
              </a:spcAft>
              <a:buNone/>
              <a:defRPr sz="1600" b="1"/>
            </a:lvl6pPr>
            <a:lvl7pPr lvl="6" rtl="0">
              <a:lnSpc>
                <a:spcPct val="100000"/>
              </a:lnSpc>
              <a:spcBef>
                <a:spcPts val="1200"/>
              </a:spcBef>
              <a:spcAft>
                <a:spcPts val="0"/>
              </a:spcAft>
              <a:buNone/>
              <a:defRPr sz="1600" b="1"/>
            </a:lvl7pPr>
            <a:lvl8pPr lvl="7" rtl="0">
              <a:lnSpc>
                <a:spcPct val="100000"/>
              </a:lnSpc>
              <a:spcBef>
                <a:spcPts val="1200"/>
              </a:spcBef>
              <a:spcAft>
                <a:spcPts val="0"/>
              </a:spcAft>
              <a:buNone/>
              <a:defRPr sz="1600" b="1"/>
            </a:lvl8pPr>
            <a:lvl9pPr lvl="8" rtl="0">
              <a:lnSpc>
                <a:spcPct val="100000"/>
              </a:lnSpc>
              <a:spcBef>
                <a:spcPts val="1200"/>
              </a:spcBef>
              <a:spcAft>
                <a:spcPts val="1200"/>
              </a:spcAft>
              <a:buNone/>
              <a:defRPr sz="1600" b="1"/>
            </a:lvl9pPr>
          </a:lstStyle>
          <a:p>
            <a:endParaRPr/>
          </a:p>
        </p:txBody>
      </p:sp>
      <p:grpSp>
        <p:nvGrpSpPr>
          <p:cNvPr id="107" name="Google Shape;107;p13"/>
          <p:cNvGrpSpPr/>
          <p:nvPr/>
        </p:nvGrpSpPr>
        <p:grpSpPr>
          <a:xfrm rot="10800000" flipH="1">
            <a:off x="-15825" y="153044"/>
            <a:ext cx="2913450" cy="579363"/>
            <a:chOff x="267350" y="-205412"/>
            <a:chExt cx="2913450" cy="579363"/>
          </a:xfrm>
        </p:grpSpPr>
        <p:cxnSp>
          <p:nvCxnSpPr>
            <p:cNvPr id="108" name="Google Shape;108;p13"/>
            <p:cNvCxnSpPr/>
            <p:nvPr/>
          </p:nvCxnSpPr>
          <p:spPr>
            <a:xfrm>
              <a:off x="267350" y="-205412"/>
              <a:ext cx="575700" cy="575700"/>
            </a:xfrm>
            <a:prstGeom prst="straightConnector1">
              <a:avLst/>
            </a:prstGeom>
            <a:noFill/>
            <a:ln w="9525" cap="flat" cmpd="sng">
              <a:solidFill>
                <a:schemeClr val="accent2"/>
              </a:solidFill>
              <a:prstDash val="solid"/>
              <a:round/>
              <a:headEnd type="none" w="med" len="med"/>
              <a:tailEnd type="none" w="med" len="med"/>
            </a:ln>
          </p:spPr>
        </p:cxnSp>
        <p:cxnSp>
          <p:nvCxnSpPr>
            <p:cNvPr id="109" name="Google Shape;109;p13"/>
            <p:cNvCxnSpPr/>
            <p:nvPr/>
          </p:nvCxnSpPr>
          <p:spPr>
            <a:xfrm>
              <a:off x="839600" y="373950"/>
              <a:ext cx="2341200" cy="0"/>
            </a:xfrm>
            <a:prstGeom prst="straightConnector1">
              <a:avLst/>
            </a:prstGeom>
            <a:noFill/>
            <a:ln w="9525" cap="flat" cmpd="sng">
              <a:solidFill>
                <a:schemeClr val="accent2"/>
              </a:solidFill>
              <a:prstDash val="solid"/>
              <a:round/>
              <a:headEnd type="none" w="med" len="med"/>
              <a:tailEnd type="oval" w="med" len="med"/>
            </a:ln>
          </p:spPr>
        </p:cxnSp>
      </p:grpSp>
      <p:grpSp>
        <p:nvGrpSpPr>
          <p:cNvPr id="110" name="Google Shape;110;p13"/>
          <p:cNvGrpSpPr/>
          <p:nvPr/>
        </p:nvGrpSpPr>
        <p:grpSpPr>
          <a:xfrm flipH="1">
            <a:off x="6246375" y="4411094"/>
            <a:ext cx="2913450" cy="579363"/>
            <a:chOff x="267350" y="-205412"/>
            <a:chExt cx="2913450" cy="579363"/>
          </a:xfrm>
        </p:grpSpPr>
        <p:cxnSp>
          <p:nvCxnSpPr>
            <p:cNvPr id="111" name="Google Shape;111;p13"/>
            <p:cNvCxnSpPr/>
            <p:nvPr/>
          </p:nvCxnSpPr>
          <p:spPr>
            <a:xfrm>
              <a:off x="267350" y="-205412"/>
              <a:ext cx="575700" cy="575700"/>
            </a:xfrm>
            <a:prstGeom prst="straightConnector1">
              <a:avLst/>
            </a:prstGeom>
            <a:noFill/>
            <a:ln w="9525" cap="flat" cmpd="sng">
              <a:solidFill>
                <a:schemeClr val="accent2"/>
              </a:solidFill>
              <a:prstDash val="solid"/>
              <a:round/>
              <a:headEnd type="none" w="med" len="med"/>
              <a:tailEnd type="none" w="med" len="med"/>
            </a:ln>
          </p:spPr>
        </p:cxnSp>
        <p:cxnSp>
          <p:nvCxnSpPr>
            <p:cNvPr id="112" name="Google Shape;112;p13"/>
            <p:cNvCxnSpPr/>
            <p:nvPr/>
          </p:nvCxnSpPr>
          <p:spPr>
            <a:xfrm>
              <a:off x="839600" y="373950"/>
              <a:ext cx="2341200" cy="0"/>
            </a:xfrm>
            <a:prstGeom prst="straightConnector1">
              <a:avLst/>
            </a:prstGeom>
            <a:noFill/>
            <a:ln w="9525" cap="flat" cmpd="sng">
              <a:solidFill>
                <a:schemeClr val="accent2"/>
              </a:solidFill>
              <a:prstDash val="solid"/>
              <a:round/>
              <a:headEnd type="none" w="med" len="med"/>
              <a:tailEnd type="oval"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100000">
              <a:schemeClr val="dk2"/>
            </a:gs>
          </a:gsLst>
          <a:lin ang="2698631"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400" y="445025"/>
            <a:ext cx="77172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b="1">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b="1">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b="1">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b="1">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b="1">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b="1">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b="1">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b="1">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b="1">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713400" y="1152475"/>
            <a:ext cx="77172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1"/>
              </a:buClr>
              <a:buSzPts val="1800"/>
              <a:buFont typeface="Abel"/>
              <a:buChar char="●"/>
              <a:defRPr sz="1800">
                <a:solidFill>
                  <a:schemeClr val="lt1"/>
                </a:solidFill>
                <a:latin typeface="Abel"/>
                <a:ea typeface="Abel"/>
                <a:cs typeface="Abel"/>
                <a:sym typeface="Abel"/>
              </a:defRPr>
            </a:lvl1pPr>
            <a:lvl2pPr marL="914400" lvl="1" indent="-3175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2pPr>
            <a:lvl3pPr marL="1371600" lvl="2" indent="-3175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3pPr>
            <a:lvl4pPr marL="1828800" lvl="3" indent="-3175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4pPr>
            <a:lvl5pPr marL="2286000" lvl="4" indent="-3175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5pPr>
            <a:lvl6pPr marL="2743200" lvl="5" indent="-3175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6pPr>
            <a:lvl7pPr marL="3200400" lvl="6" indent="-3175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7pPr>
            <a:lvl8pPr marL="3657600" lvl="7" indent="-3175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8pPr>
            <a:lvl9pPr marL="4114800" lvl="8" indent="-3175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8" r:id="rId8"/>
    <p:sldLayoutId id="2147483659" r:id="rId9"/>
    <p:sldLayoutId id="2147483660" r:id="rId10"/>
    <p:sldLayoutId id="2147483665" r:id="rId11"/>
    <p:sldLayoutId id="2147483666" r:id="rId12"/>
    <p:sldLayoutId id="2147483667" r:id="rId13"/>
    <p:sldLayoutId id="2147483670" r:id="rId14"/>
    <p:sldLayoutId id="2147483672" r:id="rId15"/>
    <p:sldLayoutId id="2147483673" r:id="rId16"/>
    <p:sldLayoutId id="214748367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linkedin.com/in/priyanshi-231b092a6" TargetMode="External"/><Relationship Id="rId2" Type="http://schemas.openxmlformats.org/officeDocument/2006/relationships/notesSlide" Target="../notesSlides/notesSlide16.xml"/><Relationship Id="rId1" Type="http://schemas.openxmlformats.org/officeDocument/2006/relationships/slideLayout" Target="../slideLayouts/slideLayout15.xml"/><Relationship Id="rId6" Type="http://schemas.openxmlformats.org/officeDocument/2006/relationships/hyperlink" Target="https://martin-m.org/2019/09/14/ssh-over-tor/" TargetMode="External"/><Relationship Id="rId5" Type="http://schemas.openxmlformats.org/officeDocument/2006/relationships/image" Target="../media/image17.sv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dk2"/>
            </a:gs>
          </a:gsLst>
          <a:lin ang="2700006" scaled="0"/>
        </a:gradFill>
        <a:effectLst/>
      </p:bgPr>
    </p:bg>
    <p:spTree>
      <p:nvGrpSpPr>
        <p:cNvPr id="1" name="Shape 283"/>
        <p:cNvGrpSpPr/>
        <p:nvPr/>
      </p:nvGrpSpPr>
      <p:grpSpPr>
        <a:xfrm>
          <a:off x="0" y="0"/>
          <a:ext cx="0" cy="0"/>
          <a:chOff x="0" y="0"/>
          <a:chExt cx="0" cy="0"/>
        </a:xfrm>
      </p:grpSpPr>
      <p:pic>
        <p:nvPicPr>
          <p:cNvPr id="284" name="Google Shape;284;p31"/>
          <p:cNvPicPr preferRelativeResize="0"/>
          <p:nvPr/>
        </p:nvPicPr>
        <p:blipFill>
          <a:blip r:embed="rId3">
            <a:alphaModFix/>
          </a:blip>
          <a:stretch>
            <a:fillRect/>
          </a:stretch>
        </p:blipFill>
        <p:spPr>
          <a:xfrm>
            <a:off x="3231475" y="1085150"/>
            <a:ext cx="5912400" cy="4064700"/>
          </a:xfrm>
          <a:prstGeom prst="snip2DiagRect">
            <a:avLst>
              <a:gd name="adj1" fmla="val 0"/>
              <a:gd name="adj2" fmla="val 16667"/>
            </a:avLst>
          </a:prstGeom>
          <a:noFill/>
          <a:ln>
            <a:noFill/>
          </a:ln>
        </p:spPr>
      </p:pic>
      <p:sp>
        <p:nvSpPr>
          <p:cNvPr id="285" name="Google Shape;285;p31"/>
          <p:cNvSpPr/>
          <p:nvPr/>
        </p:nvSpPr>
        <p:spPr>
          <a:xfrm>
            <a:off x="418986" y="295602"/>
            <a:ext cx="5121600" cy="2704500"/>
          </a:xfrm>
          <a:prstGeom prst="snip2DiagRect">
            <a:avLst>
              <a:gd name="adj1" fmla="val 0"/>
              <a:gd name="adj2" fmla="val 16667"/>
            </a:avLst>
          </a:prstGeom>
          <a:solidFill>
            <a:srgbClr val="030325">
              <a:alpha val="31279"/>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835086" y="2322160"/>
            <a:ext cx="4416900" cy="461700"/>
          </a:xfrm>
          <a:prstGeom prst="snip2DiagRect">
            <a:avLst>
              <a:gd name="adj1" fmla="val 0"/>
              <a:gd name="adj2" fmla="val 414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txBox="1">
            <a:spLocks noGrp="1"/>
          </p:cNvSpPr>
          <p:nvPr>
            <p:ph type="ctrTitle"/>
          </p:nvPr>
        </p:nvSpPr>
        <p:spPr>
          <a:xfrm>
            <a:off x="-189186" y="196350"/>
            <a:ext cx="5883136" cy="2009700"/>
          </a:xfrm>
          <a:prstGeom prst="rect">
            <a:avLst/>
          </a:prstGeom>
        </p:spPr>
        <p:txBody>
          <a:bodyPr spcFirstLastPara="1" wrap="square" lIns="91425" tIns="91425" rIns="91425" bIns="91425" anchor="b" anchorCtr="0">
            <a:noAutofit/>
          </a:bodyPr>
          <a:lstStyle/>
          <a:p>
            <a:pPr algn="ctr"/>
            <a:r>
              <a:rPr lang="en-IN" sz="4800" dirty="0">
                <a:solidFill>
                  <a:schemeClr val="bg1"/>
                </a:solidFill>
                <a:latin typeface="Britannic Bold" panose="020B0903060703020204" pitchFamily="34" charset="0"/>
              </a:rPr>
              <a:t>“ FUELING THE FUTURE”</a:t>
            </a:r>
          </a:p>
        </p:txBody>
      </p:sp>
      <p:sp>
        <p:nvSpPr>
          <p:cNvPr id="288" name="Google Shape;288;p31"/>
          <p:cNvSpPr txBox="1">
            <a:spLocks noGrp="1"/>
          </p:cNvSpPr>
          <p:nvPr>
            <p:ph type="subTitle" idx="1"/>
          </p:nvPr>
        </p:nvSpPr>
        <p:spPr>
          <a:xfrm>
            <a:off x="827689" y="2349062"/>
            <a:ext cx="4453758" cy="677078"/>
          </a:xfrm>
          <a:prstGeom prst="rect">
            <a:avLst/>
          </a:prstGeom>
        </p:spPr>
        <p:txBody>
          <a:bodyPr spcFirstLastPara="1" wrap="square" lIns="91425" tIns="91425" rIns="91425" bIns="91425" anchor="t" anchorCtr="0">
            <a:spAutoFit/>
          </a:bodyPr>
          <a:lstStyle/>
          <a:p>
            <a:pPr marL="0" indent="0"/>
            <a:r>
              <a:rPr lang="en-IN" sz="1600" dirty="0">
                <a:solidFill>
                  <a:schemeClr val="bg1"/>
                </a:solidFill>
                <a:latin typeface="Britannic Bold" panose="020B0903060703020204" pitchFamily="34" charset="0"/>
              </a:rPr>
              <a:t>EV – SALES SPARK : INSIGHTS AND ANALYSIS📊</a:t>
            </a:r>
          </a:p>
          <a:p>
            <a:pPr marL="0" lvl="0" indent="0" algn="ctr" rtl="0">
              <a:spcBef>
                <a:spcPts val="0"/>
              </a:spcBef>
              <a:spcAft>
                <a:spcPts val="0"/>
              </a:spcAft>
              <a:buNone/>
            </a:pPr>
            <a:endParaRPr sz="1600" dirty="0"/>
          </a:p>
        </p:txBody>
      </p:sp>
      <p:grpSp>
        <p:nvGrpSpPr>
          <p:cNvPr id="289" name="Google Shape;289;p31"/>
          <p:cNvGrpSpPr/>
          <p:nvPr/>
        </p:nvGrpSpPr>
        <p:grpSpPr>
          <a:xfrm>
            <a:off x="713275" y="3343924"/>
            <a:ext cx="1083994" cy="274261"/>
            <a:chOff x="713275" y="4065425"/>
            <a:chExt cx="987245" cy="256500"/>
          </a:xfrm>
        </p:grpSpPr>
        <p:sp>
          <p:nvSpPr>
            <p:cNvPr id="290" name="Google Shape;290;p31"/>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31"/>
          <p:cNvGrpSpPr/>
          <p:nvPr/>
        </p:nvGrpSpPr>
        <p:grpSpPr>
          <a:xfrm flipH="1">
            <a:off x="5173000" y="3445607"/>
            <a:ext cx="3971000" cy="1636900"/>
            <a:chOff x="-790200" y="-1262950"/>
            <a:chExt cx="3971000" cy="1636900"/>
          </a:xfrm>
        </p:grpSpPr>
        <p:cxnSp>
          <p:nvCxnSpPr>
            <p:cNvPr id="294" name="Google Shape;294;p31"/>
            <p:cNvCxnSpPr/>
            <p:nvPr/>
          </p:nvCxnSpPr>
          <p:spPr>
            <a:xfrm>
              <a:off x="-790200" y="-1262950"/>
              <a:ext cx="1633200" cy="1633200"/>
            </a:xfrm>
            <a:prstGeom prst="straightConnector1">
              <a:avLst/>
            </a:prstGeom>
            <a:noFill/>
            <a:ln w="9525" cap="flat" cmpd="sng">
              <a:solidFill>
                <a:schemeClr val="accent2"/>
              </a:solidFill>
              <a:prstDash val="solid"/>
              <a:round/>
              <a:headEnd type="none" w="med" len="med"/>
              <a:tailEnd type="none" w="med" len="med"/>
            </a:ln>
          </p:spPr>
        </p:cxnSp>
        <p:cxnSp>
          <p:nvCxnSpPr>
            <p:cNvPr id="295" name="Google Shape;295;p31"/>
            <p:cNvCxnSpPr/>
            <p:nvPr/>
          </p:nvCxnSpPr>
          <p:spPr>
            <a:xfrm>
              <a:off x="839600" y="373950"/>
              <a:ext cx="2341200" cy="0"/>
            </a:xfrm>
            <a:prstGeom prst="straightConnector1">
              <a:avLst/>
            </a:prstGeom>
            <a:noFill/>
            <a:ln w="9525" cap="flat" cmpd="sng">
              <a:solidFill>
                <a:schemeClr val="accent2"/>
              </a:solidFill>
              <a:prstDash val="solid"/>
              <a:round/>
              <a:headEnd type="none" w="med" len="med"/>
              <a:tailEnd type="oval" w="med" len="med"/>
            </a:ln>
          </p:spPr>
        </p:cxnSp>
      </p:grpSp>
      <p:grpSp>
        <p:nvGrpSpPr>
          <p:cNvPr id="296" name="Google Shape;296;p31"/>
          <p:cNvGrpSpPr/>
          <p:nvPr/>
        </p:nvGrpSpPr>
        <p:grpSpPr>
          <a:xfrm>
            <a:off x="5205411" y="-75307"/>
            <a:ext cx="1728661" cy="837300"/>
            <a:chOff x="5205411" y="-75307"/>
            <a:chExt cx="1728661" cy="837300"/>
          </a:xfrm>
        </p:grpSpPr>
        <p:cxnSp>
          <p:nvCxnSpPr>
            <p:cNvPr id="297" name="Google Shape;297;p31"/>
            <p:cNvCxnSpPr/>
            <p:nvPr/>
          </p:nvCxnSpPr>
          <p:spPr>
            <a:xfrm>
              <a:off x="5205411" y="-75307"/>
              <a:ext cx="837300" cy="837300"/>
            </a:xfrm>
            <a:prstGeom prst="straightConnector1">
              <a:avLst/>
            </a:prstGeom>
            <a:noFill/>
            <a:ln w="9525" cap="flat" cmpd="sng">
              <a:solidFill>
                <a:schemeClr val="accent2"/>
              </a:solidFill>
              <a:prstDash val="solid"/>
              <a:round/>
              <a:headEnd type="none" w="med" len="med"/>
              <a:tailEnd type="oval" w="med" len="med"/>
            </a:ln>
          </p:spPr>
        </p:cxnSp>
        <p:cxnSp>
          <p:nvCxnSpPr>
            <p:cNvPr id="298" name="Google Shape;298;p31"/>
            <p:cNvCxnSpPr/>
            <p:nvPr/>
          </p:nvCxnSpPr>
          <p:spPr>
            <a:xfrm>
              <a:off x="5651144" y="-75307"/>
              <a:ext cx="837300" cy="837300"/>
            </a:xfrm>
            <a:prstGeom prst="straightConnector1">
              <a:avLst/>
            </a:prstGeom>
            <a:noFill/>
            <a:ln w="9525" cap="flat" cmpd="sng">
              <a:solidFill>
                <a:schemeClr val="accent2"/>
              </a:solidFill>
              <a:prstDash val="solid"/>
              <a:round/>
              <a:headEnd type="none" w="med" len="med"/>
              <a:tailEnd type="oval" w="med" len="med"/>
            </a:ln>
          </p:spPr>
        </p:cxnSp>
        <p:cxnSp>
          <p:nvCxnSpPr>
            <p:cNvPr id="299" name="Google Shape;299;p31"/>
            <p:cNvCxnSpPr/>
            <p:nvPr/>
          </p:nvCxnSpPr>
          <p:spPr>
            <a:xfrm>
              <a:off x="6096772" y="-75307"/>
              <a:ext cx="837300" cy="837300"/>
            </a:xfrm>
            <a:prstGeom prst="straightConnector1">
              <a:avLst/>
            </a:prstGeom>
            <a:noFill/>
            <a:ln w="9525" cap="flat" cmpd="sng">
              <a:solidFill>
                <a:schemeClr val="accent2"/>
              </a:solidFill>
              <a:prstDash val="solid"/>
              <a:round/>
              <a:headEnd type="none" w="med" len="med"/>
              <a:tailEnd type="oval" w="med" len="med"/>
            </a:ln>
          </p:spPr>
        </p:cxnSp>
      </p:grpSp>
      <p:grpSp>
        <p:nvGrpSpPr>
          <p:cNvPr id="300" name="Google Shape;300;p31"/>
          <p:cNvGrpSpPr/>
          <p:nvPr/>
        </p:nvGrpSpPr>
        <p:grpSpPr>
          <a:xfrm rot="10800000">
            <a:off x="2042016" y="4404518"/>
            <a:ext cx="1728661" cy="837300"/>
            <a:chOff x="5205411" y="-75307"/>
            <a:chExt cx="1728661" cy="837300"/>
          </a:xfrm>
        </p:grpSpPr>
        <p:cxnSp>
          <p:nvCxnSpPr>
            <p:cNvPr id="301" name="Google Shape;301;p31"/>
            <p:cNvCxnSpPr/>
            <p:nvPr/>
          </p:nvCxnSpPr>
          <p:spPr>
            <a:xfrm>
              <a:off x="5205411" y="-75307"/>
              <a:ext cx="837300" cy="837300"/>
            </a:xfrm>
            <a:prstGeom prst="straightConnector1">
              <a:avLst/>
            </a:prstGeom>
            <a:noFill/>
            <a:ln w="9525" cap="flat" cmpd="sng">
              <a:solidFill>
                <a:schemeClr val="accent2"/>
              </a:solidFill>
              <a:prstDash val="solid"/>
              <a:round/>
              <a:headEnd type="none" w="med" len="med"/>
              <a:tailEnd type="oval" w="med" len="med"/>
            </a:ln>
          </p:spPr>
        </p:cxnSp>
        <p:cxnSp>
          <p:nvCxnSpPr>
            <p:cNvPr id="302" name="Google Shape;302;p31"/>
            <p:cNvCxnSpPr/>
            <p:nvPr/>
          </p:nvCxnSpPr>
          <p:spPr>
            <a:xfrm>
              <a:off x="5651144" y="-75307"/>
              <a:ext cx="837300" cy="837300"/>
            </a:xfrm>
            <a:prstGeom prst="straightConnector1">
              <a:avLst/>
            </a:prstGeom>
            <a:noFill/>
            <a:ln w="9525" cap="flat" cmpd="sng">
              <a:solidFill>
                <a:schemeClr val="accent2"/>
              </a:solidFill>
              <a:prstDash val="solid"/>
              <a:round/>
              <a:headEnd type="none" w="med" len="med"/>
              <a:tailEnd type="oval" w="med" len="med"/>
            </a:ln>
          </p:spPr>
        </p:cxnSp>
        <p:cxnSp>
          <p:nvCxnSpPr>
            <p:cNvPr id="303" name="Google Shape;303;p31"/>
            <p:cNvCxnSpPr/>
            <p:nvPr/>
          </p:nvCxnSpPr>
          <p:spPr>
            <a:xfrm>
              <a:off x="6096772" y="-75307"/>
              <a:ext cx="837300" cy="837300"/>
            </a:xfrm>
            <a:prstGeom prst="straightConnector1">
              <a:avLst/>
            </a:prstGeom>
            <a:noFill/>
            <a:ln w="9525" cap="flat" cmpd="sng">
              <a:solidFill>
                <a:schemeClr val="accent2"/>
              </a:solidFill>
              <a:prstDash val="solid"/>
              <a:round/>
              <a:headEnd type="none" w="med" len="med"/>
              <a:tailEnd type="oval" w="med" len="med"/>
            </a:ln>
          </p:spPr>
        </p:cxnSp>
      </p:grpSp>
      <p:sp>
        <p:nvSpPr>
          <p:cNvPr id="4" name="TextBox 3">
            <a:extLst>
              <a:ext uri="{FF2B5EF4-FFF2-40B4-BE49-F238E27FC236}">
                <a16:creationId xmlns:a16="http://schemas.microsoft.com/office/drawing/2014/main" id="{52E5C93D-3C4D-24FC-94A2-1302A38DCB64}"/>
              </a:ext>
            </a:extLst>
          </p:cNvPr>
          <p:cNvSpPr txBox="1"/>
          <p:nvPr/>
        </p:nvSpPr>
        <p:spPr>
          <a:xfrm>
            <a:off x="4615356" y="4757099"/>
            <a:ext cx="6582102" cy="954107"/>
          </a:xfrm>
          <a:prstGeom prst="rect">
            <a:avLst/>
          </a:prstGeom>
          <a:noFill/>
        </p:spPr>
        <p:txBody>
          <a:bodyPr wrap="square">
            <a:spAutoFit/>
          </a:bodyPr>
          <a:lstStyle/>
          <a:p>
            <a:pPr algn="ctr"/>
            <a:r>
              <a:rPr lang="en-IN" sz="1400" dirty="0">
                <a:solidFill>
                  <a:schemeClr val="tx1"/>
                </a:solidFill>
                <a:latin typeface="Britannic Bold" panose="020B0903060703020204" pitchFamily="34" charset="0"/>
              </a:rPr>
              <a:t>PRESENTED BY – PRIYANSHI</a:t>
            </a:r>
          </a:p>
          <a:p>
            <a:pPr algn="ctr"/>
            <a:endParaRPr lang="en-IN" sz="1400" dirty="0">
              <a:solidFill>
                <a:schemeClr val="tx1"/>
              </a:solidFill>
              <a:latin typeface="Britannic Bold" panose="020B0903060703020204" pitchFamily="34" charset="0"/>
            </a:endParaRPr>
          </a:p>
          <a:p>
            <a:pPr algn="ctr"/>
            <a:endParaRPr lang="en-IN" sz="1400" dirty="0">
              <a:solidFill>
                <a:schemeClr val="tx1"/>
              </a:solidFill>
              <a:latin typeface="Britannic Bold" panose="020B0903060703020204" pitchFamily="34" charset="0"/>
            </a:endParaRPr>
          </a:p>
          <a:p>
            <a:pPr algn="ctr"/>
            <a:endParaRPr lang="en-IN" sz="1400" dirty="0">
              <a:solidFill>
                <a:schemeClr val="tx1"/>
              </a:solidFill>
              <a:latin typeface="Britannic Bold" panose="020B0903060703020204" pitchFamily="34" charset="0"/>
            </a:endParaRPr>
          </a:p>
        </p:txBody>
      </p:sp>
      <p:pic>
        <p:nvPicPr>
          <p:cNvPr id="5" name="Picture 4">
            <a:extLst>
              <a:ext uri="{FF2B5EF4-FFF2-40B4-BE49-F238E27FC236}">
                <a16:creationId xmlns:a16="http://schemas.microsoft.com/office/drawing/2014/main" id="{68D6D5BB-25F4-B508-BAD1-1D7CD91DFC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0083" y="1488219"/>
            <a:ext cx="653808" cy="65380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pic>
        <p:nvPicPr>
          <p:cNvPr id="515" name="Google Shape;515;p40"/>
          <p:cNvPicPr preferRelativeResize="0"/>
          <p:nvPr/>
        </p:nvPicPr>
        <p:blipFill>
          <a:blip r:embed="rId3">
            <a:alphaModFix/>
          </a:blip>
          <a:stretch>
            <a:fillRect/>
          </a:stretch>
        </p:blipFill>
        <p:spPr>
          <a:xfrm>
            <a:off x="0" y="0"/>
            <a:ext cx="5616225" cy="3242000"/>
          </a:xfrm>
          <a:prstGeom prst="rect">
            <a:avLst/>
          </a:prstGeom>
          <a:noFill/>
          <a:ln>
            <a:noFill/>
          </a:ln>
        </p:spPr>
      </p:pic>
      <p:sp>
        <p:nvSpPr>
          <p:cNvPr id="516" name="Google Shape;516;p40"/>
          <p:cNvSpPr/>
          <p:nvPr/>
        </p:nvSpPr>
        <p:spPr>
          <a:xfrm flipH="1">
            <a:off x="4133701" y="1762199"/>
            <a:ext cx="5010300" cy="3381300"/>
          </a:xfrm>
          <a:prstGeom prst="snip1Rect">
            <a:avLst>
              <a:gd name="adj" fmla="val 4387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0"/>
          <p:cNvSpPr txBox="1">
            <a:spLocks noGrp="1"/>
          </p:cNvSpPr>
          <p:nvPr>
            <p:ph type="title"/>
          </p:nvPr>
        </p:nvSpPr>
        <p:spPr>
          <a:xfrm>
            <a:off x="5727450" y="2469075"/>
            <a:ext cx="2694300" cy="615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latin typeface="Britannic Bold" panose="020B0903060703020204" pitchFamily="34" charset="0"/>
              </a:rPr>
              <a:t>FUTURE</a:t>
            </a:r>
            <a:endParaRPr dirty="0">
              <a:latin typeface="Britannic Bold" panose="020B0903060703020204" pitchFamily="34" charset="0"/>
            </a:endParaRPr>
          </a:p>
        </p:txBody>
      </p:sp>
      <p:sp>
        <p:nvSpPr>
          <p:cNvPr id="518" name="Google Shape;518;p40"/>
          <p:cNvSpPr txBox="1">
            <a:spLocks noGrp="1"/>
          </p:cNvSpPr>
          <p:nvPr>
            <p:ph type="subTitle" idx="1"/>
          </p:nvPr>
        </p:nvSpPr>
        <p:spPr>
          <a:xfrm>
            <a:off x="5699760" y="3574172"/>
            <a:ext cx="3125851" cy="9234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IN" sz="1800" dirty="0">
                <a:latin typeface="Bahnschrift" panose="020B0502040204020203" pitchFamily="34" charset="0"/>
              </a:rPr>
              <a:t>Drive electric , breathe easy: a cleaner future starts with every charge</a:t>
            </a:r>
            <a:endParaRPr sz="1800" dirty="0">
              <a:latin typeface="Bahnschrift" panose="020B0502040204020203" pitchFamily="34" charset="0"/>
            </a:endParaRPr>
          </a:p>
        </p:txBody>
      </p:sp>
      <p:cxnSp>
        <p:nvCxnSpPr>
          <p:cNvPr id="519" name="Google Shape;519;p40"/>
          <p:cNvCxnSpPr/>
          <p:nvPr/>
        </p:nvCxnSpPr>
        <p:spPr>
          <a:xfrm rot="10800000">
            <a:off x="6073059" y="3298949"/>
            <a:ext cx="3108000" cy="0"/>
          </a:xfrm>
          <a:prstGeom prst="straightConnector1">
            <a:avLst/>
          </a:prstGeom>
          <a:noFill/>
          <a:ln w="9525" cap="flat" cmpd="sng">
            <a:solidFill>
              <a:schemeClr val="lt1"/>
            </a:solidFill>
            <a:prstDash val="solid"/>
            <a:round/>
            <a:headEnd type="none" w="med" len="med"/>
            <a:tailEnd type="oval" w="med" len="med"/>
          </a:ln>
        </p:spPr>
      </p:cxnSp>
      <p:grpSp>
        <p:nvGrpSpPr>
          <p:cNvPr id="520" name="Google Shape;520;p40"/>
          <p:cNvGrpSpPr/>
          <p:nvPr/>
        </p:nvGrpSpPr>
        <p:grpSpPr>
          <a:xfrm>
            <a:off x="117963" y="3998219"/>
            <a:ext cx="4660623" cy="1211775"/>
            <a:chOff x="123077" y="3998200"/>
            <a:chExt cx="4660623" cy="1211775"/>
          </a:xfrm>
        </p:grpSpPr>
        <p:grpSp>
          <p:nvGrpSpPr>
            <p:cNvPr id="521" name="Google Shape;521;p40"/>
            <p:cNvGrpSpPr/>
            <p:nvPr/>
          </p:nvGrpSpPr>
          <p:grpSpPr>
            <a:xfrm rot="10800000" flipH="1">
              <a:off x="1683050" y="3998200"/>
              <a:ext cx="3100650" cy="1211775"/>
              <a:chOff x="-365050" y="-837825"/>
              <a:chExt cx="3100650" cy="1211775"/>
            </a:xfrm>
          </p:grpSpPr>
          <p:cxnSp>
            <p:nvCxnSpPr>
              <p:cNvPr id="522" name="Google Shape;522;p40"/>
              <p:cNvCxnSpPr/>
              <p:nvPr/>
            </p:nvCxnSpPr>
            <p:spPr>
              <a:xfrm>
                <a:off x="-365050" y="-837825"/>
                <a:ext cx="1208100" cy="1208100"/>
              </a:xfrm>
              <a:prstGeom prst="straightConnector1">
                <a:avLst/>
              </a:prstGeom>
              <a:noFill/>
              <a:ln w="9525" cap="flat" cmpd="sng">
                <a:solidFill>
                  <a:schemeClr val="accent2"/>
                </a:solidFill>
                <a:prstDash val="solid"/>
                <a:round/>
                <a:headEnd type="none" w="med" len="med"/>
                <a:tailEnd type="none" w="med" len="med"/>
              </a:ln>
            </p:spPr>
          </p:cxnSp>
          <p:cxnSp>
            <p:nvCxnSpPr>
              <p:cNvPr id="523" name="Google Shape;523;p40"/>
              <p:cNvCxnSpPr/>
              <p:nvPr/>
            </p:nvCxnSpPr>
            <p:spPr>
              <a:xfrm>
                <a:off x="839600" y="373950"/>
                <a:ext cx="1896000" cy="0"/>
              </a:xfrm>
              <a:prstGeom prst="straightConnector1">
                <a:avLst/>
              </a:prstGeom>
              <a:noFill/>
              <a:ln w="9525" cap="flat" cmpd="sng">
                <a:solidFill>
                  <a:schemeClr val="accent2"/>
                </a:solidFill>
                <a:prstDash val="solid"/>
                <a:round/>
                <a:headEnd type="none" w="med" len="med"/>
                <a:tailEnd type="oval" w="med" len="med"/>
              </a:ln>
            </p:spPr>
          </p:cxnSp>
        </p:grpSp>
        <p:grpSp>
          <p:nvGrpSpPr>
            <p:cNvPr id="524" name="Google Shape;524;p40"/>
            <p:cNvGrpSpPr/>
            <p:nvPr/>
          </p:nvGrpSpPr>
          <p:grpSpPr>
            <a:xfrm rot="10800000" flipH="1">
              <a:off x="123077" y="4200380"/>
              <a:ext cx="2009569" cy="973361"/>
              <a:chOff x="5205411" y="-75307"/>
              <a:chExt cx="1728661" cy="837300"/>
            </a:xfrm>
          </p:grpSpPr>
          <p:cxnSp>
            <p:nvCxnSpPr>
              <p:cNvPr id="525" name="Google Shape;525;p40"/>
              <p:cNvCxnSpPr/>
              <p:nvPr/>
            </p:nvCxnSpPr>
            <p:spPr>
              <a:xfrm>
                <a:off x="5205411" y="-75307"/>
                <a:ext cx="837300" cy="837300"/>
              </a:xfrm>
              <a:prstGeom prst="straightConnector1">
                <a:avLst/>
              </a:prstGeom>
              <a:noFill/>
              <a:ln w="9525" cap="flat" cmpd="sng">
                <a:solidFill>
                  <a:schemeClr val="accent2"/>
                </a:solidFill>
                <a:prstDash val="solid"/>
                <a:round/>
                <a:headEnd type="none" w="med" len="med"/>
                <a:tailEnd type="oval" w="med" len="med"/>
              </a:ln>
            </p:spPr>
          </p:cxnSp>
          <p:cxnSp>
            <p:nvCxnSpPr>
              <p:cNvPr id="526" name="Google Shape;526;p40"/>
              <p:cNvCxnSpPr/>
              <p:nvPr/>
            </p:nvCxnSpPr>
            <p:spPr>
              <a:xfrm>
                <a:off x="5651144" y="-75307"/>
                <a:ext cx="837300" cy="837300"/>
              </a:xfrm>
              <a:prstGeom prst="straightConnector1">
                <a:avLst/>
              </a:prstGeom>
              <a:noFill/>
              <a:ln w="9525" cap="flat" cmpd="sng">
                <a:solidFill>
                  <a:schemeClr val="accent2"/>
                </a:solidFill>
                <a:prstDash val="solid"/>
                <a:round/>
                <a:headEnd type="none" w="med" len="med"/>
                <a:tailEnd type="oval" w="med" len="med"/>
              </a:ln>
            </p:spPr>
          </p:cxnSp>
          <p:cxnSp>
            <p:nvCxnSpPr>
              <p:cNvPr id="527" name="Google Shape;527;p40"/>
              <p:cNvCxnSpPr/>
              <p:nvPr/>
            </p:nvCxnSpPr>
            <p:spPr>
              <a:xfrm>
                <a:off x="6096772" y="-75307"/>
                <a:ext cx="837300" cy="837300"/>
              </a:xfrm>
              <a:prstGeom prst="straightConnector1">
                <a:avLst/>
              </a:prstGeom>
              <a:noFill/>
              <a:ln w="9525" cap="flat" cmpd="sng">
                <a:solidFill>
                  <a:schemeClr val="accent2"/>
                </a:solidFill>
                <a:prstDash val="solid"/>
                <a:round/>
                <a:headEnd type="none" w="med" len="med"/>
                <a:tailEnd type="oval" w="med" len="med"/>
              </a:ln>
            </p:spPr>
          </p:cxnSp>
        </p:grpSp>
      </p:grpSp>
      <p:grpSp>
        <p:nvGrpSpPr>
          <p:cNvPr id="528" name="Google Shape;528;p40"/>
          <p:cNvGrpSpPr/>
          <p:nvPr/>
        </p:nvGrpSpPr>
        <p:grpSpPr>
          <a:xfrm rot="10800000">
            <a:off x="4365413" y="-66494"/>
            <a:ext cx="4660623" cy="1211775"/>
            <a:chOff x="123077" y="3998200"/>
            <a:chExt cx="4660623" cy="1211775"/>
          </a:xfrm>
        </p:grpSpPr>
        <p:grpSp>
          <p:nvGrpSpPr>
            <p:cNvPr id="529" name="Google Shape;529;p40"/>
            <p:cNvGrpSpPr/>
            <p:nvPr/>
          </p:nvGrpSpPr>
          <p:grpSpPr>
            <a:xfrm rot="10800000" flipH="1">
              <a:off x="1683050" y="3998200"/>
              <a:ext cx="3100650" cy="1211775"/>
              <a:chOff x="-365050" y="-837825"/>
              <a:chExt cx="3100650" cy="1211775"/>
            </a:xfrm>
          </p:grpSpPr>
          <p:cxnSp>
            <p:nvCxnSpPr>
              <p:cNvPr id="530" name="Google Shape;530;p40"/>
              <p:cNvCxnSpPr/>
              <p:nvPr/>
            </p:nvCxnSpPr>
            <p:spPr>
              <a:xfrm>
                <a:off x="-365050" y="-837825"/>
                <a:ext cx="1208100" cy="1208100"/>
              </a:xfrm>
              <a:prstGeom prst="straightConnector1">
                <a:avLst/>
              </a:prstGeom>
              <a:noFill/>
              <a:ln w="9525" cap="flat" cmpd="sng">
                <a:solidFill>
                  <a:schemeClr val="accent2"/>
                </a:solidFill>
                <a:prstDash val="solid"/>
                <a:round/>
                <a:headEnd type="none" w="med" len="med"/>
                <a:tailEnd type="none" w="med" len="med"/>
              </a:ln>
            </p:spPr>
          </p:cxnSp>
          <p:cxnSp>
            <p:nvCxnSpPr>
              <p:cNvPr id="531" name="Google Shape;531;p40"/>
              <p:cNvCxnSpPr/>
              <p:nvPr/>
            </p:nvCxnSpPr>
            <p:spPr>
              <a:xfrm>
                <a:off x="839600" y="373950"/>
                <a:ext cx="1896000" cy="0"/>
              </a:xfrm>
              <a:prstGeom prst="straightConnector1">
                <a:avLst/>
              </a:prstGeom>
              <a:noFill/>
              <a:ln w="9525" cap="flat" cmpd="sng">
                <a:solidFill>
                  <a:schemeClr val="accent2"/>
                </a:solidFill>
                <a:prstDash val="solid"/>
                <a:round/>
                <a:headEnd type="none" w="med" len="med"/>
                <a:tailEnd type="oval" w="med" len="med"/>
              </a:ln>
            </p:spPr>
          </p:cxnSp>
        </p:grpSp>
        <p:grpSp>
          <p:nvGrpSpPr>
            <p:cNvPr id="532" name="Google Shape;532;p40"/>
            <p:cNvGrpSpPr/>
            <p:nvPr/>
          </p:nvGrpSpPr>
          <p:grpSpPr>
            <a:xfrm rot="10800000" flipH="1">
              <a:off x="123077" y="4200380"/>
              <a:ext cx="2009569" cy="973361"/>
              <a:chOff x="5205411" y="-75307"/>
              <a:chExt cx="1728661" cy="837300"/>
            </a:xfrm>
          </p:grpSpPr>
          <p:cxnSp>
            <p:nvCxnSpPr>
              <p:cNvPr id="533" name="Google Shape;533;p40"/>
              <p:cNvCxnSpPr/>
              <p:nvPr/>
            </p:nvCxnSpPr>
            <p:spPr>
              <a:xfrm>
                <a:off x="5205411" y="-75307"/>
                <a:ext cx="837300" cy="837300"/>
              </a:xfrm>
              <a:prstGeom prst="straightConnector1">
                <a:avLst/>
              </a:prstGeom>
              <a:noFill/>
              <a:ln w="9525" cap="flat" cmpd="sng">
                <a:solidFill>
                  <a:schemeClr val="accent2"/>
                </a:solidFill>
                <a:prstDash val="solid"/>
                <a:round/>
                <a:headEnd type="none" w="med" len="med"/>
                <a:tailEnd type="oval" w="med" len="med"/>
              </a:ln>
            </p:spPr>
          </p:cxnSp>
          <p:cxnSp>
            <p:nvCxnSpPr>
              <p:cNvPr id="534" name="Google Shape;534;p40"/>
              <p:cNvCxnSpPr/>
              <p:nvPr/>
            </p:nvCxnSpPr>
            <p:spPr>
              <a:xfrm>
                <a:off x="5651144" y="-75307"/>
                <a:ext cx="837300" cy="837300"/>
              </a:xfrm>
              <a:prstGeom prst="straightConnector1">
                <a:avLst/>
              </a:prstGeom>
              <a:noFill/>
              <a:ln w="9525" cap="flat" cmpd="sng">
                <a:solidFill>
                  <a:schemeClr val="accent2"/>
                </a:solidFill>
                <a:prstDash val="solid"/>
                <a:round/>
                <a:headEnd type="none" w="med" len="med"/>
                <a:tailEnd type="oval" w="med" len="med"/>
              </a:ln>
            </p:spPr>
          </p:cxnSp>
          <p:cxnSp>
            <p:nvCxnSpPr>
              <p:cNvPr id="535" name="Google Shape;535;p40"/>
              <p:cNvCxnSpPr/>
              <p:nvPr/>
            </p:nvCxnSpPr>
            <p:spPr>
              <a:xfrm>
                <a:off x="6096772" y="-75307"/>
                <a:ext cx="837300" cy="837300"/>
              </a:xfrm>
              <a:prstGeom prst="straightConnector1">
                <a:avLst/>
              </a:prstGeom>
              <a:noFill/>
              <a:ln w="9525" cap="flat" cmpd="sng">
                <a:solidFill>
                  <a:schemeClr val="accent2"/>
                </a:solidFill>
                <a:prstDash val="solid"/>
                <a:round/>
                <a:headEnd type="none" w="med" len="med"/>
                <a:tailEnd type="oval" w="med" len="med"/>
              </a:ln>
            </p:spPr>
          </p:cxnSp>
        </p:grpSp>
      </p:grpSp>
      <p:sp>
        <p:nvSpPr>
          <p:cNvPr id="536" name="Google Shape;536;p40"/>
          <p:cNvSpPr/>
          <p:nvPr/>
        </p:nvSpPr>
        <p:spPr>
          <a:xfrm>
            <a:off x="648454" y="3084675"/>
            <a:ext cx="889500" cy="256500"/>
          </a:xfrm>
          <a:prstGeom prst="snip2DiagRect">
            <a:avLst>
              <a:gd name="adj1" fmla="val 0"/>
              <a:gd name="adj2"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0"/>
          <p:cNvSpPr/>
          <p:nvPr/>
        </p:nvSpPr>
        <p:spPr>
          <a:xfrm>
            <a:off x="1466904" y="2865950"/>
            <a:ext cx="889500" cy="256500"/>
          </a:xfrm>
          <a:prstGeom prst="snip2DiagRect">
            <a:avLst>
              <a:gd name="adj1" fmla="val 0"/>
              <a:gd name="adj2"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41"/>
          <p:cNvSpPr txBox="1">
            <a:spLocks noGrp="1"/>
          </p:cNvSpPr>
          <p:nvPr>
            <p:ph type="title"/>
          </p:nvPr>
        </p:nvSpPr>
        <p:spPr>
          <a:xfrm>
            <a:off x="-189186" y="1326521"/>
            <a:ext cx="5257801" cy="3631733"/>
          </a:xfrm>
          <a:prstGeom prst="rect">
            <a:avLst/>
          </a:prstGeom>
        </p:spPr>
        <p:txBody>
          <a:bodyPr spcFirstLastPara="1" wrap="square" lIns="91425" tIns="91425" rIns="91425" bIns="91425" anchor="b" anchorCtr="0">
            <a:spAutoFit/>
          </a:bodyPr>
          <a:lstStyle/>
          <a:p>
            <a:pPr marL="514350" indent="-514350" algn="ctr"/>
            <a:r>
              <a:rPr lang="en-US" sz="1400" dirty="0">
                <a:solidFill>
                  <a:schemeClr val="accent4">
                    <a:lumMod val="60000"/>
                    <a:lumOff val="40000"/>
                  </a:schemeClr>
                </a:solidFill>
                <a:latin typeface="Britannic Bold" panose="020B0903060703020204" pitchFamily="34" charset="0"/>
              </a:rPr>
              <a:t>Primary Reasons for Choosing 4-Wheeler EVs in 2023 and 2024 ?</a:t>
            </a:r>
            <a:br>
              <a:rPr lang="en-US" sz="1400" dirty="0">
                <a:solidFill>
                  <a:schemeClr val="accent4">
                    <a:lumMod val="60000"/>
                    <a:lumOff val="40000"/>
                  </a:schemeClr>
                </a:solidFill>
                <a:latin typeface="Britannic Bold" panose="020B0903060703020204" pitchFamily="34" charset="0"/>
              </a:rPr>
            </a:br>
            <a:br>
              <a:rPr lang="en-US" sz="1400" dirty="0">
                <a:solidFill>
                  <a:schemeClr val="accent4">
                    <a:lumMod val="40000"/>
                    <a:lumOff val="60000"/>
                  </a:schemeClr>
                </a:solidFill>
                <a:latin typeface="Britannic Bold" panose="020B0903060703020204" pitchFamily="34" charset="0"/>
              </a:rPr>
            </a:br>
            <a:r>
              <a:rPr lang="en-US" sz="1200" b="1" dirty="0">
                <a:solidFill>
                  <a:srgbClr val="FF0000"/>
                </a:solidFill>
                <a:latin typeface="Bahnschrift SemiLight SemiConde" panose="020B0502040204020203" pitchFamily="34" charset="0"/>
              </a:rPr>
              <a:t>Cost Savings</a:t>
            </a:r>
            <a:r>
              <a:rPr lang="en-US" sz="1200" dirty="0">
                <a:solidFill>
                  <a:schemeClr val="bg1"/>
                </a:solidFill>
                <a:latin typeface="Bahnschrift SemiLight SemiConde" panose="020B0502040204020203" pitchFamily="34" charset="0"/>
              </a:rPr>
              <a:t>:</a:t>
            </a:r>
            <a:r>
              <a:rPr lang="en-US" sz="1200" dirty="0">
                <a:solidFill>
                  <a:srgbClr val="FF0000"/>
                </a:solidFill>
                <a:latin typeface="Bahnschrift SemiLight SemiConde" panose="020B0502040204020203" pitchFamily="34" charset="0"/>
              </a:rPr>
              <a:t> </a:t>
            </a:r>
            <a:r>
              <a:rPr lang="en-US" sz="1200" dirty="0">
                <a:solidFill>
                  <a:schemeClr val="bg1"/>
                </a:solidFill>
                <a:latin typeface="Bahnschrift SemiLight SemiConde" panose="020B0502040204020203" pitchFamily="34" charset="0"/>
              </a:rPr>
              <a:t>Many customers are drawn to 4-wheeler EVs due to lower fuel costs and reduced maintenance expenses compared to traditional internal combustion engine (ICE) vehicles.</a:t>
            </a:r>
            <a:br>
              <a:rPr lang="en-US" sz="1200" dirty="0">
                <a:solidFill>
                  <a:schemeClr val="bg1"/>
                </a:solidFill>
                <a:latin typeface="Bahnschrift SemiLight SemiConde" panose="020B0502040204020203" pitchFamily="34" charset="0"/>
              </a:rPr>
            </a:br>
            <a:br>
              <a:rPr lang="en-US" sz="1200" dirty="0">
                <a:solidFill>
                  <a:schemeClr val="bg1"/>
                </a:solidFill>
                <a:latin typeface="Bahnschrift SemiLight SemiConde" panose="020B0502040204020203" pitchFamily="34" charset="0"/>
              </a:rPr>
            </a:br>
            <a:r>
              <a:rPr lang="en-US" sz="1200" b="1" dirty="0">
                <a:solidFill>
                  <a:schemeClr val="bg1"/>
                </a:solidFill>
                <a:latin typeface="Bahnschrift SemiLight SemiConde" panose="020B0502040204020203" pitchFamily="34" charset="0"/>
              </a:rPr>
              <a:t> </a:t>
            </a:r>
            <a:r>
              <a:rPr lang="en-US" sz="1200" b="1" dirty="0">
                <a:solidFill>
                  <a:srgbClr val="FF0000"/>
                </a:solidFill>
                <a:latin typeface="Bahnschrift SemiLight SemiConde" panose="020B0502040204020203" pitchFamily="34" charset="0"/>
              </a:rPr>
              <a:t>Environmental Concerns</a:t>
            </a:r>
            <a:r>
              <a:rPr lang="en-US" sz="1200" dirty="0">
                <a:solidFill>
                  <a:schemeClr val="bg1"/>
                </a:solidFill>
                <a:latin typeface="Bahnschrift SemiLight SemiConde" panose="020B0502040204020203" pitchFamily="34" charset="0"/>
              </a:rPr>
              <a:t>: Growing awareness of climate change and pollution has led to a preference for eco-friendly vehicles, making EVs more appealing.</a:t>
            </a:r>
            <a:br>
              <a:rPr lang="en-US" sz="1200" dirty="0">
                <a:solidFill>
                  <a:schemeClr val="bg1"/>
                </a:solidFill>
                <a:latin typeface="Bahnschrift SemiLight SemiConde" panose="020B0502040204020203" pitchFamily="34" charset="0"/>
              </a:rPr>
            </a:br>
            <a:br>
              <a:rPr lang="en-US" sz="1200" dirty="0">
                <a:solidFill>
                  <a:schemeClr val="bg1"/>
                </a:solidFill>
                <a:latin typeface="Bahnschrift SemiLight SemiConde" panose="020B0502040204020203" pitchFamily="34" charset="0"/>
              </a:rPr>
            </a:br>
            <a:r>
              <a:rPr lang="en-US" sz="1200" b="1" dirty="0">
                <a:solidFill>
                  <a:srgbClr val="FF0000"/>
                </a:solidFill>
                <a:latin typeface="Bahnschrift SemiLight SemiConde" panose="020B0502040204020203" pitchFamily="34" charset="0"/>
              </a:rPr>
              <a:t>Government Incentives</a:t>
            </a:r>
            <a:r>
              <a:rPr lang="en-US" sz="1200" dirty="0">
                <a:solidFill>
                  <a:schemeClr val="bg1"/>
                </a:solidFill>
                <a:latin typeface="Bahnschrift SemiLight SemiConde" panose="020B0502040204020203" pitchFamily="34" charset="0"/>
              </a:rPr>
              <a:t>: Financial incentives, including subsidies and tax breaks, have made EVs more affordable, driving higher adoption rates.</a:t>
            </a:r>
            <a:br>
              <a:rPr lang="en-US" sz="1200" dirty="0">
                <a:solidFill>
                  <a:schemeClr val="bg1"/>
                </a:solidFill>
                <a:latin typeface="Bahnschrift SemiLight SemiConde" panose="020B0502040204020203" pitchFamily="34" charset="0"/>
              </a:rPr>
            </a:br>
            <a:br>
              <a:rPr lang="en-US" sz="1200" dirty="0">
                <a:solidFill>
                  <a:schemeClr val="bg1"/>
                </a:solidFill>
                <a:latin typeface="Bahnschrift SemiLight SemiConde" panose="020B0502040204020203" pitchFamily="34" charset="0"/>
              </a:rPr>
            </a:br>
            <a:r>
              <a:rPr lang="en-US" sz="1400" b="1" dirty="0">
                <a:solidFill>
                  <a:srgbClr val="FFC000"/>
                </a:solidFill>
                <a:latin typeface="Bahnschrift SemiLight SemiConde" panose="020B0502040204020203" pitchFamily="34" charset="0"/>
              </a:rPr>
              <a:t>   Reasoning</a:t>
            </a:r>
            <a:r>
              <a:rPr lang="en-US" sz="1200" dirty="0">
                <a:solidFill>
                  <a:schemeClr val="bg1"/>
                </a:solidFill>
                <a:latin typeface="Bahnschrift SemiLight SemiConde" panose="020B0502040204020203" pitchFamily="34" charset="0"/>
              </a:rPr>
              <a:t>: These factors have collectively reduced the total cost of ownership, making 4-wheeler EVs a more attractive option for cost-conscious and environmentally aware consumers.</a:t>
            </a:r>
            <a:br>
              <a:rPr lang="en-IN" sz="1200" dirty="0">
                <a:solidFill>
                  <a:schemeClr val="bg1"/>
                </a:solidFill>
                <a:latin typeface="Bahnschrift SemiLight SemiConde" panose="020B0502040204020203" pitchFamily="34" charset="0"/>
              </a:rPr>
            </a:br>
            <a:endParaRPr sz="1200" dirty="0"/>
          </a:p>
        </p:txBody>
      </p:sp>
      <p:pic>
        <p:nvPicPr>
          <p:cNvPr id="544" name="Google Shape;544;p41"/>
          <p:cNvPicPr preferRelativeResize="0"/>
          <p:nvPr/>
        </p:nvPicPr>
        <p:blipFill>
          <a:blip r:embed="rId3">
            <a:alphaModFix/>
          </a:blip>
          <a:stretch>
            <a:fillRect/>
          </a:stretch>
        </p:blipFill>
        <p:spPr>
          <a:xfrm>
            <a:off x="5328744" y="688950"/>
            <a:ext cx="3815405" cy="3591388"/>
          </a:xfrm>
          <a:prstGeom prst="snip2DiagRect">
            <a:avLst>
              <a:gd name="adj1" fmla="val 0"/>
              <a:gd name="adj2" fmla="val 16667"/>
            </a:avLst>
          </a:prstGeom>
          <a:noFill/>
          <a:ln>
            <a:noFill/>
          </a:ln>
        </p:spPr>
      </p:pic>
      <p:grpSp>
        <p:nvGrpSpPr>
          <p:cNvPr id="545" name="Google Shape;545;p41"/>
          <p:cNvGrpSpPr/>
          <p:nvPr/>
        </p:nvGrpSpPr>
        <p:grpSpPr>
          <a:xfrm rot="10800000" flipH="1">
            <a:off x="5523962" y="4742362"/>
            <a:ext cx="3419250" cy="802275"/>
            <a:chOff x="44450" y="-428325"/>
            <a:chExt cx="3419250" cy="802275"/>
          </a:xfrm>
        </p:grpSpPr>
        <p:cxnSp>
          <p:nvCxnSpPr>
            <p:cNvPr id="546" name="Google Shape;546;p41"/>
            <p:cNvCxnSpPr/>
            <p:nvPr/>
          </p:nvCxnSpPr>
          <p:spPr>
            <a:xfrm>
              <a:off x="44450" y="-428325"/>
              <a:ext cx="798600" cy="798600"/>
            </a:xfrm>
            <a:prstGeom prst="straightConnector1">
              <a:avLst/>
            </a:prstGeom>
            <a:noFill/>
            <a:ln w="9525" cap="flat" cmpd="sng">
              <a:solidFill>
                <a:schemeClr val="accent2"/>
              </a:solidFill>
              <a:prstDash val="solid"/>
              <a:round/>
              <a:headEnd type="none" w="med" len="med"/>
              <a:tailEnd type="none" w="med" len="med"/>
            </a:ln>
          </p:spPr>
        </p:cxnSp>
        <p:cxnSp>
          <p:nvCxnSpPr>
            <p:cNvPr id="547" name="Google Shape;547;p41"/>
            <p:cNvCxnSpPr/>
            <p:nvPr/>
          </p:nvCxnSpPr>
          <p:spPr>
            <a:xfrm>
              <a:off x="839600" y="373950"/>
              <a:ext cx="2624100" cy="0"/>
            </a:xfrm>
            <a:prstGeom prst="straightConnector1">
              <a:avLst/>
            </a:prstGeom>
            <a:noFill/>
            <a:ln w="9525" cap="flat" cmpd="sng">
              <a:solidFill>
                <a:schemeClr val="accent2"/>
              </a:solidFill>
              <a:prstDash val="solid"/>
              <a:round/>
              <a:headEnd type="none" w="med" len="med"/>
              <a:tailEnd type="oval" w="med" len="med"/>
            </a:ln>
          </p:spPr>
        </p:cxnSp>
      </p:grpSp>
      <p:grpSp>
        <p:nvGrpSpPr>
          <p:cNvPr id="548" name="Google Shape;548;p41"/>
          <p:cNvGrpSpPr/>
          <p:nvPr/>
        </p:nvGrpSpPr>
        <p:grpSpPr>
          <a:xfrm flipH="1">
            <a:off x="713400" y="-450"/>
            <a:ext cx="3519500" cy="902521"/>
            <a:chOff x="-55800" y="-528571"/>
            <a:chExt cx="3519500" cy="902521"/>
          </a:xfrm>
        </p:grpSpPr>
        <p:cxnSp>
          <p:nvCxnSpPr>
            <p:cNvPr id="549" name="Google Shape;549;p41"/>
            <p:cNvCxnSpPr/>
            <p:nvPr/>
          </p:nvCxnSpPr>
          <p:spPr>
            <a:xfrm>
              <a:off x="-55800" y="-528571"/>
              <a:ext cx="898800" cy="898800"/>
            </a:xfrm>
            <a:prstGeom prst="straightConnector1">
              <a:avLst/>
            </a:prstGeom>
            <a:noFill/>
            <a:ln w="9525" cap="flat" cmpd="sng">
              <a:solidFill>
                <a:schemeClr val="accent2"/>
              </a:solidFill>
              <a:prstDash val="solid"/>
              <a:round/>
              <a:headEnd type="none" w="med" len="med"/>
              <a:tailEnd type="none" w="med" len="med"/>
            </a:ln>
          </p:spPr>
        </p:cxnSp>
        <p:cxnSp>
          <p:nvCxnSpPr>
            <p:cNvPr id="550" name="Google Shape;550;p41"/>
            <p:cNvCxnSpPr/>
            <p:nvPr/>
          </p:nvCxnSpPr>
          <p:spPr>
            <a:xfrm>
              <a:off x="839600" y="373950"/>
              <a:ext cx="2624100" cy="0"/>
            </a:xfrm>
            <a:prstGeom prst="straightConnector1">
              <a:avLst/>
            </a:prstGeom>
            <a:noFill/>
            <a:ln w="9525" cap="flat" cmpd="sng">
              <a:solidFill>
                <a:schemeClr val="accent2"/>
              </a:solidFill>
              <a:prstDash val="solid"/>
              <a:round/>
              <a:headEnd type="none" w="med" len="med"/>
              <a:tailEnd type="oval" w="med" len="med"/>
            </a:ln>
          </p:spPr>
        </p:cxnSp>
      </p:grpSp>
      <p:grpSp>
        <p:nvGrpSpPr>
          <p:cNvPr id="551" name="Google Shape;551;p41"/>
          <p:cNvGrpSpPr/>
          <p:nvPr/>
        </p:nvGrpSpPr>
        <p:grpSpPr>
          <a:xfrm flipH="1">
            <a:off x="3904902" y="-75295"/>
            <a:ext cx="2009569" cy="973361"/>
            <a:chOff x="5205411" y="-75307"/>
            <a:chExt cx="1728661" cy="837300"/>
          </a:xfrm>
        </p:grpSpPr>
        <p:cxnSp>
          <p:nvCxnSpPr>
            <p:cNvPr id="552" name="Google Shape;552;p41"/>
            <p:cNvCxnSpPr/>
            <p:nvPr/>
          </p:nvCxnSpPr>
          <p:spPr>
            <a:xfrm>
              <a:off x="5205411" y="-75307"/>
              <a:ext cx="837300" cy="837300"/>
            </a:xfrm>
            <a:prstGeom prst="straightConnector1">
              <a:avLst/>
            </a:prstGeom>
            <a:noFill/>
            <a:ln w="9525" cap="flat" cmpd="sng">
              <a:solidFill>
                <a:schemeClr val="accent2"/>
              </a:solidFill>
              <a:prstDash val="solid"/>
              <a:round/>
              <a:headEnd type="none" w="med" len="med"/>
              <a:tailEnd type="oval" w="med" len="med"/>
            </a:ln>
          </p:spPr>
        </p:cxnSp>
        <p:cxnSp>
          <p:nvCxnSpPr>
            <p:cNvPr id="553" name="Google Shape;553;p41"/>
            <p:cNvCxnSpPr/>
            <p:nvPr/>
          </p:nvCxnSpPr>
          <p:spPr>
            <a:xfrm>
              <a:off x="5651144" y="-75307"/>
              <a:ext cx="837300" cy="837300"/>
            </a:xfrm>
            <a:prstGeom prst="straightConnector1">
              <a:avLst/>
            </a:prstGeom>
            <a:noFill/>
            <a:ln w="9525" cap="flat" cmpd="sng">
              <a:solidFill>
                <a:schemeClr val="accent2"/>
              </a:solidFill>
              <a:prstDash val="solid"/>
              <a:round/>
              <a:headEnd type="none" w="med" len="med"/>
              <a:tailEnd type="oval" w="med" len="med"/>
            </a:ln>
          </p:spPr>
        </p:cxnSp>
        <p:cxnSp>
          <p:nvCxnSpPr>
            <p:cNvPr id="554" name="Google Shape;554;p41"/>
            <p:cNvCxnSpPr/>
            <p:nvPr/>
          </p:nvCxnSpPr>
          <p:spPr>
            <a:xfrm>
              <a:off x="6096772" y="-75307"/>
              <a:ext cx="837300" cy="837300"/>
            </a:xfrm>
            <a:prstGeom prst="straightConnector1">
              <a:avLst/>
            </a:prstGeom>
            <a:noFill/>
            <a:ln w="9525" cap="flat" cmpd="sng">
              <a:solidFill>
                <a:schemeClr val="accent2"/>
              </a:solidFill>
              <a:prstDash val="solid"/>
              <a:round/>
              <a:headEnd type="none" w="med" len="med"/>
              <a:tailEnd type="oval" w="med" len="med"/>
            </a:ln>
          </p:spPr>
        </p:cxnSp>
      </p:grpSp>
      <p:sp>
        <p:nvSpPr>
          <p:cNvPr id="4" name="TextBox 3">
            <a:extLst>
              <a:ext uri="{FF2B5EF4-FFF2-40B4-BE49-F238E27FC236}">
                <a16:creationId xmlns:a16="http://schemas.microsoft.com/office/drawing/2014/main" id="{1827C1D6-6783-9D1E-795D-ED61F8FAB5E7}"/>
              </a:ext>
            </a:extLst>
          </p:cNvPr>
          <p:cNvSpPr txBox="1"/>
          <p:nvPr/>
        </p:nvSpPr>
        <p:spPr>
          <a:xfrm>
            <a:off x="394138" y="299545"/>
            <a:ext cx="2971800" cy="400110"/>
          </a:xfrm>
          <a:prstGeom prst="rect">
            <a:avLst/>
          </a:prstGeom>
          <a:noFill/>
        </p:spPr>
        <p:txBody>
          <a:bodyPr wrap="square" rtlCol="0">
            <a:spAutoFit/>
          </a:bodyPr>
          <a:lstStyle/>
          <a:p>
            <a:r>
              <a:rPr lang="en-IN" sz="2000" dirty="0">
                <a:solidFill>
                  <a:schemeClr val="bg1"/>
                </a:solidFill>
                <a:latin typeface="Britannic Bold" panose="020B0903060703020204" pitchFamily="34" charset="0"/>
              </a:rPr>
              <a:t>SECONDARY QUESTIONS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20" name="Google Shape;620;p44"/>
          <p:cNvSpPr/>
          <p:nvPr/>
        </p:nvSpPr>
        <p:spPr>
          <a:xfrm>
            <a:off x="5156912" y="4671648"/>
            <a:ext cx="493800" cy="256500"/>
          </a:xfrm>
          <a:prstGeom prst="snip2DiagRect">
            <a:avLst>
              <a:gd name="adj1" fmla="val 0"/>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Google Shape;732;p49">
            <a:extLst>
              <a:ext uri="{FF2B5EF4-FFF2-40B4-BE49-F238E27FC236}">
                <a16:creationId xmlns:a16="http://schemas.microsoft.com/office/drawing/2014/main" id="{F1491797-53BB-AC59-C229-2082C0F08862}"/>
              </a:ext>
            </a:extLst>
          </p:cNvPr>
          <p:cNvPicPr preferRelativeResize="0"/>
          <p:nvPr/>
        </p:nvPicPr>
        <p:blipFill rotWithShape="1">
          <a:blip r:embed="rId3">
            <a:alphaModFix/>
          </a:blip>
          <a:srcRect t="12831"/>
          <a:stretch/>
        </p:blipFill>
        <p:spPr>
          <a:xfrm>
            <a:off x="5360275" y="725214"/>
            <a:ext cx="3601099" cy="3760076"/>
          </a:xfrm>
          <a:prstGeom prst="snip2DiagRect">
            <a:avLst>
              <a:gd name="adj1" fmla="val 0"/>
              <a:gd name="adj2" fmla="val 16667"/>
            </a:avLst>
          </a:prstGeom>
          <a:noFill/>
          <a:ln>
            <a:noFill/>
          </a:ln>
        </p:spPr>
      </p:pic>
      <p:sp>
        <p:nvSpPr>
          <p:cNvPr id="5" name="TextBox 4">
            <a:extLst>
              <a:ext uri="{FF2B5EF4-FFF2-40B4-BE49-F238E27FC236}">
                <a16:creationId xmlns:a16="http://schemas.microsoft.com/office/drawing/2014/main" id="{3D3F9609-5039-D94D-6A00-929D6AE21809}"/>
              </a:ext>
            </a:extLst>
          </p:cNvPr>
          <p:cNvSpPr txBox="1"/>
          <p:nvPr/>
        </p:nvSpPr>
        <p:spPr>
          <a:xfrm>
            <a:off x="157656" y="496614"/>
            <a:ext cx="4769068" cy="4524315"/>
          </a:xfrm>
          <a:prstGeom prst="rect">
            <a:avLst/>
          </a:prstGeom>
          <a:noFill/>
        </p:spPr>
        <p:txBody>
          <a:bodyPr wrap="square" rtlCol="0">
            <a:spAutoFit/>
          </a:bodyPr>
          <a:lstStyle/>
          <a:p>
            <a:pPr algn="ctr"/>
            <a:r>
              <a:rPr lang="en-US" sz="1600" dirty="0">
                <a:solidFill>
                  <a:schemeClr val="accent4">
                    <a:lumMod val="60000"/>
                    <a:lumOff val="40000"/>
                  </a:schemeClr>
                </a:solidFill>
                <a:latin typeface="Britannic Bold" panose="020B0903060703020204" pitchFamily="34" charset="0"/>
              </a:rPr>
              <a:t>Primary Reasons for Choosing 4-Wheeler EVs in 2023 and 2024 ?</a:t>
            </a:r>
          </a:p>
          <a:p>
            <a:endParaRPr lang="en-US" sz="1600" dirty="0">
              <a:solidFill>
                <a:schemeClr val="accent4">
                  <a:lumMod val="60000"/>
                  <a:lumOff val="40000"/>
                </a:schemeClr>
              </a:solidFill>
              <a:latin typeface="Britannic Bold" panose="020B0903060703020204" pitchFamily="34" charset="0"/>
            </a:endParaRPr>
          </a:p>
          <a:p>
            <a:pPr marL="342900" indent="-342900">
              <a:buFont typeface="Arial" panose="020B0604020202020204" pitchFamily="34" charset="0"/>
              <a:buChar char="•"/>
            </a:pPr>
            <a:r>
              <a:rPr lang="en-US" sz="1400" b="1" dirty="0">
                <a:solidFill>
                  <a:srgbClr val="FF0000"/>
                </a:solidFill>
                <a:latin typeface="Bahnschrift SemiLight SemiConde" panose="020B0502040204020203" pitchFamily="34" charset="0"/>
              </a:rPr>
              <a:t>Cost Savings</a:t>
            </a:r>
            <a:r>
              <a:rPr lang="en-US" sz="1400" dirty="0">
                <a:solidFill>
                  <a:schemeClr val="bg1"/>
                </a:solidFill>
                <a:latin typeface="Bahnschrift SemiLight SemiConde" panose="020B0502040204020203" pitchFamily="34" charset="0"/>
              </a:rPr>
              <a:t>:</a:t>
            </a:r>
            <a:r>
              <a:rPr lang="en-US" sz="1400" dirty="0">
                <a:solidFill>
                  <a:srgbClr val="FF0000"/>
                </a:solidFill>
                <a:latin typeface="Bahnschrift SemiLight SemiConde" panose="020B0502040204020203" pitchFamily="34" charset="0"/>
              </a:rPr>
              <a:t> </a:t>
            </a:r>
            <a:r>
              <a:rPr lang="en-US" sz="1400" dirty="0">
                <a:solidFill>
                  <a:schemeClr val="bg1"/>
                </a:solidFill>
                <a:latin typeface="Bahnschrift SemiLight SemiConde" panose="020B0502040204020203" pitchFamily="34" charset="0"/>
              </a:rPr>
              <a:t>Many customers are drawn to 4-wheeler EVs due to lower fuel costs and reduced maintenance expenses compared to traditional internal combustion engine (ICE) vehicles.</a:t>
            </a:r>
          </a:p>
          <a:p>
            <a:pPr marL="342900" indent="-342900">
              <a:buFont typeface="Arial" panose="020B0604020202020204" pitchFamily="34" charset="0"/>
              <a:buChar char="•"/>
            </a:pPr>
            <a:endParaRPr lang="en-US" sz="1400" dirty="0">
              <a:solidFill>
                <a:schemeClr val="bg1"/>
              </a:solidFill>
              <a:latin typeface="Bahnschrift SemiLight SemiConde" panose="020B0502040204020203" pitchFamily="34" charset="0"/>
            </a:endParaRPr>
          </a:p>
          <a:p>
            <a:pPr marL="342900" indent="-342900">
              <a:buFont typeface="Arial" panose="020B0604020202020204" pitchFamily="34" charset="0"/>
              <a:buChar char="•"/>
            </a:pPr>
            <a:r>
              <a:rPr lang="en-US" sz="1400" b="1" dirty="0">
                <a:solidFill>
                  <a:schemeClr val="bg1"/>
                </a:solidFill>
                <a:latin typeface="Bahnschrift SemiLight SemiConde" panose="020B0502040204020203" pitchFamily="34" charset="0"/>
              </a:rPr>
              <a:t> </a:t>
            </a:r>
            <a:r>
              <a:rPr lang="en-US" sz="1400" b="1" dirty="0">
                <a:solidFill>
                  <a:srgbClr val="FF0000"/>
                </a:solidFill>
                <a:latin typeface="Bahnschrift SemiLight SemiConde" panose="020B0502040204020203" pitchFamily="34" charset="0"/>
              </a:rPr>
              <a:t>Environmental Concerns</a:t>
            </a:r>
            <a:r>
              <a:rPr lang="en-US" sz="1400" dirty="0">
                <a:solidFill>
                  <a:schemeClr val="bg1"/>
                </a:solidFill>
                <a:latin typeface="Bahnschrift SemiLight SemiConde" panose="020B0502040204020203" pitchFamily="34" charset="0"/>
              </a:rPr>
              <a:t>: Growing awareness of climate change and pollution has led to a preference for eco-friendly vehicles, making EVs more appealing.</a:t>
            </a:r>
          </a:p>
          <a:p>
            <a:pPr marL="342900" indent="-342900">
              <a:buFont typeface="Arial" panose="020B0604020202020204" pitchFamily="34" charset="0"/>
              <a:buChar char="•"/>
            </a:pPr>
            <a:endParaRPr lang="en-US" sz="1400" dirty="0">
              <a:solidFill>
                <a:schemeClr val="bg1"/>
              </a:solidFill>
              <a:latin typeface="Bahnschrift SemiLight SemiConde" panose="020B0502040204020203" pitchFamily="34" charset="0"/>
            </a:endParaRPr>
          </a:p>
          <a:p>
            <a:pPr marL="342900" indent="-342900">
              <a:buFont typeface="Arial" panose="020B0604020202020204" pitchFamily="34" charset="0"/>
              <a:buChar char="•"/>
            </a:pPr>
            <a:r>
              <a:rPr lang="en-US" sz="1400" b="1" dirty="0">
                <a:solidFill>
                  <a:srgbClr val="FF0000"/>
                </a:solidFill>
                <a:latin typeface="Bahnschrift SemiLight SemiConde" panose="020B0502040204020203" pitchFamily="34" charset="0"/>
              </a:rPr>
              <a:t>Government Incentives</a:t>
            </a:r>
            <a:r>
              <a:rPr lang="en-US" sz="1400" dirty="0">
                <a:solidFill>
                  <a:schemeClr val="bg1"/>
                </a:solidFill>
                <a:latin typeface="Bahnschrift SemiLight SemiConde" panose="020B0502040204020203" pitchFamily="34" charset="0"/>
              </a:rPr>
              <a:t>: Financial incentives, including subsidies and tax breaks, have made EVs more affordable, driving higher adoption rates.</a:t>
            </a:r>
          </a:p>
          <a:p>
            <a:endParaRPr lang="en-US" sz="1400" dirty="0">
              <a:solidFill>
                <a:schemeClr val="bg1"/>
              </a:solidFill>
              <a:latin typeface="Bahnschrift SemiLight SemiConde" panose="020B0502040204020203" pitchFamily="34" charset="0"/>
            </a:endParaRPr>
          </a:p>
          <a:p>
            <a:r>
              <a:rPr lang="en-US" sz="1600" b="1" dirty="0">
                <a:solidFill>
                  <a:srgbClr val="FFC000"/>
                </a:solidFill>
                <a:latin typeface="Bahnschrift SemiLight SemiConde" panose="020B0502040204020203" pitchFamily="34" charset="0"/>
              </a:rPr>
              <a:t>   Reasoning</a:t>
            </a:r>
            <a:r>
              <a:rPr lang="en-US" sz="1400" dirty="0">
                <a:solidFill>
                  <a:schemeClr val="bg1"/>
                </a:solidFill>
                <a:latin typeface="Bahnschrift SemiLight SemiConde" panose="020B0502040204020203" pitchFamily="34" charset="0"/>
              </a:rPr>
              <a:t>: These factors have collectively reduced the total cost of ownership, making 4-wheeler EVs a more attractive option for cost-conscious and environmentally aware consumers.</a:t>
            </a:r>
            <a:endParaRPr lang="en-IN" sz="1400" dirty="0">
              <a:solidFill>
                <a:schemeClr val="bg1"/>
              </a:solidFill>
              <a:latin typeface="Bahnschrift SemiLight SemiConde" panose="020B0502040204020203" pitchFamily="34" charset="0"/>
            </a:endParaRP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1" name="Google Shape;731;p49"/>
          <p:cNvSpPr txBox="1">
            <a:spLocks noGrp="1"/>
          </p:cNvSpPr>
          <p:nvPr>
            <p:ph type="subTitle" idx="1"/>
          </p:nvPr>
        </p:nvSpPr>
        <p:spPr>
          <a:xfrm>
            <a:off x="408600" y="632460"/>
            <a:ext cx="4696800" cy="4305300"/>
          </a:xfrm>
          <a:prstGeom prst="rect">
            <a:avLst/>
          </a:prstGeom>
        </p:spPr>
        <p:txBody>
          <a:bodyPr spcFirstLastPara="1" wrap="square" lIns="91425" tIns="91425" rIns="91425" bIns="91425" anchor="t" anchorCtr="0">
            <a:noAutofit/>
          </a:bodyPr>
          <a:lstStyle/>
          <a:p>
            <a:pPr algn="ctr"/>
            <a:r>
              <a:rPr lang="en-US" sz="1800" dirty="0">
                <a:solidFill>
                  <a:schemeClr val="accent4">
                    <a:lumMod val="60000"/>
                    <a:lumOff val="40000"/>
                  </a:schemeClr>
                </a:solidFill>
                <a:latin typeface="Britannic Bold" panose="020B0903060703020204" pitchFamily="34" charset="0"/>
              </a:rPr>
              <a:t>Impact of Government Incentives and Subsidies on EV Adoption </a:t>
            </a:r>
            <a:r>
              <a:rPr lang="en-US" sz="2000" dirty="0">
                <a:solidFill>
                  <a:schemeClr val="accent4">
                    <a:lumMod val="60000"/>
                    <a:lumOff val="40000"/>
                  </a:schemeClr>
                </a:solidFill>
                <a:latin typeface="Britannic Bold" panose="020B0903060703020204" pitchFamily="34" charset="0"/>
              </a:rPr>
              <a:t>?</a:t>
            </a:r>
          </a:p>
          <a:p>
            <a:pPr algn="ctr"/>
            <a:endParaRPr lang="en-US" sz="1800" dirty="0">
              <a:solidFill>
                <a:srgbClr val="FFC000"/>
              </a:solidFill>
              <a:latin typeface="Britannic Bold" panose="020B0903060703020204" pitchFamily="34" charset="0"/>
            </a:endParaRPr>
          </a:p>
          <a:p>
            <a:pPr marL="457200" indent="-457200">
              <a:buFont typeface="Arial" panose="020B0604020202020204" pitchFamily="34" charset="0"/>
              <a:buChar char="•"/>
            </a:pPr>
            <a:r>
              <a:rPr lang="en-US" sz="1600" b="1" dirty="0">
                <a:solidFill>
                  <a:schemeClr val="bg1"/>
                </a:solidFill>
                <a:latin typeface="Bahnschrift SemiLight SemiConde" panose="020B0502040204020203" pitchFamily="34" charset="0"/>
              </a:rPr>
              <a:t> </a:t>
            </a:r>
            <a:r>
              <a:rPr lang="en-US" sz="1600" b="1" dirty="0">
                <a:solidFill>
                  <a:srgbClr val="FF0000"/>
                </a:solidFill>
                <a:latin typeface="Bahnschrift SemiLight SemiConde" panose="020B0502040204020203" pitchFamily="34" charset="0"/>
              </a:rPr>
              <a:t>Government incentives</a:t>
            </a:r>
            <a:r>
              <a:rPr lang="en-US" sz="1600" b="1" dirty="0">
                <a:solidFill>
                  <a:schemeClr val="bg1"/>
                </a:solidFill>
                <a:latin typeface="Bahnschrift SemiLight SemiConde" panose="020B0502040204020203" pitchFamily="34" charset="0"/>
              </a:rPr>
              <a:t> </a:t>
            </a:r>
            <a:r>
              <a:rPr lang="en-US" sz="1600" dirty="0">
                <a:solidFill>
                  <a:schemeClr val="bg1"/>
                </a:solidFill>
                <a:latin typeface="Bahnschrift SemiLight SemiConde" panose="020B0502040204020203" pitchFamily="34" charset="0"/>
              </a:rPr>
              <a:t>have significantly accelerated the adoption of EVs by reducing the upfront cost for consumers.</a:t>
            </a:r>
          </a:p>
          <a:p>
            <a:r>
              <a:rPr lang="en-US" sz="1600" dirty="0">
                <a:solidFill>
                  <a:schemeClr val="bg1"/>
                </a:solidFill>
                <a:latin typeface="Bahnschrift SemiLight SemiConde" panose="020B0502040204020203" pitchFamily="34" charset="0"/>
              </a:rPr>
              <a:t> </a:t>
            </a:r>
          </a:p>
          <a:p>
            <a:pPr marL="457200" indent="-457200">
              <a:buFont typeface="Arial" panose="020B0604020202020204" pitchFamily="34" charset="0"/>
              <a:buChar char="•"/>
            </a:pPr>
            <a:r>
              <a:rPr lang="en-US" sz="1600" dirty="0">
                <a:solidFill>
                  <a:schemeClr val="bg1"/>
                </a:solidFill>
                <a:latin typeface="Bahnschrift SemiLight SemiConde" panose="020B0502040204020203" pitchFamily="34" charset="0"/>
              </a:rPr>
              <a:t> </a:t>
            </a:r>
            <a:r>
              <a:rPr lang="en-US" sz="1600" b="1" dirty="0">
                <a:solidFill>
                  <a:srgbClr val="FF0000"/>
                </a:solidFill>
                <a:latin typeface="Bahnschrift SemiLight SemiConde" panose="020B0502040204020203" pitchFamily="34" charset="0"/>
              </a:rPr>
              <a:t>States like Gujarat and Maharashtra</a:t>
            </a:r>
            <a:r>
              <a:rPr lang="en-US" sz="1600" dirty="0">
                <a:solidFill>
                  <a:srgbClr val="FF0000"/>
                </a:solidFill>
                <a:latin typeface="Bahnschrift SemiLight SemiConde" panose="020B0502040204020203" pitchFamily="34" charset="0"/>
              </a:rPr>
              <a:t> </a:t>
            </a:r>
            <a:r>
              <a:rPr lang="en-US" sz="1600" dirty="0">
                <a:solidFill>
                  <a:schemeClr val="bg1"/>
                </a:solidFill>
                <a:latin typeface="Bahnschrift SemiLight SemiConde" panose="020B0502040204020203" pitchFamily="34" charset="0"/>
              </a:rPr>
              <a:t>have been at the forefront, providing substantial subsidies and incentives, including rebates and reduced road taxes.</a:t>
            </a:r>
          </a:p>
          <a:p>
            <a:endParaRPr lang="en-US" sz="1600" dirty="0">
              <a:solidFill>
                <a:schemeClr val="bg1"/>
              </a:solidFill>
              <a:latin typeface="Bahnschrift SemiLight SemiConde" panose="020B0502040204020203" pitchFamily="34" charset="0"/>
            </a:endParaRPr>
          </a:p>
          <a:p>
            <a:r>
              <a:rPr lang="en-US" sz="1600" dirty="0">
                <a:solidFill>
                  <a:schemeClr val="bg1"/>
                </a:solidFill>
                <a:latin typeface="Bahnschrift SemiLight SemiConde" panose="020B0502040204020203" pitchFamily="34" charset="0"/>
              </a:rPr>
              <a:t>   </a:t>
            </a:r>
            <a:r>
              <a:rPr lang="en-US" sz="1600" b="1" dirty="0">
                <a:solidFill>
                  <a:srgbClr val="FFC000"/>
                </a:solidFill>
                <a:latin typeface="Bahnschrift SemiLight SemiConde" panose="020B0502040204020203" pitchFamily="34" charset="0"/>
              </a:rPr>
              <a:t>Reasoning</a:t>
            </a:r>
            <a:r>
              <a:rPr lang="en-US" sz="1600" dirty="0">
                <a:solidFill>
                  <a:schemeClr val="bg1"/>
                </a:solidFill>
                <a:latin typeface="Bahnschrift SemiLight SemiConde" panose="020B0502040204020203" pitchFamily="34" charset="0"/>
              </a:rPr>
              <a:t>: The financial support from the government has lowered the entry barrier for consumers, leading to increased penetration rates in these states.</a:t>
            </a:r>
            <a:endParaRPr lang="en-IN" sz="1600" dirty="0">
              <a:solidFill>
                <a:schemeClr val="bg1"/>
              </a:solidFill>
              <a:latin typeface="Bahnschrift SemiLight SemiConde" panose="020B0502040204020203" pitchFamily="34" charset="0"/>
            </a:endParaRPr>
          </a:p>
          <a:p>
            <a:pPr marL="0" lvl="0" indent="0" algn="l" rtl="0">
              <a:spcBef>
                <a:spcPts val="0"/>
              </a:spcBef>
              <a:spcAft>
                <a:spcPts val="0"/>
              </a:spcAft>
              <a:buNone/>
            </a:pPr>
            <a:endParaRPr dirty="0"/>
          </a:p>
        </p:txBody>
      </p:sp>
      <p:grpSp>
        <p:nvGrpSpPr>
          <p:cNvPr id="735" name="Google Shape;735;p49"/>
          <p:cNvGrpSpPr/>
          <p:nvPr/>
        </p:nvGrpSpPr>
        <p:grpSpPr>
          <a:xfrm rot="10800000">
            <a:off x="7449867" y="328160"/>
            <a:ext cx="987245" cy="256500"/>
            <a:chOff x="713275" y="4065425"/>
            <a:chExt cx="987245" cy="256500"/>
          </a:xfrm>
        </p:grpSpPr>
        <p:sp>
          <p:nvSpPr>
            <p:cNvPr id="736" name="Google Shape;736;p49"/>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9"/>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9"/>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9" name="Google Shape;739;p49"/>
          <p:cNvGrpSpPr/>
          <p:nvPr/>
        </p:nvGrpSpPr>
        <p:grpSpPr>
          <a:xfrm rot="10800000" flipH="1">
            <a:off x="5713737" y="3998219"/>
            <a:ext cx="3100650" cy="1211775"/>
            <a:chOff x="-365050" y="-837825"/>
            <a:chExt cx="3100650" cy="1211775"/>
          </a:xfrm>
        </p:grpSpPr>
        <p:cxnSp>
          <p:nvCxnSpPr>
            <p:cNvPr id="740" name="Google Shape;740;p49"/>
            <p:cNvCxnSpPr/>
            <p:nvPr/>
          </p:nvCxnSpPr>
          <p:spPr>
            <a:xfrm>
              <a:off x="-365050" y="-837825"/>
              <a:ext cx="1208100" cy="1208100"/>
            </a:xfrm>
            <a:prstGeom prst="straightConnector1">
              <a:avLst/>
            </a:prstGeom>
            <a:noFill/>
            <a:ln w="9525" cap="flat" cmpd="sng">
              <a:solidFill>
                <a:schemeClr val="accent2"/>
              </a:solidFill>
              <a:prstDash val="solid"/>
              <a:round/>
              <a:headEnd type="none" w="med" len="med"/>
              <a:tailEnd type="none" w="med" len="med"/>
            </a:ln>
          </p:spPr>
        </p:cxnSp>
        <p:cxnSp>
          <p:nvCxnSpPr>
            <p:cNvPr id="741" name="Google Shape;741;p49"/>
            <p:cNvCxnSpPr/>
            <p:nvPr/>
          </p:nvCxnSpPr>
          <p:spPr>
            <a:xfrm>
              <a:off x="839600" y="373950"/>
              <a:ext cx="1896000" cy="0"/>
            </a:xfrm>
            <a:prstGeom prst="straightConnector1">
              <a:avLst/>
            </a:prstGeom>
            <a:noFill/>
            <a:ln w="9525" cap="flat" cmpd="sng">
              <a:solidFill>
                <a:schemeClr val="accent2"/>
              </a:solidFill>
              <a:prstDash val="solid"/>
              <a:round/>
              <a:headEnd type="none" w="med" len="med"/>
              <a:tailEnd type="oval" w="med" len="med"/>
            </a:ln>
          </p:spPr>
        </p:cxnSp>
      </p:grpSp>
      <p:cxnSp>
        <p:nvCxnSpPr>
          <p:cNvPr id="742" name="Google Shape;742;p49"/>
          <p:cNvCxnSpPr/>
          <p:nvPr/>
        </p:nvCxnSpPr>
        <p:spPr>
          <a:xfrm rot="10800000" flipH="1">
            <a:off x="4132833" y="4525451"/>
            <a:ext cx="648300" cy="648300"/>
          </a:xfrm>
          <a:prstGeom prst="straightConnector1">
            <a:avLst/>
          </a:prstGeom>
          <a:noFill/>
          <a:ln w="9525" cap="flat" cmpd="sng">
            <a:solidFill>
              <a:schemeClr val="accent2"/>
            </a:solidFill>
            <a:prstDash val="solid"/>
            <a:round/>
            <a:headEnd type="none" w="med" len="med"/>
            <a:tailEnd type="oval" w="med" len="med"/>
          </a:ln>
        </p:spPr>
      </p:cxnSp>
      <p:cxnSp>
        <p:nvCxnSpPr>
          <p:cNvPr id="743" name="Google Shape;743;p49"/>
          <p:cNvCxnSpPr/>
          <p:nvPr/>
        </p:nvCxnSpPr>
        <p:spPr>
          <a:xfrm rot="10800000" flipH="1">
            <a:off x="4688670" y="4525451"/>
            <a:ext cx="648300" cy="648300"/>
          </a:xfrm>
          <a:prstGeom prst="straightConnector1">
            <a:avLst/>
          </a:prstGeom>
          <a:noFill/>
          <a:ln w="9525" cap="flat" cmpd="sng">
            <a:solidFill>
              <a:schemeClr val="accent2"/>
            </a:solidFill>
            <a:prstDash val="solid"/>
            <a:round/>
            <a:headEnd type="none" w="med" len="med"/>
            <a:tailEnd type="oval" w="med" len="med"/>
          </a:ln>
        </p:spPr>
      </p:cxnSp>
      <p:cxnSp>
        <p:nvCxnSpPr>
          <p:cNvPr id="744" name="Google Shape;744;p49"/>
          <p:cNvCxnSpPr/>
          <p:nvPr/>
        </p:nvCxnSpPr>
        <p:spPr>
          <a:xfrm rot="10800000" flipH="1">
            <a:off x="5244506" y="4525451"/>
            <a:ext cx="648300" cy="648300"/>
          </a:xfrm>
          <a:prstGeom prst="straightConnector1">
            <a:avLst/>
          </a:prstGeom>
          <a:noFill/>
          <a:ln w="9525" cap="flat" cmpd="sng">
            <a:solidFill>
              <a:schemeClr val="accent2"/>
            </a:solidFill>
            <a:prstDash val="solid"/>
            <a:round/>
            <a:headEnd type="none" w="med" len="med"/>
            <a:tailEnd type="oval" w="med" len="med"/>
          </a:ln>
        </p:spPr>
      </p:cxnSp>
      <p:grpSp>
        <p:nvGrpSpPr>
          <p:cNvPr id="745" name="Google Shape;745;p49"/>
          <p:cNvGrpSpPr/>
          <p:nvPr/>
        </p:nvGrpSpPr>
        <p:grpSpPr>
          <a:xfrm flipH="1">
            <a:off x="2504576" y="-323830"/>
            <a:ext cx="3941943" cy="735310"/>
            <a:chOff x="-17788" y="-490569"/>
            <a:chExt cx="2753388" cy="864519"/>
          </a:xfrm>
        </p:grpSpPr>
        <p:cxnSp>
          <p:nvCxnSpPr>
            <p:cNvPr id="746" name="Google Shape;746;p49"/>
            <p:cNvCxnSpPr/>
            <p:nvPr/>
          </p:nvCxnSpPr>
          <p:spPr>
            <a:xfrm>
              <a:off x="-17788" y="-490569"/>
              <a:ext cx="860700" cy="860700"/>
            </a:xfrm>
            <a:prstGeom prst="straightConnector1">
              <a:avLst/>
            </a:prstGeom>
            <a:noFill/>
            <a:ln w="9525" cap="flat" cmpd="sng">
              <a:solidFill>
                <a:schemeClr val="accent2"/>
              </a:solidFill>
              <a:prstDash val="solid"/>
              <a:round/>
              <a:headEnd type="none" w="med" len="med"/>
              <a:tailEnd type="none" w="med" len="med"/>
            </a:ln>
          </p:spPr>
        </p:cxnSp>
        <p:cxnSp>
          <p:nvCxnSpPr>
            <p:cNvPr id="747" name="Google Shape;747;p49"/>
            <p:cNvCxnSpPr/>
            <p:nvPr/>
          </p:nvCxnSpPr>
          <p:spPr>
            <a:xfrm>
              <a:off x="839600" y="373950"/>
              <a:ext cx="1896000" cy="0"/>
            </a:xfrm>
            <a:prstGeom prst="straightConnector1">
              <a:avLst/>
            </a:prstGeom>
            <a:noFill/>
            <a:ln w="9525" cap="flat" cmpd="sng">
              <a:solidFill>
                <a:schemeClr val="accent2"/>
              </a:solidFill>
              <a:prstDash val="solid"/>
              <a:round/>
              <a:headEnd type="none" w="med" len="med"/>
              <a:tailEnd type="oval" w="med" len="med"/>
            </a:ln>
          </p:spPr>
        </p:cxnSp>
      </p:grpSp>
      <p:pic>
        <p:nvPicPr>
          <p:cNvPr id="3" name="Google Shape;797;p53">
            <a:extLst>
              <a:ext uri="{FF2B5EF4-FFF2-40B4-BE49-F238E27FC236}">
                <a16:creationId xmlns:a16="http://schemas.microsoft.com/office/drawing/2014/main" id="{766D3094-4B83-4B1C-7038-4BD95B2F4A60}"/>
              </a:ext>
            </a:extLst>
          </p:cNvPr>
          <p:cNvPicPr preferRelativeResize="0"/>
          <p:nvPr/>
        </p:nvPicPr>
        <p:blipFill rotWithShape="1">
          <a:blip r:embed="rId3">
            <a:alphaModFix/>
          </a:blip>
          <a:srcRect l="10770" b="9329"/>
          <a:stretch/>
        </p:blipFill>
        <p:spPr>
          <a:xfrm>
            <a:off x="5379719" y="920500"/>
            <a:ext cx="3371095" cy="2782820"/>
          </a:xfrm>
          <a:prstGeom prst="round2DiagRect">
            <a:avLst>
              <a:gd name="adj1" fmla="val 16667"/>
              <a:gd name="adj2" fmla="val 0"/>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1" name="Google Shape;731;p49"/>
          <p:cNvSpPr txBox="1">
            <a:spLocks noGrp="1"/>
          </p:cNvSpPr>
          <p:nvPr>
            <p:ph type="subTitle" idx="1"/>
          </p:nvPr>
        </p:nvSpPr>
        <p:spPr>
          <a:xfrm>
            <a:off x="423840" y="1082040"/>
            <a:ext cx="5108280" cy="4305300"/>
          </a:xfrm>
          <a:prstGeom prst="rect">
            <a:avLst/>
          </a:prstGeom>
        </p:spPr>
        <p:txBody>
          <a:bodyPr spcFirstLastPara="1" wrap="square" lIns="91425" tIns="91425" rIns="91425" bIns="91425" anchor="t" anchorCtr="0">
            <a:noAutofit/>
          </a:bodyPr>
          <a:lstStyle/>
          <a:p>
            <a:pPr algn="ctr"/>
            <a:r>
              <a:rPr lang="en-IN" sz="1800" dirty="0">
                <a:solidFill>
                  <a:schemeClr val="accent4">
                    <a:lumMod val="60000"/>
                    <a:lumOff val="40000"/>
                  </a:schemeClr>
                </a:solidFill>
                <a:latin typeface="Britannic Bold" panose="020B0903060703020204" pitchFamily="34" charset="0"/>
              </a:rPr>
              <a:t>Correlation Between Charging Infrastructure and EV Sales? </a:t>
            </a:r>
          </a:p>
          <a:p>
            <a:pPr algn="ctr"/>
            <a:endParaRPr lang="en-IN" sz="1800" dirty="0">
              <a:solidFill>
                <a:schemeClr val="accent4">
                  <a:lumMod val="60000"/>
                  <a:lumOff val="40000"/>
                </a:schemeClr>
              </a:solidFill>
              <a:latin typeface="Britannic Bold" panose="020B0903060703020204" pitchFamily="34" charset="0"/>
            </a:endParaRPr>
          </a:p>
          <a:p>
            <a:pPr algn="ctr"/>
            <a:r>
              <a:rPr lang="en-IN" sz="1600" dirty="0">
                <a:solidFill>
                  <a:schemeClr val="bg1"/>
                </a:solidFill>
                <a:latin typeface="Bahnschrift SemiLight SemiConde" panose="020B0502040204020203" pitchFamily="34" charset="0"/>
              </a:rPr>
              <a:t> A robust charging infrastructure has been directly linked to higher EV sales and penetration rates. For example, states like Karnataka, Maharashtra, and Delhi, which have invested heavily in charging stations, show the highest EV sales.</a:t>
            </a:r>
          </a:p>
          <a:p>
            <a:pPr algn="ctr"/>
            <a:endParaRPr lang="en-IN" sz="1600" dirty="0">
              <a:solidFill>
                <a:schemeClr val="bg1"/>
              </a:solidFill>
              <a:latin typeface="Bahnschrift SemiLight SemiConde" panose="020B0502040204020203" pitchFamily="34" charset="0"/>
            </a:endParaRPr>
          </a:p>
          <a:p>
            <a:pPr algn="ctr"/>
            <a:r>
              <a:rPr lang="en-IN" sz="1600" dirty="0">
                <a:solidFill>
                  <a:schemeClr val="bg1"/>
                </a:solidFill>
                <a:latin typeface="Bahnschrift SemiLight SemiConde" panose="020B0502040204020203" pitchFamily="34" charset="0"/>
              </a:rPr>
              <a:t>   </a:t>
            </a:r>
            <a:r>
              <a:rPr lang="en-IN" sz="1600" b="1" dirty="0">
                <a:solidFill>
                  <a:srgbClr val="FFC000"/>
                </a:solidFill>
                <a:latin typeface="Bahnschrift SemiLight SemiConde" panose="020B0502040204020203" pitchFamily="34" charset="0"/>
              </a:rPr>
              <a:t>Reasoning</a:t>
            </a:r>
            <a:r>
              <a:rPr lang="en-IN" sz="1600" dirty="0">
                <a:solidFill>
                  <a:schemeClr val="bg1"/>
                </a:solidFill>
                <a:latin typeface="Bahnschrift SemiLight SemiConde" panose="020B0502040204020203" pitchFamily="34" charset="0"/>
              </a:rPr>
              <a:t>: The availability of charging stations reduces range anxiety among consumers, making EVs a more viable option for everyday use.</a:t>
            </a:r>
          </a:p>
          <a:p>
            <a:pPr marL="0" lvl="0" indent="0" algn="l" rtl="0">
              <a:spcBef>
                <a:spcPts val="0"/>
              </a:spcBef>
              <a:spcAft>
                <a:spcPts val="0"/>
              </a:spcAft>
              <a:buNone/>
            </a:pPr>
            <a:endParaRPr dirty="0"/>
          </a:p>
        </p:txBody>
      </p:sp>
      <p:grpSp>
        <p:nvGrpSpPr>
          <p:cNvPr id="735" name="Google Shape;735;p49"/>
          <p:cNvGrpSpPr/>
          <p:nvPr/>
        </p:nvGrpSpPr>
        <p:grpSpPr>
          <a:xfrm rot="10800000">
            <a:off x="7449867" y="328160"/>
            <a:ext cx="987245" cy="256500"/>
            <a:chOff x="713275" y="4065425"/>
            <a:chExt cx="987245" cy="256500"/>
          </a:xfrm>
        </p:grpSpPr>
        <p:sp>
          <p:nvSpPr>
            <p:cNvPr id="736" name="Google Shape;736;p49"/>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9"/>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9"/>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9" name="Google Shape;739;p49"/>
          <p:cNvGrpSpPr/>
          <p:nvPr/>
        </p:nvGrpSpPr>
        <p:grpSpPr>
          <a:xfrm rot="10800000" flipH="1">
            <a:off x="5713737" y="3998219"/>
            <a:ext cx="3100650" cy="1211775"/>
            <a:chOff x="-365050" y="-837825"/>
            <a:chExt cx="3100650" cy="1211775"/>
          </a:xfrm>
        </p:grpSpPr>
        <p:cxnSp>
          <p:nvCxnSpPr>
            <p:cNvPr id="740" name="Google Shape;740;p49"/>
            <p:cNvCxnSpPr/>
            <p:nvPr/>
          </p:nvCxnSpPr>
          <p:spPr>
            <a:xfrm>
              <a:off x="-365050" y="-837825"/>
              <a:ext cx="1208100" cy="1208100"/>
            </a:xfrm>
            <a:prstGeom prst="straightConnector1">
              <a:avLst/>
            </a:prstGeom>
            <a:noFill/>
            <a:ln w="9525" cap="flat" cmpd="sng">
              <a:solidFill>
                <a:schemeClr val="accent2"/>
              </a:solidFill>
              <a:prstDash val="solid"/>
              <a:round/>
              <a:headEnd type="none" w="med" len="med"/>
              <a:tailEnd type="none" w="med" len="med"/>
            </a:ln>
          </p:spPr>
        </p:cxnSp>
        <p:cxnSp>
          <p:nvCxnSpPr>
            <p:cNvPr id="741" name="Google Shape;741;p49"/>
            <p:cNvCxnSpPr/>
            <p:nvPr/>
          </p:nvCxnSpPr>
          <p:spPr>
            <a:xfrm>
              <a:off x="839600" y="373950"/>
              <a:ext cx="1896000" cy="0"/>
            </a:xfrm>
            <a:prstGeom prst="straightConnector1">
              <a:avLst/>
            </a:prstGeom>
            <a:noFill/>
            <a:ln w="9525" cap="flat" cmpd="sng">
              <a:solidFill>
                <a:schemeClr val="accent2"/>
              </a:solidFill>
              <a:prstDash val="solid"/>
              <a:round/>
              <a:headEnd type="none" w="med" len="med"/>
              <a:tailEnd type="oval" w="med" len="med"/>
            </a:ln>
          </p:spPr>
        </p:cxnSp>
      </p:grpSp>
      <p:cxnSp>
        <p:nvCxnSpPr>
          <p:cNvPr id="742" name="Google Shape;742;p49"/>
          <p:cNvCxnSpPr/>
          <p:nvPr/>
        </p:nvCxnSpPr>
        <p:spPr>
          <a:xfrm rot="10800000" flipH="1">
            <a:off x="4132833" y="4525451"/>
            <a:ext cx="648300" cy="648300"/>
          </a:xfrm>
          <a:prstGeom prst="straightConnector1">
            <a:avLst/>
          </a:prstGeom>
          <a:noFill/>
          <a:ln w="9525" cap="flat" cmpd="sng">
            <a:solidFill>
              <a:schemeClr val="accent2"/>
            </a:solidFill>
            <a:prstDash val="solid"/>
            <a:round/>
            <a:headEnd type="none" w="med" len="med"/>
            <a:tailEnd type="oval" w="med" len="med"/>
          </a:ln>
        </p:spPr>
      </p:cxnSp>
      <p:cxnSp>
        <p:nvCxnSpPr>
          <p:cNvPr id="743" name="Google Shape;743;p49"/>
          <p:cNvCxnSpPr/>
          <p:nvPr/>
        </p:nvCxnSpPr>
        <p:spPr>
          <a:xfrm rot="10800000" flipH="1">
            <a:off x="4688670" y="4525451"/>
            <a:ext cx="648300" cy="648300"/>
          </a:xfrm>
          <a:prstGeom prst="straightConnector1">
            <a:avLst/>
          </a:prstGeom>
          <a:noFill/>
          <a:ln w="9525" cap="flat" cmpd="sng">
            <a:solidFill>
              <a:schemeClr val="accent2"/>
            </a:solidFill>
            <a:prstDash val="solid"/>
            <a:round/>
            <a:headEnd type="none" w="med" len="med"/>
            <a:tailEnd type="oval" w="med" len="med"/>
          </a:ln>
        </p:spPr>
      </p:cxnSp>
      <p:cxnSp>
        <p:nvCxnSpPr>
          <p:cNvPr id="744" name="Google Shape;744;p49"/>
          <p:cNvCxnSpPr/>
          <p:nvPr/>
        </p:nvCxnSpPr>
        <p:spPr>
          <a:xfrm rot="10800000" flipH="1">
            <a:off x="5244506" y="4525451"/>
            <a:ext cx="648300" cy="648300"/>
          </a:xfrm>
          <a:prstGeom prst="straightConnector1">
            <a:avLst/>
          </a:prstGeom>
          <a:noFill/>
          <a:ln w="9525" cap="flat" cmpd="sng">
            <a:solidFill>
              <a:schemeClr val="accent2"/>
            </a:solidFill>
            <a:prstDash val="solid"/>
            <a:round/>
            <a:headEnd type="none" w="med" len="med"/>
            <a:tailEnd type="oval" w="med" len="med"/>
          </a:ln>
        </p:spPr>
      </p:cxnSp>
      <p:grpSp>
        <p:nvGrpSpPr>
          <p:cNvPr id="745" name="Google Shape;745;p49"/>
          <p:cNvGrpSpPr/>
          <p:nvPr/>
        </p:nvGrpSpPr>
        <p:grpSpPr>
          <a:xfrm flipH="1">
            <a:off x="1955936" y="0"/>
            <a:ext cx="3941943" cy="735310"/>
            <a:chOff x="-17788" y="-490569"/>
            <a:chExt cx="2753388" cy="864519"/>
          </a:xfrm>
        </p:grpSpPr>
        <p:cxnSp>
          <p:nvCxnSpPr>
            <p:cNvPr id="746" name="Google Shape;746;p49"/>
            <p:cNvCxnSpPr/>
            <p:nvPr/>
          </p:nvCxnSpPr>
          <p:spPr>
            <a:xfrm>
              <a:off x="-17788" y="-490569"/>
              <a:ext cx="860700" cy="860700"/>
            </a:xfrm>
            <a:prstGeom prst="straightConnector1">
              <a:avLst/>
            </a:prstGeom>
            <a:noFill/>
            <a:ln w="9525" cap="flat" cmpd="sng">
              <a:solidFill>
                <a:schemeClr val="accent2"/>
              </a:solidFill>
              <a:prstDash val="solid"/>
              <a:round/>
              <a:headEnd type="none" w="med" len="med"/>
              <a:tailEnd type="none" w="med" len="med"/>
            </a:ln>
          </p:spPr>
        </p:cxnSp>
        <p:cxnSp>
          <p:nvCxnSpPr>
            <p:cNvPr id="747" name="Google Shape;747;p49"/>
            <p:cNvCxnSpPr/>
            <p:nvPr/>
          </p:nvCxnSpPr>
          <p:spPr>
            <a:xfrm>
              <a:off x="839600" y="373950"/>
              <a:ext cx="1896000" cy="0"/>
            </a:xfrm>
            <a:prstGeom prst="straightConnector1">
              <a:avLst/>
            </a:prstGeom>
            <a:noFill/>
            <a:ln w="9525" cap="flat" cmpd="sng">
              <a:solidFill>
                <a:schemeClr val="accent2"/>
              </a:solidFill>
              <a:prstDash val="solid"/>
              <a:round/>
              <a:headEnd type="none" w="med" len="med"/>
              <a:tailEnd type="oval" w="med" len="med"/>
            </a:ln>
          </p:spPr>
        </p:cxnSp>
      </p:grpSp>
      <p:grpSp>
        <p:nvGrpSpPr>
          <p:cNvPr id="2" name="Google Shape;996;p60">
            <a:extLst>
              <a:ext uri="{FF2B5EF4-FFF2-40B4-BE49-F238E27FC236}">
                <a16:creationId xmlns:a16="http://schemas.microsoft.com/office/drawing/2014/main" id="{B8A3BC3A-8E07-5D04-7799-722207F1CF87}"/>
              </a:ext>
            </a:extLst>
          </p:cNvPr>
          <p:cNvGrpSpPr/>
          <p:nvPr/>
        </p:nvGrpSpPr>
        <p:grpSpPr>
          <a:xfrm>
            <a:off x="6332220" y="1092887"/>
            <a:ext cx="2198750" cy="3189600"/>
            <a:chOff x="2053550" y="1428167"/>
            <a:chExt cx="1631100" cy="3189600"/>
          </a:xfrm>
        </p:grpSpPr>
        <p:sp>
          <p:nvSpPr>
            <p:cNvPr id="4" name="Google Shape;997;p60">
              <a:extLst>
                <a:ext uri="{FF2B5EF4-FFF2-40B4-BE49-F238E27FC236}">
                  <a16:creationId xmlns:a16="http://schemas.microsoft.com/office/drawing/2014/main" id="{F1DC7E26-20DE-F9BC-4AEF-9C1E9F3BA577}"/>
                </a:ext>
              </a:extLst>
            </p:cNvPr>
            <p:cNvSpPr/>
            <p:nvPr/>
          </p:nvSpPr>
          <p:spPr>
            <a:xfrm>
              <a:off x="2053550" y="1428167"/>
              <a:ext cx="1631100" cy="3189600"/>
            </a:xfrm>
            <a:prstGeom prst="roundRect">
              <a:avLst>
                <a:gd name="adj" fmla="val 4781"/>
              </a:avLst>
            </a:prstGeom>
            <a:gradFill>
              <a:gsLst>
                <a:gs pos="0">
                  <a:schemeClr val="l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98;p60">
              <a:extLst>
                <a:ext uri="{FF2B5EF4-FFF2-40B4-BE49-F238E27FC236}">
                  <a16:creationId xmlns:a16="http://schemas.microsoft.com/office/drawing/2014/main" id="{F83B5E12-0A40-0645-DB4A-D5DDD036BC6A}"/>
                </a:ext>
              </a:extLst>
            </p:cNvPr>
            <p:cNvSpPr/>
            <p:nvPr/>
          </p:nvSpPr>
          <p:spPr>
            <a:xfrm>
              <a:off x="2798900" y="4399192"/>
              <a:ext cx="140400" cy="140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99;p60">
              <a:extLst>
                <a:ext uri="{FF2B5EF4-FFF2-40B4-BE49-F238E27FC236}">
                  <a16:creationId xmlns:a16="http://schemas.microsoft.com/office/drawing/2014/main" id="{91EBEDBF-4484-12AE-9E9A-BC15DB0EA116}"/>
                </a:ext>
              </a:extLst>
            </p:cNvPr>
            <p:cNvSpPr/>
            <p:nvPr/>
          </p:nvSpPr>
          <p:spPr>
            <a:xfrm>
              <a:off x="2723600" y="1542853"/>
              <a:ext cx="291000" cy="45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Google Shape;1000;p60">
            <a:extLst>
              <a:ext uri="{FF2B5EF4-FFF2-40B4-BE49-F238E27FC236}">
                <a16:creationId xmlns:a16="http://schemas.microsoft.com/office/drawing/2014/main" id="{83EEF56A-2029-379A-D68C-5ED76FD09A2A}"/>
              </a:ext>
            </a:extLst>
          </p:cNvPr>
          <p:cNvPicPr preferRelativeResize="0"/>
          <p:nvPr/>
        </p:nvPicPr>
        <p:blipFill rotWithShape="1">
          <a:blip r:embed="rId3">
            <a:alphaModFix/>
          </a:blip>
          <a:srcRect l="11316" t="2290" r="58400" b="1053"/>
          <a:stretch/>
        </p:blipFill>
        <p:spPr>
          <a:xfrm>
            <a:off x="6583680" y="1341119"/>
            <a:ext cx="1767840" cy="2519759"/>
          </a:xfrm>
          <a:prstGeom prst="rect">
            <a:avLst/>
          </a:prstGeom>
          <a:noFill/>
          <a:ln>
            <a:noFill/>
          </a:ln>
        </p:spPr>
      </p:pic>
    </p:spTree>
    <p:extLst>
      <p:ext uri="{BB962C8B-B14F-4D97-AF65-F5344CB8AC3E}">
        <p14:creationId xmlns:p14="http://schemas.microsoft.com/office/powerpoint/2010/main" val="580267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1" name="Google Shape;731;p49"/>
          <p:cNvSpPr txBox="1">
            <a:spLocks noGrp="1"/>
          </p:cNvSpPr>
          <p:nvPr>
            <p:ph type="subTitle" idx="1"/>
          </p:nvPr>
        </p:nvSpPr>
        <p:spPr>
          <a:xfrm>
            <a:off x="-99060" y="1082040"/>
            <a:ext cx="5273040" cy="4305300"/>
          </a:xfrm>
          <a:prstGeom prst="rect">
            <a:avLst/>
          </a:prstGeom>
        </p:spPr>
        <p:txBody>
          <a:bodyPr spcFirstLastPara="1" wrap="square" lIns="91425" tIns="91425" rIns="91425" bIns="91425" anchor="t" anchorCtr="0">
            <a:noAutofit/>
          </a:bodyPr>
          <a:lstStyle/>
          <a:p>
            <a:pPr algn="ctr"/>
            <a:r>
              <a:rPr lang="en-IN" sz="1800" dirty="0">
                <a:solidFill>
                  <a:schemeClr val="accent4">
                    <a:lumMod val="60000"/>
                    <a:lumOff val="40000"/>
                  </a:schemeClr>
                </a:solidFill>
                <a:latin typeface="Britannic Bold" panose="020B0903060703020204" pitchFamily="34" charset="0"/>
              </a:rPr>
              <a:t>Correlation Between Charging Infrastructure and EV Sales? </a:t>
            </a:r>
          </a:p>
          <a:p>
            <a:pPr algn="ctr"/>
            <a:endParaRPr lang="en-IN" sz="1800" dirty="0">
              <a:solidFill>
                <a:schemeClr val="accent4">
                  <a:lumMod val="60000"/>
                  <a:lumOff val="40000"/>
                </a:schemeClr>
              </a:solidFill>
              <a:latin typeface="Britannic Bold" panose="020B0903060703020204" pitchFamily="34" charset="0"/>
            </a:endParaRPr>
          </a:p>
          <a:p>
            <a:pPr algn="ctr"/>
            <a:r>
              <a:rPr lang="en-IN" sz="1600" dirty="0">
                <a:solidFill>
                  <a:schemeClr val="bg1"/>
                </a:solidFill>
                <a:latin typeface="Bahnschrift SemiLight SemiConde" panose="020B0502040204020203" pitchFamily="34" charset="0"/>
              </a:rPr>
              <a:t> A robust charging infrastructure has been directly linked to higher EV sales and penetration rates. For example, states like Karnataka, Maharashtra, and Delhi, which have invested heavily in charging stations, show the highest EV sales.</a:t>
            </a:r>
          </a:p>
          <a:p>
            <a:pPr algn="ctr"/>
            <a:endParaRPr lang="en-IN" sz="1600" dirty="0">
              <a:solidFill>
                <a:schemeClr val="bg1"/>
              </a:solidFill>
              <a:latin typeface="Bahnschrift SemiLight SemiConde" panose="020B0502040204020203" pitchFamily="34" charset="0"/>
            </a:endParaRPr>
          </a:p>
          <a:p>
            <a:pPr algn="ctr"/>
            <a:r>
              <a:rPr lang="en-IN" sz="1600" dirty="0">
                <a:solidFill>
                  <a:schemeClr val="bg1"/>
                </a:solidFill>
                <a:latin typeface="Bahnschrift SemiLight SemiConde" panose="020B0502040204020203" pitchFamily="34" charset="0"/>
              </a:rPr>
              <a:t>   </a:t>
            </a:r>
            <a:r>
              <a:rPr lang="en-IN" sz="1600" b="1" dirty="0">
                <a:solidFill>
                  <a:srgbClr val="FFC000"/>
                </a:solidFill>
                <a:latin typeface="Bahnschrift SemiLight SemiConde" panose="020B0502040204020203" pitchFamily="34" charset="0"/>
              </a:rPr>
              <a:t>Reasoning</a:t>
            </a:r>
            <a:r>
              <a:rPr lang="en-IN" sz="1600" dirty="0">
                <a:solidFill>
                  <a:schemeClr val="bg1"/>
                </a:solidFill>
                <a:latin typeface="Bahnschrift SemiLight SemiConde" panose="020B0502040204020203" pitchFamily="34" charset="0"/>
              </a:rPr>
              <a:t>: The availability of charging stations reduces range anxiety among consumers, making EVs a more viable option for everyday use.</a:t>
            </a:r>
          </a:p>
          <a:p>
            <a:pPr marL="0" lvl="0" indent="0" algn="l" rtl="0">
              <a:spcBef>
                <a:spcPts val="0"/>
              </a:spcBef>
              <a:spcAft>
                <a:spcPts val="0"/>
              </a:spcAft>
              <a:buNone/>
            </a:pPr>
            <a:endParaRPr dirty="0"/>
          </a:p>
        </p:txBody>
      </p:sp>
      <p:grpSp>
        <p:nvGrpSpPr>
          <p:cNvPr id="735" name="Google Shape;735;p49"/>
          <p:cNvGrpSpPr/>
          <p:nvPr/>
        </p:nvGrpSpPr>
        <p:grpSpPr>
          <a:xfrm rot="10800000">
            <a:off x="7449867" y="328160"/>
            <a:ext cx="987245" cy="256500"/>
            <a:chOff x="713275" y="4065425"/>
            <a:chExt cx="987245" cy="256500"/>
          </a:xfrm>
        </p:grpSpPr>
        <p:sp>
          <p:nvSpPr>
            <p:cNvPr id="736" name="Google Shape;736;p49"/>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9"/>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9"/>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9" name="Google Shape;739;p49"/>
          <p:cNvGrpSpPr/>
          <p:nvPr/>
        </p:nvGrpSpPr>
        <p:grpSpPr>
          <a:xfrm rot="10800000" flipH="1">
            <a:off x="5713737" y="3998219"/>
            <a:ext cx="3100650" cy="1211775"/>
            <a:chOff x="-365050" y="-837825"/>
            <a:chExt cx="3100650" cy="1211775"/>
          </a:xfrm>
        </p:grpSpPr>
        <p:cxnSp>
          <p:nvCxnSpPr>
            <p:cNvPr id="740" name="Google Shape;740;p49"/>
            <p:cNvCxnSpPr/>
            <p:nvPr/>
          </p:nvCxnSpPr>
          <p:spPr>
            <a:xfrm>
              <a:off x="-365050" y="-837825"/>
              <a:ext cx="1208100" cy="1208100"/>
            </a:xfrm>
            <a:prstGeom prst="straightConnector1">
              <a:avLst/>
            </a:prstGeom>
            <a:noFill/>
            <a:ln w="9525" cap="flat" cmpd="sng">
              <a:solidFill>
                <a:schemeClr val="accent2"/>
              </a:solidFill>
              <a:prstDash val="solid"/>
              <a:round/>
              <a:headEnd type="none" w="med" len="med"/>
              <a:tailEnd type="none" w="med" len="med"/>
            </a:ln>
          </p:spPr>
        </p:cxnSp>
        <p:cxnSp>
          <p:nvCxnSpPr>
            <p:cNvPr id="741" name="Google Shape;741;p49"/>
            <p:cNvCxnSpPr/>
            <p:nvPr/>
          </p:nvCxnSpPr>
          <p:spPr>
            <a:xfrm>
              <a:off x="839600" y="373950"/>
              <a:ext cx="1896000" cy="0"/>
            </a:xfrm>
            <a:prstGeom prst="straightConnector1">
              <a:avLst/>
            </a:prstGeom>
            <a:noFill/>
            <a:ln w="9525" cap="flat" cmpd="sng">
              <a:solidFill>
                <a:schemeClr val="accent2"/>
              </a:solidFill>
              <a:prstDash val="solid"/>
              <a:round/>
              <a:headEnd type="none" w="med" len="med"/>
              <a:tailEnd type="oval" w="med" len="med"/>
            </a:ln>
          </p:spPr>
        </p:cxnSp>
      </p:grpSp>
      <p:cxnSp>
        <p:nvCxnSpPr>
          <p:cNvPr id="742" name="Google Shape;742;p49"/>
          <p:cNvCxnSpPr/>
          <p:nvPr/>
        </p:nvCxnSpPr>
        <p:spPr>
          <a:xfrm rot="10800000" flipH="1">
            <a:off x="4132833" y="4525451"/>
            <a:ext cx="648300" cy="648300"/>
          </a:xfrm>
          <a:prstGeom prst="straightConnector1">
            <a:avLst/>
          </a:prstGeom>
          <a:noFill/>
          <a:ln w="9525" cap="flat" cmpd="sng">
            <a:solidFill>
              <a:schemeClr val="accent2"/>
            </a:solidFill>
            <a:prstDash val="solid"/>
            <a:round/>
            <a:headEnd type="none" w="med" len="med"/>
            <a:tailEnd type="oval" w="med" len="med"/>
          </a:ln>
        </p:spPr>
      </p:cxnSp>
      <p:cxnSp>
        <p:nvCxnSpPr>
          <p:cNvPr id="743" name="Google Shape;743;p49"/>
          <p:cNvCxnSpPr/>
          <p:nvPr/>
        </p:nvCxnSpPr>
        <p:spPr>
          <a:xfrm rot="10800000" flipH="1">
            <a:off x="4688670" y="4525451"/>
            <a:ext cx="648300" cy="648300"/>
          </a:xfrm>
          <a:prstGeom prst="straightConnector1">
            <a:avLst/>
          </a:prstGeom>
          <a:noFill/>
          <a:ln w="9525" cap="flat" cmpd="sng">
            <a:solidFill>
              <a:schemeClr val="accent2"/>
            </a:solidFill>
            <a:prstDash val="solid"/>
            <a:round/>
            <a:headEnd type="none" w="med" len="med"/>
            <a:tailEnd type="oval" w="med" len="med"/>
          </a:ln>
        </p:spPr>
      </p:cxnSp>
      <p:cxnSp>
        <p:nvCxnSpPr>
          <p:cNvPr id="744" name="Google Shape;744;p49"/>
          <p:cNvCxnSpPr/>
          <p:nvPr/>
        </p:nvCxnSpPr>
        <p:spPr>
          <a:xfrm rot="10800000" flipH="1">
            <a:off x="5244506" y="4525451"/>
            <a:ext cx="648300" cy="648300"/>
          </a:xfrm>
          <a:prstGeom prst="straightConnector1">
            <a:avLst/>
          </a:prstGeom>
          <a:noFill/>
          <a:ln w="9525" cap="flat" cmpd="sng">
            <a:solidFill>
              <a:schemeClr val="accent2"/>
            </a:solidFill>
            <a:prstDash val="solid"/>
            <a:round/>
            <a:headEnd type="none" w="med" len="med"/>
            <a:tailEnd type="oval" w="med" len="med"/>
          </a:ln>
        </p:spPr>
      </p:cxnSp>
      <p:grpSp>
        <p:nvGrpSpPr>
          <p:cNvPr id="745" name="Google Shape;745;p49"/>
          <p:cNvGrpSpPr/>
          <p:nvPr/>
        </p:nvGrpSpPr>
        <p:grpSpPr>
          <a:xfrm flipH="1">
            <a:off x="1955936" y="0"/>
            <a:ext cx="3941943" cy="735310"/>
            <a:chOff x="-17788" y="-490569"/>
            <a:chExt cx="2753388" cy="864519"/>
          </a:xfrm>
        </p:grpSpPr>
        <p:cxnSp>
          <p:nvCxnSpPr>
            <p:cNvPr id="746" name="Google Shape;746;p49"/>
            <p:cNvCxnSpPr/>
            <p:nvPr/>
          </p:nvCxnSpPr>
          <p:spPr>
            <a:xfrm>
              <a:off x="-17788" y="-490569"/>
              <a:ext cx="860700" cy="860700"/>
            </a:xfrm>
            <a:prstGeom prst="straightConnector1">
              <a:avLst/>
            </a:prstGeom>
            <a:noFill/>
            <a:ln w="9525" cap="flat" cmpd="sng">
              <a:solidFill>
                <a:schemeClr val="accent2"/>
              </a:solidFill>
              <a:prstDash val="solid"/>
              <a:round/>
              <a:headEnd type="none" w="med" len="med"/>
              <a:tailEnd type="none" w="med" len="med"/>
            </a:ln>
          </p:spPr>
        </p:cxnSp>
        <p:cxnSp>
          <p:nvCxnSpPr>
            <p:cNvPr id="747" name="Google Shape;747;p49"/>
            <p:cNvCxnSpPr/>
            <p:nvPr/>
          </p:nvCxnSpPr>
          <p:spPr>
            <a:xfrm>
              <a:off x="839600" y="373950"/>
              <a:ext cx="1896000" cy="0"/>
            </a:xfrm>
            <a:prstGeom prst="straightConnector1">
              <a:avLst/>
            </a:prstGeom>
            <a:noFill/>
            <a:ln w="9525" cap="flat" cmpd="sng">
              <a:solidFill>
                <a:schemeClr val="accent2"/>
              </a:solidFill>
              <a:prstDash val="solid"/>
              <a:round/>
              <a:headEnd type="none" w="med" len="med"/>
              <a:tailEnd type="oval" w="med" len="med"/>
            </a:ln>
          </p:spPr>
        </p:cxnSp>
      </p:grpSp>
      <p:grpSp>
        <p:nvGrpSpPr>
          <p:cNvPr id="758" name="Google Shape;922;p55">
            <a:extLst>
              <a:ext uri="{FF2B5EF4-FFF2-40B4-BE49-F238E27FC236}">
                <a16:creationId xmlns:a16="http://schemas.microsoft.com/office/drawing/2014/main" id="{AB954EAE-59C3-A930-C443-78FBF8B2BE18}"/>
              </a:ext>
            </a:extLst>
          </p:cNvPr>
          <p:cNvGrpSpPr/>
          <p:nvPr/>
        </p:nvGrpSpPr>
        <p:grpSpPr>
          <a:xfrm>
            <a:off x="5334000" y="1508760"/>
            <a:ext cx="3592026" cy="2629048"/>
            <a:chOff x="713409" y="1097136"/>
            <a:chExt cx="3891167" cy="2949220"/>
          </a:xfrm>
        </p:grpSpPr>
        <p:sp>
          <p:nvSpPr>
            <p:cNvPr id="759" name="Google Shape;923;p55">
              <a:extLst>
                <a:ext uri="{FF2B5EF4-FFF2-40B4-BE49-F238E27FC236}">
                  <a16:creationId xmlns:a16="http://schemas.microsoft.com/office/drawing/2014/main" id="{EEECA493-21B3-48BF-DE57-3E9CA3B8078B}"/>
                </a:ext>
              </a:extLst>
            </p:cNvPr>
            <p:cNvSpPr/>
            <p:nvPr/>
          </p:nvSpPr>
          <p:spPr>
            <a:xfrm>
              <a:off x="2243875" y="3527623"/>
              <a:ext cx="830099" cy="518714"/>
            </a:xfrm>
            <a:custGeom>
              <a:avLst/>
              <a:gdLst/>
              <a:ahLst/>
              <a:cxnLst/>
              <a:rect l="l" t="t" r="r" b="b"/>
              <a:pathLst>
                <a:path w="7199" h="4194" extrusionOk="0">
                  <a:moveTo>
                    <a:pt x="1" y="1"/>
                  </a:moveTo>
                  <a:lnTo>
                    <a:pt x="1" y="4194"/>
                  </a:lnTo>
                  <a:lnTo>
                    <a:pt x="7198" y="4194"/>
                  </a:lnTo>
                  <a:lnTo>
                    <a:pt x="71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924;p55">
              <a:extLst>
                <a:ext uri="{FF2B5EF4-FFF2-40B4-BE49-F238E27FC236}">
                  <a16:creationId xmlns:a16="http://schemas.microsoft.com/office/drawing/2014/main" id="{8D644087-4F80-579C-7530-217A67C360CC}"/>
                </a:ext>
              </a:extLst>
            </p:cNvPr>
            <p:cNvSpPr/>
            <p:nvPr/>
          </p:nvSpPr>
          <p:spPr>
            <a:xfrm>
              <a:off x="2006583" y="4003807"/>
              <a:ext cx="1305742" cy="42548"/>
            </a:xfrm>
            <a:custGeom>
              <a:avLst/>
              <a:gdLst/>
              <a:ahLst/>
              <a:cxnLst/>
              <a:rect l="l" t="t" r="r" b="b"/>
              <a:pathLst>
                <a:path w="11324" h="369" extrusionOk="0">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925;p55">
              <a:extLst>
                <a:ext uri="{FF2B5EF4-FFF2-40B4-BE49-F238E27FC236}">
                  <a16:creationId xmlns:a16="http://schemas.microsoft.com/office/drawing/2014/main" id="{D8A1F288-6134-37B4-4E5F-EE677967D0B7}"/>
                </a:ext>
              </a:extLst>
            </p:cNvPr>
            <p:cNvSpPr/>
            <p:nvPr/>
          </p:nvSpPr>
          <p:spPr>
            <a:xfrm>
              <a:off x="713409" y="1097136"/>
              <a:ext cx="3891167" cy="2465736"/>
            </a:xfrm>
            <a:custGeom>
              <a:avLst/>
              <a:gdLst/>
              <a:ahLst/>
              <a:cxnLst/>
              <a:rect l="l" t="t" r="r" b="b"/>
              <a:pathLst>
                <a:path w="33746" h="21384" extrusionOk="0">
                  <a:moveTo>
                    <a:pt x="32548" y="1021"/>
                  </a:moveTo>
                  <a:lnTo>
                    <a:pt x="32548" y="20362"/>
                  </a:lnTo>
                  <a:lnTo>
                    <a:pt x="1197" y="20362"/>
                  </a:lnTo>
                  <a:lnTo>
                    <a:pt x="1197" y="1021"/>
                  </a:lnTo>
                  <a:close/>
                  <a:moveTo>
                    <a:pt x="477" y="0"/>
                  </a:moveTo>
                  <a:cubicBezTo>
                    <a:pt x="210" y="0"/>
                    <a:pt x="0" y="209"/>
                    <a:pt x="0" y="477"/>
                  </a:cubicBezTo>
                  <a:lnTo>
                    <a:pt x="0" y="20906"/>
                  </a:lnTo>
                  <a:cubicBezTo>
                    <a:pt x="0" y="21174"/>
                    <a:pt x="218" y="21384"/>
                    <a:pt x="477" y="21384"/>
                  </a:cubicBezTo>
                  <a:lnTo>
                    <a:pt x="33268" y="21384"/>
                  </a:lnTo>
                  <a:cubicBezTo>
                    <a:pt x="33536" y="21384"/>
                    <a:pt x="33745" y="21166"/>
                    <a:pt x="33745" y="20906"/>
                  </a:cubicBezTo>
                  <a:lnTo>
                    <a:pt x="33745" y="477"/>
                  </a:lnTo>
                  <a:cubicBezTo>
                    <a:pt x="33745" y="209"/>
                    <a:pt x="33536" y="0"/>
                    <a:pt x="33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762" name="Google Shape;919;p55">
            <a:extLst>
              <a:ext uri="{FF2B5EF4-FFF2-40B4-BE49-F238E27FC236}">
                <a16:creationId xmlns:a16="http://schemas.microsoft.com/office/drawing/2014/main" id="{AFA30644-0DBB-A176-0EDD-34AE7292A65A}"/>
              </a:ext>
            </a:extLst>
          </p:cNvPr>
          <p:cNvPicPr preferRelativeResize="0"/>
          <p:nvPr/>
        </p:nvPicPr>
        <p:blipFill rotWithShape="1">
          <a:blip r:embed="rId3">
            <a:alphaModFix/>
          </a:blip>
          <a:srcRect t="9074"/>
          <a:stretch/>
        </p:blipFill>
        <p:spPr>
          <a:xfrm>
            <a:off x="5516879" y="1645920"/>
            <a:ext cx="3208021" cy="1930858"/>
          </a:xfrm>
          <a:prstGeom prst="rect">
            <a:avLst/>
          </a:prstGeom>
          <a:noFill/>
          <a:ln>
            <a:noFill/>
          </a:ln>
        </p:spPr>
      </p:pic>
    </p:spTree>
    <p:extLst>
      <p:ext uri="{BB962C8B-B14F-4D97-AF65-F5344CB8AC3E}">
        <p14:creationId xmlns:p14="http://schemas.microsoft.com/office/powerpoint/2010/main" val="700277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1" name="Google Shape;731;p49"/>
          <p:cNvSpPr txBox="1">
            <a:spLocks noGrp="1"/>
          </p:cNvSpPr>
          <p:nvPr>
            <p:ph type="subTitle" idx="1"/>
          </p:nvPr>
        </p:nvSpPr>
        <p:spPr>
          <a:xfrm>
            <a:off x="91440" y="1272540"/>
            <a:ext cx="5273040" cy="4305300"/>
          </a:xfrm>
          <a:prstGeom prst="rect">
            <a:avLst/>
          </a:prstGeom>
        </p:spPr>
        <p:txBody>
          <a:bodyPr spcFirstLastPara="1" wrap="square" lIns="91425" tIns="91425" rIns="91425" bIns="91425" anchor="t" anchorCtr="0">
            <a:noAutofit/>
          </a:bodyPr>
          <a:lstStyle/>
          <a:p>
            <a:pPr algn="ctr"/>
            <a:r>
              <a:rPr lang="en-US" sz="2000" dirty="0">
                <a:solidFill>
                  <a:schemeClr val="accent4">
                    <a:lumMod val="60000"/>
                    <a:lumOff val="40000"/>
                  </a:schemeClr>
                </a:solidFill>
                <a:latin typeface="Britannic Bold" panose="020B0903060703020204" pitchFamily="34" charset="0"/>
              </a:rPr>
              <a:t>5. Ideal State for Manufacturing Unit ?</a:t>
            </a:r>
          </a:p>
          <a:p>
            <a:pPr algn="ctr"/>
            <a:endParaRPr lang="en-US" sz="2000" dirty="0">
              <a:solidFill>
                <a:schemeClr val="accent4">
                  <a:lumMod val="60000"/>
                  <a:lumOff val="40000"/>
                </a:schemeClr>
              </a:solidFill>
              <a:latin typeface="Britannic Bold" panose="020B0903060703020204" pitchFamily="34" charset="0"/>
            </a:endParaRPr>
          </a:p>
          <a:p>
            <a:pPr algn="ctr"/>
            <a:endParaRPr lang="en-US" sz="1600" dirty="0">
              <a:solidFill>
                <a:schemeClr val="bg1"/>
              </a:solidFill>
            </a:endParaRPr>
          </a:p>
          <a:p>
            <a:pPr algn="ctr"/>
            <a:r>
              <a:rPr lang="en-US" sz="1600" b="1" dirty="0">
                <a:solidFill>
                  <a:srgbClr val="FF0000"/>
                </a:solidFill>
                <a:latin typeface="Bahnschrift SemiLight SemiConde" panose="020B0502040204020203" pitchFamily="34" charset="0"/>
              </a:rPr>
              <a:t>Recommended State </a:t>
            </a:r>
            <a:r>
              <a:rPr lang="en-US" sz="1600" dirty="0">
                <a:solidFill>
                  <a:schemeClr val="bg1"/>
                </a:solidFill>
                <a:latin typeface="Bahnschrift SemiLight SemiConde" panose="020B0502040204020203" pitchFamily="34" charset="0"/>
              </a:rPr>
              <a:t>: Maharashtra.</a:t>
            </a:r>
          </a:p>
          <a:p>
            <a:pPr algn="ctr"/>
            <a:endParaRPr lang="en-US" sz="1600" dirty="0">
              <a:solidFill>
                <a:schemeClr val="bg1"/>
              </a:solidFill>
              <a:latin typeface="Bahnschrift SemiLight SemiConde" panose="020B0502040204020203" pitchFamily="34" charset="0"/>
            </a:endParaRPr>
          </a:p>
          <a:p>
            <a:pPr algn="ctr"/>
            <a:r>
              <a:rPr lang="en-US" sz="1600" dirty="0">
                <a:solidFill>
                  <a:schemeClr val="bg1"/>
                </a:solidFill>
                <a:latin typeface="Bahnschrift SemiLight SemiConde" panose="020B0502040204020203" pitchFamily="34" charset="0"/>
              </a:rPr>
              <a:t>   </a:t>
            </a:r>
            <a:r>
              <a:rPr lang="en-US" sz="1600" b="1" dirty="0">
                <a:solidFill>
                  <a:srgbClr val="FFC000"/>
                </a:solidFill>
                <a:latin typeface="Bahnschrift SemiLight SemiConde" panose="020B0502040204020203" pitchFamily="34" charset="0"/>
              </a:rPr>
              <a:t> Reasoning</a:t>
            </a:r>
            <a:r>
              <a:rPr lang="en-US" sz="1600" dirty="0">
                <a:solidFill>
                  <a:schemeClr val="bg1"/>
                </a:solidFill>
                <a:latin typeface="Bahnschrift SemiLight SemiConde" panose="020B0502040204020203" pitchFamily="34" charset="0"/>
              </a:rPr>
              <a:t>: Maharashtra offers generous subsidies, ease of doing business, a well-established supply chain network, and political stability. This combination makes it an ideal location for setting up a manufacturing unit.</a:t>
            </a:r>
          </a:p>
          <a:p>
            <a:pPr marL="0" lvl="0" indent="0" algn="l" rtl="0">
              <a:spcBef>
                <a:spcPts val="0"/>
              </a:spcBef>
              <a:spcAft>
                <a:spcPts val="0"/>
              </a:spcAft>
              <a:buNone/>
            </a:pPr>
            <a:endParaRPr dirty="0"/>
          </a:p>
        </p:txBody>
      </p:sp>
      <p:grpSp>
        <p:nvGrpSpPr>
          <p:cNvPr id="735" name="Google Shape;735;p49"/>
          <p:cNvGrpSpPr/>
          <p:nvPr/>
        </p:nvGrpSpPr>
        <p:grpSpPr>
          <a:xfrm rot="10800000">
            <a:off x="7449867" y="328160"/>
            <a:ext cx="987245" cy="256500"/>
            <a:chOff x="713275" y="4065425"/>
            <a:chExt cx="987245" cy="256500"/>
          </a:xfrm>
        </p:grpSpPr>
        <p:sp>
          <p:nvSpPr>
            <p:cNvPr id="736" name="Google Shape;736;p49"/>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9"/>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9"/>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9" name="Google Shape;739;p49"/>
          <p:cNvGrpSpPr/>
          <p:nvPr/>
        </p:nvGrpSpPr>
        <p:grpSpPr>
          <a:xfrm rot="10800000" flipH="1">
            <a:off x="3840480" y="4267199"/>
            <a:ext cx="4973907" cy="942793"/>
            <a:chOff x="-365050" y="-837825"/>
            <a:chExt cx="3100650" cy="1211775"/>
          </a:xfrm>
        </p:grpSpPr>
        <p:cxnSp>
          <p:nvCxnSpPr>
            <p:cNvPr id="740" name="Google Shape;740;p49"/>
            <p:cNvCxnSpPr/>
            <p:nvPr/>
          </p:nvCxnSpPr>
          <p:spPr>
            <a:xfrm>
              <a:off x="-365050" y="-837825"/>
              <a:ext cx="1208100" cy="1208100"/>
            </a:xfrm>
            <a:prstGeom prst="straightConnector1">
              <a:avLst/>
            </a:prstGeom>
            <a:noFill/>
            <a:ln w="9525" cap="flat" cmpd="sng">
              <a:solidFill>
                <a:schemeClr val="accent2"/>
              </a:solidFill>
              <a:prstDash val="solid"/>
              <a:round/>
              <a:headEnd type="none" w="med" len="med"/>
              <a:tailEnd type="none" w="med" len="med"/>
            </a:ln>
          </p:spPr>
        </p:cxnSp>
        <p:cxnSp>
          <p:nvCxnSpPr>
            <p:cNvPr id="741" name="Google Shape;741;p49"/>
            <p:cNvCxnSpPr/>
            <p:nvPr/>
          </p:nvCxnSpPr>
          <p:spPr>
            <a:xfrm>
              <a:off x="839600" y="373950"/>
              <a:ext cx="1896000" cy="0"/>
            </a:xfrm>
            <a:prstGeom prst="straightConnector1">
              <a:avLst/>
            </a:prstGeom>
            <a:noFill/>
            <a:ln w="9525" cap="flat" cmpd="sng">
              <a:solidFill>
                <a:schemeClr val="accent2"/>
              </a:solidFill>
              <a:prstDash val="solid"/>
              <a:round/>
              <a:headEnd type="none" w="med" len="med"/>
              <a:tailEnd type="oval" w="med" len="med"/>
            </a:ln>
          </p:spPr>
        </p:cxnSp>
      </p:grpSp>
      <p:cxnSp>
        <p:nvCxnSpPr>
          <p:cNvPr id="742" name="Google Shape;742;p49"/>
          <p:cNvCxnSpPr/>
          <p:nvPr/>
        </p:nvCxnSpPr>
        <p:spPr>
          <a:xfrm rot="10800000" flipH="1">
            <a:off x="322833" y="4403531"/>
            <a:ext cx="648300" cy="648300"/>
          </a:xfrm>
          <a:prstGeom prst="straightConnector1">
            <a:avLst/>
          </a:prstGeom>
          <a:noFill/>
          <a:ln w="9525" cap="flat" cmpd="sng">
            <a:solidFill>
              <a:schemeClr val="accent2"/>
            </a:solidFill>
            <a:prstDash val="solid"/>
            <a:round/>
            <a:headEnd type="none" w="med" len="med"/>
            <a:tailEnd type="oval" w="med" len="med"/>
          </a:ln>
        </p:spPr>
      </p:cxnSp>
      <p:cxnSp>
        <p:nvCxnSpPr>
          <p:cNvPr id="743" name="Google Shape;743;p49"/>
          <p:cNvCxnSpPr/>
          <p:nvPr/>
        </p:nvCxnSpPr>
        <p:spPr>
          <a:xfrm rot="10800000" flipH="1">
            <a:off x="771990" y="4495200"/>
            <a:ext cx="648300" cy="648300"/>
          </a:xfrm>
          <a:prstGeom prst="straightConnector1">
            <a:avLst/>
          </a:prstGeom>
          <a:noFill/>
          <a:ln w="9525" cap="flat" cmpd="sng">
            <a:solidFill>
              <a:schemeClr val="accent2"/>
            </a:solidFill>
            <a:prstDash val="solid"/>
            <a:round/>
            <a:headEnd type="none" w="med" len="med"/>
            <a:tailEnd type="oval" w="med" len="med"/>
          </a:ln>
        </p:spPr>
      </p:cxnSp>
      <p:cxnSp>
        <p:nvCxnSpPr>
          <p:cNvPr id="744" name="Google Shape;744;p49"/>
          <p:cNvCxnSpPr/>
          <p:nvPr/>
        </p:nvCxnSpPr>
        <p:spPr>
          <a:xfrm rot="10800000" flipH="1">
            <a:off x="1190666" y="4586411"/>
            <a:ext cx="648300" cy="648300"/>
          </a:xfrm>
          <a:prstGeom prst="straightConnector1">
            <a:avLst/>
          </a:prstGeom>
          <a:noFill/>
          <a:ln w="9525" cap="flat" cmpd="sng">
            <a:solidFill>
              <a:schemeClr val="accent2"/>
            </a:solidFill>
            <a:prstDash val="solid"/>
            <a:round/>
            <a:headEnd type="none" w="med" len="med"/>
            <a:tailEnd type="oval" w="med" len="med"/>
          </a:ln>
        </p:spPr>
      </p:cxnSp>
      <p:grpSp>
        <p:nvGrpSpPr>
          <p:cNvPr id="745" name="Google Shape;745;p49"/>
          <p:cNvGrpSpPr/>
          <p:nvPr/>
        </p:nvGrpSpPr>
        <p:grpSpPr>
          <a:xfrm flipH="1">
            <a:off x="1955936" y="0"/>
            <a:ext cx="3941943" cy="735310"/>
            <a:chOff x="-17788" y="-490569"/>
            <a:chExt cx="2753388" cy="864519"/>
          </a:xfrm>
        </p:grpSpPr>
        <p:cxnSp>
          <p:nvCxnSpPr>
            <p:cNvPr id="746" name="Google Shape;746;p49"/>
            <p:cNvCxnSpPr/>
            <p:nvPr/>
          </p:nvCxnSpPr>
          <p:spPr>
            <a:xfrm>
              <a:off x="-17788" y="-490569"/>
              <a:ext cx="860700" cy="860700"/>
            </a:xfrm>
            <a:prstGeom prst="straightConnector1">
              <a:avLst/>
            </a:prstGeom>
            <a:noFill/>
            <a:ln w="9525" cap="flat" cmpd="sng">
              <a:solidFill>
                <a:schemeClr val="accent2"/>
              </a:solidFill>
              <a:prstDash val="solid"/>
              <a:round/>
              <a:headEnd type="none" w="med" len="med"/>
              <a:tailEnd type="none" w="med" len="med"/>
            </a:ln>
          </p:spPr>
        </p:cxnSp>
        <p:cxnSp>
          <p:nvCxnSpPr>
            <p:cNvPr id="747" name="Google Shape;747;p49"/>
            <p:cNvCxnSpPr/>
            <p:nvPr/>
          </p:nvCxnSpPr>
          <p:spPr>
            <a:xfrm>
              <a:off x="839600" y="373950"/>
              <a:ext cx="1896000" cy="0"/>
            </a:xfrm>
            <a:prstGeom prst="straightConnector1">
              <a:avLst/>
            </a:prstGeom>
            <a:noFill/>
            <a:ln w="9525" cap="flat" cmpd="sng">
              <a:solidFill>
                <a:schemeClr val="accent2"/>
              </a:solidFill>
              <a:prstDash val="solid"/>
              <a:round/>
              <a:headEnd type="none" w="med" len="med"/>
              <a:tailEnd type="oval" w="med" len="med"/>
            </a:ln>
          </p:spPr>
        </p:cxnSp>
      </p:grpSp>
      <p:sp>
        <p:nvSpPr>
          <p:cNvPr id="11" name="Google Shape;628;p45">
            <a:extLst>
              <a:ext uri="{FF2B5EF4-FFF2-40B4-BE49-F238E27FC236}">
                <a16:creationId xmlns:a16="http://schemas.microsoft.com/office/drawing/2014/main" id="{CAB810FF-B007-F477-F595-44BD2BB19EC1}"/>
              </a:ext>
            </a:extLst>
          </p:cNvPr>
          <p:cNvSpPr/>
          <p:nvPr/>
        </p:nvSpPr>
        <p:spPr>
          <a:xfrm>
            <a:off x="5794384" y="1257300"/>
            <a:ext cx="2930515" cy="2493780"/>
          </a:xfrm>
          <a:prstGeom prst="snip2DiagRect">
            <a:avLst>
              <a:gd name="adj1" fmla="val 0"/>
              <a:gd name="adj2" fmla="val 16376"/>
            </a:avLst>
          </a:prstGeom>
          <a:solidFill>
            <a:srgbClr val="030325">
              <a:alpha val="31279"/>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Content Placeholder 6">
            <a:extLst>
              <a:ext uri="{FF2B5EF4-FFF2-40B4-BE49-F238E27FC236}">
                <a16:creationId xmlns:a16="http://schemas.microsoft.com/office/drawing/2014/main" id="{C38A404E-E8C8-7126-3AF7-EC9AAA345CA5}"/>
              </a:ext>
            </a:extLst>
          </p:cNvPr>
          <p:cNvPicPr>
            <a:picLocks noChangeAspect="1"/>
          </p:cNvPicPr>
          <p:nvPr/>
        </p:nvPicPr>
        <p:blipFill rotWithShape="1">
          <a:blip r:embed="rId3">
            <a:extLst>
              <a:ext uri="{28A0092B-C50C-407E-A947-70E740481C1C}">
                <a14:useLocalDpi xmlns:a14="http://schemas.microsoft.com/office/drawing/2010/main" val="0"/>
              </a:ext>
            </a:extLst>
          </a:blip>
          <a:srcRect l="10737" t="6110" r="7570" b="-3565"/>
          <a:stretch/>
        </p:blipFill>
        <p:spPr>
          <a:xfrm>
            <a:off x="5996942" y="1607820"/>
            <a:ext cx="2546050" cy="1821180"/>
          </a:xfrm>
          <a:prstGeom prst="rect">
            <a:avLst/>
          </a:prstGeom>
          <a:solidFill>
            <a:srgbClr val="030325">
              <a:alpha val="31279"/>
            </a:srgbClr>
          </a:solidFill>
          <a:ln w="9525" cap="flat" cmpd="sng">
            <a:solidFill>
              <a:schemeClr val="accent2"/>
            </a:solidFill>
            <a:prstDash val="solid"/>
            <a:round/>
            <a:headEnd type="none" w="sm" len="sm"/>
            <a:tailEnd type="none" w="sm" len="sm"/>
          </a:ln>
        </p:spPr>
      </p:pic>
    </p:spTree>
    <p:extLst>
      <p:ext uri="{BB962C8B-B14F-4D97-AF65-F5344CB8AC3E}">
        <p14:creationId xmlns:p14="http://schemas.microsoft.com/office/powerpoint/2010/main" val="1814724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1" name="Google Shape;731;p49"/>
          <p:cNvSpPr txBox="1">
            <a:spLocks noGrp="1"/>
          </p:cNvSpPr>
          <p:nvPr>
            <p:ph type="subTitle" idx="1"/>
          </p:nvPr>
        </p:nvSpPr>
        <p:spPr>
          <a:xfrm>
            <a:off x="0" y="914400"/>
            <a:ext cx="5105400" cy="4305300"/>
          </a:xfrm>
          <a:prstGeom prst="rect">
            <a:avLst/>
          </a:prstGeom>
        </p:spPr>
        <p:txBody>
          <a:bodyPr spcFirstLastPara="1" wrap="square" lIns="91425" tIns="91425" rIns="91425" bIns="91425" anchor="t" anchorCtr="0">
            <a:noAutofit/>
          </a:bodyPr>
          <a:lstStyle/>
          <a:p>
            <a:pPr algn="ctr"/>
            <a:r>
              <a:rPr lang="en-US" sz="2400" dirty="0">
                <a:solidFill>
                  <a:schemeClr val="accent4">
                    <a:lumMod val="60000"/>
                    <a:lumOff val="40000"/>
                  </a:schemeClr>
                </a:solidFill>
                <a:latin typeface="Britannic Bold" panose="020B0903060703020204" pitchFamily="34" charset="0"/>
              </a:rPr>
              <a:t>Top 3 Recommendations for </a:t>
            </a:r>
            <a:r>
              <a:rPr lang="en-US" sz="2400" dirty="0" err="1">
                <a:solidFill>
                  <a:schemeClr val="accent4">
                    <a:lumMod val="60000"/>
                    <a:lumOff val="40000"/>
                  </a:schemeClr>
                </a:solidFill>
                <a:latin typeface="Britannic Bold" panose="020B0903060703020204" pitchFamily="34" charset="0"/>
              </a:rPr>
              <a:t>AtliQ</a:t>
            </a:r>
            <a:r>
              <a:rPr lang="en-US" sz="2400" dirty="0">
                <a:solidFill>
                  <a:schemeClr val="accent4">
                    <a:lumMod val="60000"/>
                    <a:lumOff val="40000"/>
                  </a:schemeClr>
                </a:solidFill>
                <a:latin typeface="Britannic Bold" panose="020B0903060703020204" pitchFamily="34" charset="0"/>
              </a:rPr>
              <a:t> Motors ?</a:t>
            </a:r>
            <a:endParaRPr lang="en-US" sz="1800" dirty="0">
              <a:solidFill>
                <a:schemeClr val="accent4">
                  <a:lumMod val="60000"/>
                  <a:lumOff val="40000"/>
                </a:schemeClr>
              </a:solidFill>
            </a:endParaRPr>
          </a:p>
          <a:p>
            <a:endParaRPr lang="en-US" sz="1800" dirty="0">
              <a:solidFill>
                <a:srgbClr val="FF0000"/>
              </a:solidFill>
            </a:endParaRPr>
          </a:p>
          <a:p>
            <a:r>
              <a:rPr lang="en-US" sz="1800" dirty="0">
                <a:solidFill>
                  <a:srgbClr val="FF0000"/>
                </a:solidFill>
              </a:rPr>
              <a:t> </a:t>
            </a:r>
            <a:r>
              <a:rPr lang="en-US" sz="1800" b="1" dirty="0">
                <a:solidFill>
                  <a:srgbClr val="FF0000"/>
                </a:solidFill>
                <a:latin typeface="Bahnschrift SemiLight SemiConde" panose="020B0502040204020203" pitchFamily="34" charset="0"/>
              </a:rPr>
              <a:t>1. </a:t>
            </a:r>
            <a:r>
              <a:rPr lang="en-US" b="1" dirty="0">
                <a:solidFill>
                  <a:srgbClr val="FF0000"/>
                </a:solidFill>
                <a:latin typeface="Bahnschrift SemiLight SemiConde" panose="020B0502040204020203" pitchFamily="34" charset="0"/>
              </a:rPr>
              <a:t>Expand Charging Infrastructure Partnerships.</a:t>
            </a:r>
          </a:p>
          <a:p>
            <a:endParaRPr lang="en-US" b="1" dirty="0">
              <a:solidFill>
                <a:srgbClr val="FF0000"/>
              </a:solidFill>
              <a:latin typeface="Bahnschrift SemiLight SemiConde" panose="020B0502040204020203" pitchFamily="34" charset="0"/>
            </a:endParaRPr>
          </a:p>
          <a:p>
            <a:r>
              <a:rPr lang="en-US" b="1" dirty="0">
                <a:solidFill>
                  <a:srgbClr val="FF0000"/>
                </a:solidFill>
                <a:latin typeface="Bahnschrift SemiLight SemiConde" panose="020B0502040204020203" pitchFamily="34" charset="0"/>
              </a:rPr>
              <a:t> 2. Focus on Affordable EV Models.</a:t>
            </a:r>
          </a:p>
          <a:p>
            <a:endParaRPr lang="en-US" b="1" dirty="0">
              <a:solidFill>
                <a:srgbClr val="FF0000"/>
              </a:solidFill>
              <a:latin typeface="Bahnschrift SemiLight SemiConde" panose="020B0502040204020203" pitchFamily="34" charset="0"/>
            </a:endParaRPr>
          </a:p>
          <a:p>
            <a:r>
              <a:rPr lang="en-US" b="1" dirty="0">
                <a:solidFill>
                  <a:srgbClr val="FF0000"/>
                </a:solidFill>
                <a:latin typeface="Bahnschrift SemiLight SemiConde" panose="020B0502040204020203" pitchFamily="34" charset="0"/>
              </a:rPr>
              <a:t>3. Leverage Digital Marketing</a:t>
            </a:r>
            <a:r>
              <a:rPr lang="en-US" sz="1800" b="1" dirty="0">
                <a:solidFill>
                  <a:srgbClr val="FF0000"/>
                </a:solidFill>
                <a:latin typeface="Bahnschrift SemiLight SemiConde" panose="020B0502040204020203" pitchFamily="34" charset="0"/>
              </a:rPr>
              <a:t>.</a:t>
            </a:r>
          </a:p>
          <a:p>
            <a:endParaRPr lang="en-US" sz="1800" dirty="0">
              <a:solidFill>
                <a:srgbClr val="FF0000"/>
              </a:solidFill>
              <a:latin typeface="Bahnschrift SemiLight SemiConde" panose="020B0502040204020203" pitchFamily="34" charset="0"/>
            </a:endParaRPr>
          </a:p>
          <a:p>
            <a:r>
              <a:rPr lang="en-US" b="1" dirty="0">
                <a:solidFill>
                  <a:srgbClr val="FFC000"/>
                </a:solidFill>
                <a:latin typeface="Bahnschrift SemiLight SemiConde" panose="020B0502040204020203" pitchFamily="34" charset="0"/>
              </a:rPr>
              <a:t>   Reasoning</a:t>
            </a:r>
            <a:r>
              <a:rPr lang="en-US" dirty="0">
                <a:solidFill>
                  <a:schemeClr val="bg1"/>
                </a:solidFill>
                <a:latin typeface="Bahnschrift SemiLight SemiConde" panose="020B0502040204020203" pitchFamily="34" charset="0"/>
              </a:rPr>
              <a:t>: These strategies would enhance market penetration, address consumer needs, and position </a:t>
            </a:r>
            <a:r>
              <a:rPr lang="en-US" dirty="0" err="1">
                <a:solidFill>
                  <a:schemeClr val="bg1"/>
                </a:solidFill>
                <a:latin typeface="Bahnschrift SemiLight SemiConde" panose="020B0502040204020203" pitchFamily="34" charset="0"/>
              </a:rPr>
              <a:t>AtliQ</a:t>
            </a:r>
            <a:r>
              <a:rPr lang="en-US" dirty="0">
                <a:solidFill>
                  <a:schemeClr val="bg1"/>
                </a:solidFill>
                <a:latin typeface="Bahnschrift SemiLight SemiConde" panose="020B0502040204020203" pitchFamily="34" charset="0"/>
              </a:rPr>
              <a:t> Motors as a leader in the EV industry</a:t>
            </a:r>
            <a:r>
              <a:rPr lang="en-US" sz="1800" dirty="0">
                <a:solidFill>
                  <a:schemeClr val="bg1"/>
                </a:solidFill>
                <a:latin typeface="Bahnschrift SemiLight SemiConde" panose="020B0502040204020203" pitchFamily="34" charset="0"/>
              </a:rPr>
              <a:t>.</a:t>
            </a:r>
            <a:endParaRPr lang="en-IN" sz="1800" dirty="0">
              <a:solidFill>
                <a:schemeClr val="bg1"/>
              </a:solidFill>
              <a:latin typeface="Bahnschrift SemiLight SemiConde" panose="020B0502040204020203" pitchFamily="34" charset="0"/>
            </a:endParaRPr>
          </a:p>
        </p:txBody>
      </p:sp>
      <p:grpSp>
        <p:nvGrpSpPr>
          <p:cNvPr id="735" name="Google Shape;735;p49"/>
          <p:cNvGrpSpPr/>
          <p:nvPr/>
        </p:nvGrpSpPr>
        <p:grpSpPr>
          <a:xfrm rot="10800000">
            <a:off x="7320326" y="648200"/>
            <a:ext cx="1069293" cy="296680"/>
            <a:chOff x="713275" y="4065425"/>
            <a:chExt cx="987245" cy="256500"/>
          </a:xfrm>
        </p:grpSpPr>
        <p:sp>
          <p:nvSpPr>
            <p:cNvPr id="736" name="Google Shape;736;p49"/>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9"/>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9"/>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9" name="Google Shape;739;p49"/>
          <p:cNvGrpSpPr/>
          <p:nvPr/>
        </p:nvGrpSpPr>
        <p:grpSpPr>
          <a:xfrm rot="10800000" flipH="1">
            <a:off x="3840480" y="4267199"/>
            <a:ext cx="4973907" cy="942793"/>
            <a:chOff x="-365050" y="-837825"/>
            <a:chExt cx="3100650" cy="1211775"/>
          </a:xfrm>
        </p:grpSpPr>
        <p:cxnSp>
          <p:nvCxnSpPr>
            <p:cNvPr id="740" name="Google Shape;740;p49"/>
            <p:cNvCxnSpPr/>
            <p:nvPr/>
          </p:nvCxnSpPr>
          <p:spPr>
            <a:xfrm>
              <a:off x="-365050" y="-837825"/>
              <a:ext cx="1208100" cy="1208100"/>
            </a:xfrm>
            <a:prstGeom prst="straightConnector1">
              <a:avLst/>
            </a:prstGeom>
            <a:noFill/>
            <a:ln w="9525" cap="flat" cmpd="sng">
              <a:solidFill>
                <a:schemeClr val="accent2"/>
              </a:solidFill>
              <a:prstDash val="solid"/>
              <a:round/>
              <a:headEnd type="none" w="med" len="med"/>
              <a:tailEnd type="none" w="med" len="med"/>
            </a:ln>
          </p:spPr>
        </p:cxnSp>
        <p:cxnSp>
          <p:nvCxnSpPr>
            <p:cNvPr id="741" name="Google Shape;741;p49"/>
            <p:cNvCxnSpPr/>
            <p:nvPr/>
          </p:nvCxnSpPr>
          <p:spPr>
            <a:xfrm>
              <a:off x="839600" y="373950"/>
              <a:ext cx="1896000" cy="0"/>
            </a:xfrm>
            <a:prstGeom prst="straightConnector1">
              <a:avLst/>
            </a:prstGeom>
            <a:noFill/>
            <a:ln w="9525" cap="flat" cmpd="sng">
              <a:solidFill>
                <a:schemeClr val="accent2"/>
              </a:solidFill>
              <a:prstDash val="solid"/>
              <a:round/>
              <a:headEnd type="none" w="med" len="med"/>
              <a:tailEnd type="oval" w="med" len="med"/>
            </a:ln>
          </p:spPr>
        </p:cxnSp>
      </p:grpSp>
      <p:cxnSp>
        <p:nvCxnSpPr>
          <p:cNvPr id="742" name="Google Shape;742;p49"/>
          <p:cNvCxnSpPr/>
          <p:nvPr/>
        </p:nvCxnSpPr>
        <p:spPr>
          <a:xfrm rot="10800000" flipH="1">
            <a:off x="322833" y="4403531"/>
            <a:ext cx="648300" cy="648300"/>
          </a:xfrm>
          <a:prstGeom prst="straightConnector1">
            <a:avLst/>
          </a:prstGeom>
          <a:noFill/>
          <a:ln w="9525" cap="flat" cmpd="sng">
            <a:solidFill>
              <a:schemeClr val="accent2"/>
            </a:solidFill>
            <a:prstDash val="solid"/>
            <a:round/>
            <a:headEnd type="none" w="med" len="med"/>
            <a:tailEnd type="oval" w="med" len="med"/>
          </a:ln>
        </p:spPr>
      </p:cxnSp>
      <p:cxnSp>
        <p:nvCxnSpPr>
          <p:cNvPr id="743" name="Google Shape;743;p49"/>
          <p:cNvCxnSpPr/>
          <p:nvPr/>
        </p:nvCxnSpPr>
        <p:spPr>
          <a:xfrm rot="10800000" flipH="1">
            <a:off x="771990" y="4495200"/>
            <a:ext cx="648300" cy="648300"/>
          </a:xfrm>
          <a:prstGeom prst="straightConnector1">
            <a:avLst/>
          </a:prstGeom>
          <a:noFill/>
          <a:ln w="9525" cap="flat" cmpd="sng">
            <a:solidFill>
              <a:schemeClr val="accent2"/>
            </a:solidFill>
            <a:prstDash val="solid"/>
            <a:round/>
            <a:headEnd type="none" w="med" len="med"/>
            <a:tailEnd type="oval" w="med" len="med"/>
          </a:ln>
        </p:spPr>
      </p:cxnSp>
      <p:cxnSp>
        <p:nvCxnSpPr>
          <p:cNvPr id="744" name="Google Shape;744;p49"/>
          <p:cNvCxnSpPr/>
          <p:nvPr/>
        </p:nvCxnSpPr>
        <p:spPr>
          <a:xfrm rot="10800000" flipH="1">
            <a:off x="1190666" y="4586411"/>
            <a:ext cx="648300" cy="648300"/>
          </a:xfrm>
          <a:prstGeom prst="straightConnector1">
            <a:avLst/>
          </a:prstGeom>
          <a:noFill/>
          <a:ln w="9525" cap="flat" cmpd="sng">
            <a:solidFill>
              <a:schemeClr val="accent2"/>
            </a:solidFill>
            <a:prstDash val="solid"/>
            <a:round/>
            <a:headEnd type="none" w="med" len="med"/>
            <a:tailEnd type="oval" w="med" len="med"/>
          </a:ln>
        </p:spPr>
      </p:cxnSp>
      <p:grpSp>
        <p:nvGrpSpPr>
          <p:cNvPr id="745" name="Google Shape;745;p49"/>
          <p:cNvGrpSpPr/>
          <p:nvPr/>
        </p:nvGrpSpPr>
        <p:grpSpPr>
          <a:xfrm flipH="1">
            <a:off x="1955936" y="0"/>
            <a:ext cx="3941943" cy="735310"/>
            <a:chOff x="-17788" y="-490569"/>
            <a:chExt cx="2753388" cy="864519"/>
          </a:xfrm>
        </p:grpSpPr>
        <p:cxnSp>
          <p:nvCxnSpPr>
            <p:cNvPr id="746" name="Google Shape;746;p49"/>
            <p:cNvCxnSpPr/>
            <p:nvPr/>
          </p:nvCxnSpPr>
          <p:spPr>
            <a:xfrm>
              <a:off x="-17788" y="-490569"/>
              <a:ext cx="860700" cy="860700"/>
            </a:xfrm>
            <a:prstGeom prst="straightConnector1">
              <a:avLst/>
            </a:prstGeom>
            <a:noFill/>
            <a:ln w="9525" cap="flat" cmpd="sng">
              <a:solidFill>
                <a:schemeClr val="accent2"/>
              </a:solidFill>
              <a:prstDash val="solid"/>
              <a:round/>
              <a:headEnd type="none" w="med" len="med"/>
              <a:tailEnd type="none" w="med" len="med"/>
            </a:ln>
          </p:spPr>
        </p:cxnSp>
        <p:cxnSp>
          <p:nvCxnSpPr>
            <p:cNvPr id="747" name="Google Shape;747;p49"/>
            <p:cNvCxnSpPr/>
            <p:nvPr/>
          </p:nvCxnSpPr>
          <p:spPr>
            <a:xfrm>
              <a:off x="839600" y="373950"/>
              <a:ext cx="1896000" cy="0"/>
            </a:xfrm>
            <a:prstGeom prst="straightConnector1">
              <a:avLst/>
            </a:prstGeom>
            <a:noFill/>
            <a:ln w="9525" cap="flat" cmpd="sng">
              <a:solidFill>
                <a:schemeClr val="accent2"/>
              </a:solidFill>
              <a:prstDash val="solid"/>
              <a:round/>
              <a:headEnd type="none" w="med" len="med"/>
              <a:tailEnd type="oval" w="med" len="med"/>
            </a:ln>
          </p:spPr>
        </p:cxnSp>
      </p:grpSp>
      <p:pic>
        <p:nvPicPr>
          <p:cNvPr id="60" name="Picture 59">
            <a:extLst>
              <a:ext uri="{FF2B5EF4-FFF2-40B4-BE49-F238E27FC236}">
                <a16:creationId xmlns:a16="http://schemas.microsoft.com/office/drawing/2014/main" id="{EA8F8A17-61F1-169B-DDD9-F2DF29F19518}"/>
              </a:ext>
            </a:extLst>
          </p:cNvPr>
          <p:cNvPicPr>
            <a:picLocks noChangeAspect="1"/>
          </p:cNvPicPr>
          <p:nvPr/>
        </p:nvPicPr>
        <p:blipFill>
          <a:blip r:embed="rId3"/>
          <a:stretch>
            <a:fillRect/>
          </a:stretch>
        </p:blipFill>
        <p:spPr>
          <a:xfrm>
            <a:off x="5242560" y="1478280"/>
            <a:ext cx="3810000" cy="2133600"/>
          </a:xfrm>
          <a:prstGeom prst="rect">
            <a:avLst/>
          </a:prstGeom>
        </p:spPr>
      </p:pic>
    </p:spTree>
    <p:extLst>
      <p:ext uri="{BB962C8B-B14F-4D97-AF65-F5344CB8AC3E}">
        <p14:creationId xmlns:p14="http://schemas.microsoft.com/office/powerpoint/2010/main" val="4281523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Google Shape;941;p56"/>
          <p:cNvSpPr/>
          <p:nvPr/>
        </p:nvSpPr>
        <p:spPr>
          <a:xfrm>
            <a:off x="1975485" y="384810"/>
            <a:ext cx="5238900" cy="3343200"/>
          </a:xfrm>
          <a:prstGeom prst="snip2DiagRect">
            <a:avLst>
              <a:gd name="adj1" fmla="val 0"/>
              <a:gd name="adj2" fmla="val 16667"/>
            </a:avLst>
          </a:prstGeom>
          <a:solidFill>
            <a:srgbClr val="030325">
              <a:alpha val="31279"/>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4" name="Google Shape;944;p56"/>
          <p:cNvSpPr/>
          <p:nvPr/>
        </p:nvSpPr>
        <p:spPr>
          <a:xfrm>
            <a:off x="3518334" y="2732534"/>
            <a:ext cx="1891866" cy="1367026"/>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6">
            <a:hlinkClick r:id="rId3"/>
          </p:cNvPr>
          <p:cNvSpPr/>
          <p:nvPr/>
        </p:nvSpPr>
        <p:spPr>
          <a:xfrm>
            <a:off x="3915600" y="3029334"/>
            <a:ext cx="1136460" cy="795906"/>
          </a:xfrm>
          <a:prstGeom prst="snip2DiagRect">
            <a:avLst>
              <a:gd name="adj1" fmla="val 0"/>
              <a:gd name="adj2" fmla="val 23043"/>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6"/>
          <p:cNvSpPr txBox="1">
            <a:spLocks noGrp="1"/>
          </p:cNvSpPr>
          <p:nvPr>
            <p:ph type="title"/>
          </p:nvPr>
        </p:nvSpPr>
        <p:spPr>
          <a:xfrm>
            <a:off x="2316480" y="791035"/>
            <a:ext cx="4419600" cy="954300"/>
          </a:xfrm>
          <a:prstGeom prst="rect">
            <a:avLst/>
          </a:prstGeom>
        </p:spPr>
        <p:txBody>
          <a:bodyPr spcFirstLastPara="1" wrap="square" lIns="91425" tIns="91425" rIns="91425" bIns="91425" anchor="ctr" anchorCtr="0">
            <a:spAutoFit/>
          </a:bodyPr>
          <a:lstStyle/>
          <a:p>
            <a:pPr marL="0" lvl="0" indent="0" algn="ctr" rtl="0">
              <a:spcBef>
                <a:spcPts val="0"/>
              </a:spcBef>
              <a:spcAft>
                <a:spcPts val="0"/>
              </a:spcAft>
              <a:buNone/>
            </a:pPr>
            <a:r>
              <a:rPr lang="en" dirty="0"/>
              <a:t>THANK YOU!</a:t>
            </a:r>
            <a:endParaRPr dirty="0"/>
          </a:p>
        </p:txBody>
      </p:sp>
      <p:sp>
        <p:nvSpPr>
          <p:cNvPr id="950" name="Google Shape;950;p56"/>
          <p:cNvSpPr txBox="1">
            <a:spLocks noGrp="1"/>
          </p:cNvSpPr>
          <p:nvPr>
            <p:ph type="subTitle" idx="2"/>
          </p:nvPr>
        </p:nvSpPr>
        <p:spPr>
          <a:xfrm>
            <a:off x="2354580" y="2005275"/>
            <a:ext cx="4419600" cy="9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dirty="0"/>
              <a:t>priyanshikhandelwal2107@gmail.com</a:t>
            </a:r>
            <a:endParaRPr dirty="0"/>
          </a:p>
        </p:txBody>
      </p:sp>
      <p:grpSp>
        <p:nvGrpSpPr>
          <p:cNvPr id="962" name="Google Shape;962;p56"/>
          <p:cNvGrpSpPr/>
          <p:nvPr/>
        </p:nvGrpSpPr>
        <p:grpSpPr>
          <a:xfrm rot="5400000" flipH="1">
            <a:off x="7217585" y="2084030"/>
            <a:ext cx="2840775" cy="1210176"/>
            <a:chOff x="-363475" y="-836226"/>
            <a:chExt cx="2840775" cy="1210176"/>
          </a:xfrm>
        </p:grpSpPr>
        <p:cxnSp>
          <p:nvCxnSpPr>
            <p:cNvPr id="963" name="Google Shape;963;p56"/>
            <p:cNvCxnSpPr/>
            <p:nvPr/>
          </p:nvCxnSpPr>
          <p:spPr>
            <a:xfrm rot="-5400000" flipH="1">
              <a:off x="-363475" y="-836226"/>
              <a:ext cx="1206600" cy="1206600"/>
            </a:xfrm>
            <a:prstGeom prst="straightConnector1">
              <a:avLst/>
            </a:prstGeom>
            <a:noFill/>
            <a:ln w="9525" cap="flat" cmpd="sng">
              <a:solidFill>
                <a:schemeClr val="accent2"/>
              </a:solidFill>
              <a:prstDash val="solid"/>
              <a:round/>
              <a:headEnd type="none" w="med" len="med"/>
              <a:tailEnd type="none" w="med" len="med"/>
            </a:ln>
          </p:spPr>
        </p:cxnSp>
        <p:cxnSp>
          <p:nvCxnSpPr>
            <p:cNvPr id="964" name="Google Shape;964;p56"/>
            <p:cNvCxnSpPr/>
            <p:nvPr/>
          </p:nvCxnSpPr>
          <p:spPr>
            <a:xfrm rot="10800000">
              <a:off x="1658450" y="-444900"/>
              <a:ext cx="0" cy="1637700"/>
            </a:xfrm>
            <a:prstGeom prst="straightConnector1">
              <a:avLst/>
            </a:prstGeom>
            <a:noFill/>
            <a:ln w="9525" cap="flat" cmpd="sng">
              <a:solidFill>
                <a:schemeClr val="accent2"/>
              </a:solidFill>
              <a:prstDash val="solid"/>
              <a:round/>
              <a:headEnd type="none" w="med" len="med"/>
              <a:tailEnd type="oval" w="med" len="med"/>
            </a:ln>
          </p:spPr>
        </p:cxnSp>
      </p:grpSp>
      <p:sp>
        <p:nvSpPr>
          <p:cNvPr id="2" name="Rectangle 1">
            <a:extLst>
              <a:ext uri="{FF2B5EF4-FFF2-40B4-BE49-F238E27FC236}">
                <a16:creationId xmlns:a16="http://schemas.microsoft.com/office/drawing/2014/main" id="{DEC409DB-6F40-40CF-DE8B-924763E5FEDE}"/>
              </a:ext>
            </a:extLst>
          </p:cNvPr>
          <p:cNvSpPr/>
          <p:nvPr/>
        </p:nvSpPr>
        <p:spPr>
          <a:xfrm>
            <a:off x="579120" y="4290060"/>
            <a:ext cx="8023860" cy="480060"/>
          </a:xfrm>
          <a:prstGeom prst="rect">
            <a:avLst/>
          </a:prstGeom>
          <a:solidFill>
            <a:schemeClr val="tx2">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Light SemiConde" panose="020B0502040204020203" pitchFamily="34" charset="0"/>
              </a:rPr>
              <a:t>I am grateful for </a:t>
            </a:r>
            <a:r>
              <a:rPr lang="en-US" sz="1400" dirty="0">
                <a:solidFill>
                  <a:schemeClr val="tx1"/>
                </a:solidFill>
                <a:latin typeface="Bahnschrift SemiLight SemiConde" panose="020B0502040204020203" pitchFamily="34" charset="0"/>
              </a:rPr>
              <a:t> your time and appreciate your engagement and interest . </a:t>
            </a:r>
          </a:p>
        </p:txBody>
      </p:sp>
      <p:pic>
        <p:nvPicPr>
          <p:cNvPr id="4" name="Graphic 3">
            <a:extLst>
              <a:ext uri="{FF2B5EF4-FFF2-40B4-BE49-F238E27FC236}">
                <a16:creationId xmlns:a16="http://schemas.microsoft.com/office/drawing/2014/main" id="{FFDA2DA1-B992-7F07-2329-324158B7D2D0}"/>
              </a:ext>
            </a:extLst>
          </p:cNvPr>
          <p:cNvPicPr>
            <a:picLocks noChangeAspect="1"/>
          </p:cNvPicPr>
          <p:nvPr/>
        </p:nvPicPr>
        <p:blipFill>
          <a:blip r:embed="rId4">
            <a:extLst>
              <a:ext uri="{96DAC541-7B7A-43D3-8B79-37D633B846F1}">
                <asvg:svgBlip xmlns:asvg="http://schemas.microsoft.com/office/drawing/2016/SVG/main" r:embed="rId5"/>
              </a:ext>
              <a:ext uri="{837473B0-CC2E-450A-ABE3-18F120FF3D39}">
                <a1611:picAttrSrcUrl xmlns:a1611="http://schemas.microsoft.com/office/drawing/2016/11/main" r:id="rId6"/>
              </a:ext>
            </a:extLst>
          </a:blip>
          <a:stretch>
            <a:fillRect/>
          </a:stretch>
        </p:blipFill>
        <p:spPr>
          <a:xfrm>
            <a:off x="2499360" y="2023110"/>
            <a:ext cx="449580" cy="449580"/>
          </a:xfrm>
          <a:prstGeom prst="rect">
            <a:avLst/>
          </a:prstGeom>
        </p:spPr>
      </p:pic>
      <p:grpSp>
        <p:nvGrpSpPr>
          <p:cNvPr id="6" name="Google Shape;955;p56">
            <a:extLst>
              <a:ext uri="{FF2B5EF4-FFF2-40B4-BE49-F238E27FC236}">
                <a16:creationId xmlns:a16="http://schemas.microsoft.com/office/drawing/2014/main" id="{02BA287A-B1FB-58DE-33BE-8480D784BE72}"/>
              </a:ext>
            </a:extLst>
          </p:cNvPr>
          <p:cNvGrpSpPr/>
          <p:nvPr/>
        </p:nvGrpSpPr>
        <p:grpSpPr>
          <a:xfrm>
            <a:off x="4177876" y="3133114"/>
            <a:ext cx="615104" cy="638785"/>
            <a:chOff x="6110293" y="2528900"/>
            <a:chExt cx="437728" cy="437498"/>
          </a:xfrm>
        </p:grpSpPr>
        <p:sp>
          <p:nvSpPr>
            <p:cNvPr id="7" name="Google Shape;956;p56">
              <a:extLst>
                <a:ext uri="{FF2B5EF4-FFF2-40B4-BE49-F238E27FC236}">
                  <a16:creationId xmlns:a16="http://schemas.microsoft.com/office/drawing/2014/main" id="{A4E7D5AD-A1A2-BCF3-F189-394A2CCDB1FB}"/>
                </a:ext>
              </a:extLst>
            </p:cNvPr>
            <p:cNvSpPr/>
            <p:nvPr/>
          </p:nvSpPr>
          <p:spPr>
            <a:xfrm>
              <a:off x="6217094" y="2691383"/>
              <a:ext cx="244424" cy="166163"/>
            </a:xfrm>
            <a:custGeom>
              <a:avLst/>
              <a:gdLst/>
              <a:ahLst/>
              <a:cxnLst/>
              <a:rect l="l" t="t" r="r" b="b"/>
              <a:pathLst>
                <a:path w="12752" h="8669" extrusionOk="0">
                  <a:moveTo>
                    <a:pt x="2655" y="632"/>
                  </a:moveTo>
                  <a:lnTo>
                    <a:pt x="2655" y="8216"/>
                  </a:lnTo>
                  <a:lnTo>
                    <a:pt x="441" y="8216"/>
                  </a:lnTo>
                  <a:lnTo>
                    <a:pt x="441" y="632"/>
                  </a:lnTo>
                  <a:close/>
                  <a:moveTo>
                    <a:pt x="9430" y="441"/>
                  </a:moveTo>
                  <a:cubicBezTo>
                    <a:pt x="11252" y="441"/>
                    <a:pt x="12288" y="1668"/>
                    <a:pt x="12288" y="3835"/>
                  </a:cubicBezTo>
                  <a:lnTo>
                    <a:pt x="12288" y="8216"/>
                  </a:lnTo>
                  <a:lnTo>
                    <a:pt x="10073" y="8216"/>
                  </a:lnTo>
                  <a:lnTo>
                    <a:pt x="10073" y="4156"/>
                  </a:lnTo>
                  <a:cubicBezTo>
                    <a:pt x="10073" y="2382"/>
                    <a:pt x="9085" y="2120"/>
                    <a:pt x="8490" y="2120"/>
                  </a:cubicBezTo>
                  <a:cubicBezTo>
                    <a:pt x="7775" y="2120"/>
                    <a:pt x="7204" y="2537"/>
                    <a:pt x="6918" y="3239"/>
                  </a:cubicBezTo>
                  <a:cubicBezTo>
                    <a:pt x="6846" y="3394"/>
                    <a:pt x="6811" y="3632"/>
                    <a:pt x="6811" y="3966"/>
                  </a:cubicBezTo>
                  <a:lnTo>
                    <a:pt x="6811" y="8216"/>
                  </a:lnTo>
                  <a:lnTo>
                    <a:pt x="4596" y="8216"/>
                  </a:lnTo>
                  <a:cubicBezTo>
                    <a:pt x="4596" y="6704"/>
                    <a:pt x="4608" y="1882"/>
                    <a:pt x="4596" y="632"/>
                  </a:cubicBezTo>
                  <a:lnTo>
                    <a:pt x="6811" y="632"/>
                  </a:lnTo>
                  <a:lnTo>
                    <a:pt x="6811" y="1537"/>
                  </a:lnTo>
                  <a:lnTo>
                    <a:pt x="7025" y="1537"/>
                  </a:lnTo>
                  <a:lnTo>
                    <a:pt x="7216" y="1656"/>
                  </a:lnTo>
                  <a:cubicBezTo>
                    <a:pt x="7585" y="1096"/>
                    <a:pt x="8168" y="441"/>
                    <a:pt x="9430" y="441"/>
                  </a:cubicBezTo>
                  <a:close/>
                  <a:moveTo>
                    <a:pt x="417" y="203"/>
                  </a:moveTo>
                  <a:cubicBezTo>
                    <a:pt x="191" y="203"/>
                    <a:pt x="0" y="382"/>
                    <a:pt x="0" y="620"/>
                  </a:cubicBezTo>
                  <a:lnTo>
                    <a:pt x="0" y="8252"/>
                  </a:lnTo>
                  <a:cubicBezTo>
                    <a:pt x="0" y="8478"/>
                    <a:pt x="179" y="8669"/>
                    <a:pt x="417" y="8669"/>
                  </a:cubicBezTo>
                  <a:lnTo>
                    <a:pt x="2691" y="8669"/>
                  </a:lnTo>
                  <a:cubicBezTo>
                    <a:pt x="2929" y="8669"/>
                    <a:pt x="3120" y="8478"/>
                    <a:pt x="3108" y="8252"/>
                  </a:cubicBezTo>
                  <a:lnTo>
                    <a:pt x="3108" y="620"/>
                  </a:lnTo>
                  <a:cubicBezTo>
                    <a:pt x="3108" y="394"/>
                    <a:pt x="2929" y="203"/>
                    <a:pt x="2691" y="203"/>
                  </a:cubicBezTo>
                  <a:close/>
                  <a:moveTo>
                    <a:pt x="9442" y="1"/>
                  </a:moveTo>
                  <a:cubicBezTo>
                    <a:pt x="8359" y="1"/>
                    <a:pt x="7704" y="418"/>
                    <a:pt x="7263" y="894"/>
                  </a:cubicBezTo>
                  <a:lnTo>
                    <a:pt x="7263" y="620"/>
                  </a:lnTo>
                  <a:cubicBezTo>
                    <a:pt x="7263" y="394"/>
                    <a:pt x="7085" y="203"/>
                    <a:pt x="6846" y="203"/>
                  </a:cubicBezTo>
                  <a:lnTo>
                    <a:pt x="4560" y="203"/>
                  </a:lnTo>
                  <a:cubicBezTo>
                    <a:pt x="4465" y="203"/>
                    <a:pt x="4346" y="239"/>
                    <a:pt x="4263" y="322"/>
                  </a:cubicBezTo>
                  <a:cubicBezTo>
                    <a:pt x="4191" y="394"/>
                    <a:pt x="4144" y="501"/>
                    <a:pt x="4144" y="620"/>
                  </a:cubicBezTo>
                  <a:cubicBezTo>
                    <a:pt x="4179" y="1846"/>
                    <a:pt x="4144" y="7192"/>
                    <a:pt x="4144" y="8252"/>
                  </a:cubicBezTo>
                  <a:cubicBezTo>
                    <a:pt x="4144" y="8371"/>
                    <a:pt x="4191" y="8478"/>
                    <a:pt x="4263" y="8549"/>
                  </a:cubicBezTo>
                  <a:cubicBezTo>
                    <a:pt x="4346" y="8621"/>
                    <a:pt x="4441" y="8669"/>
                    <a:pt x="4560" y="8669"/>
                  </a:cubicBezTo>
                  <a:lnTo>
                    <a:pt x="6846" y="8669"/>
                  </a:lnTo>
                  <a:cubicBezTo>
                    <a:pt x="7061" y="8669"/>
                    <a:pt x="7263" y="8490"/>
                    <a:pt x="7263" y="8252"/>
                  </a:cubicBezTo>
                  <a:lnTo>
                    <a:pt x="7263" y="3966"/>
                  </a:lnTo>
                  <a:cubicBezTo>
                    <a:pt x="7263" y="3692"/>
                    <a:pt x="7287" y="3513"/>
                    <a:pt x="7335" y="3394"/>
                  </a:cubicBezTo>
                  <a:cubicBezTo>
                    <a:pt x="7442" y="3144"/>
                    <a:pt x="7751" y="2561"/>
                    <a:pt x="8490" y="2561"/>
                  </a:cubicBezTo>
                  <a:cubicBezTo>
                    <a:pt x="8775" y="2561"/>
                    <a:pt x="9621" y="2561"/>
                    <a:pt x="9621" y="4156"/>
                  </a:cubicBezTo>
                  <a:lnTo>
                    <a:pt x="9621" y="8252"/>
                  </a:lnTo>
                  <a:cubicBezTo>
                    <a:pt x="9621" y="8478"/>
                    <a:pt x="9799" y="8669"/>
                    <a:pt x="10037" y="8669"/>
                  </a:cubicBezTo>
                  <a:lnTo>
                    <a:pt x="12323" y="8669"/>
                  </a:lnTo>
                  <a:cubicBezTo>
                    <a:pt x="12561" y="8669"/>
                    <a:pt x="12752" y="8478"/>
                    <a:pt x="12752" y="8252"/>
                  </a:cubicBezTo>
                  <a:lnTo>
                    <a:pt x="12752" y="3847"/>
                  </a:lnTo>
                  <a:cubicBezTo>
                    <a:pt x="12752" y="1430"/>
                    <a:pt x="11514" y="1"/>
                    <a:pt x="944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ed Hat Display"/>
                <a:ea typeface="Red Hat Display"/>
                <a:cs typeface="Red Hat Display"/>
                <a:sym typeface="Red Hat Display"/>
              </a:endParaRPr>
            </a:p>
          </p:txBody>
        </p:sp>
        <p:sp>
          <p:nvSpPr>
            <p:cNvPr id="8" name="Google Shape;957;p56">
              <a:extLst>
                <a:ext uri="{FF2B5EF4-FFF2-40B4-BE49-F238E27FC236}">
                  <a16:creationId xmlns:a16="http://schemas.microsoft.com/office/drawing/2014/main" id="{B86FE6C0-3757-6698-6945-23BC8E4DAF76}"/>
                </a:ext>
              </a:extLst>
            </p:cNvPr>
            <p:cNvSpPr/>
            <p:nvPr/>
          </p:nvSpPr>
          <p:spPr>
            <a:xfrm>
              <a:off x="6213893" y="2620636"/>
              <a:ext cx="63234" cy="63464"/>
            </a:xfrm>
            <a:custGeom>
              <a:avLst/>
              <a:gdLst/>
              <a:ahLst/>
              <a:cxnLst/>
              <a:rect l="l" t="t" r="r" b="b"/>
              <a:pathLst>
                <a:path w="3299" h="3311" extrusionOk="0">
                  <a:moveTo>
                    <a:pt x="1656" y="453"/>
                  </a:moveTo>
                  <a:cubicBezTo>
                    <a:pt x="2311" y="453"/>
                    <a:pt x="2858" y="989"/>
                    <a:pt x="2858" y="1656"/>
                  </a:cubicBezTo>
                  <a:cubicBezTo>
                    <a:pt x="2858" y="2323"/>
                    <a:pt x="2322" y="2858"/>
                    <a:pt x="1656" y="2858"/>
                  </a:cubicBezTo>
                  <a:cubicBezTo>
                    <a:pt x="977" y="2858"/>
                    <a:pt x="441" y="2323"/>
                    <a:pt x="441" y="1656"/>
                  </a:cubicBezTo>
                  <a:cubicBezTo>
                    <a:pt x="441" y="989"/>
                    <a:pt x="977" y="453"/>
                    <a:pt x="1656" y="453"/>
                  </a:cubicBezTo>
                  <a:close/>
                  <a:moveTo>
                    <a:pt x="1656" y="1"/>
                  </a:moveTo>
                  <a:cubicBezTo>
                    <a:pt x="739" y="1"/>
                    <a:pt x="1" y="751"/>
                    <a:pt x="1" y="1656"/>
                  </a:cubicBezTo>
                  <a:cubicBezTo>
                    <a:pt x="1" y="2561"/>
                    <a:pt x="739" y="3311"/>
                    <a:pt x="1656" y="3311"/>
                  </a:cubicBezTo>
                  <a:cubicBezTo>
                    <a:pt x="2561" y="3311"/>
                    <a:pt x="3299" y="2561"/>
                    <a:pt x="3299" y="1656"/>
                  </a:cubicBezTo>
                  <a:cubicBezTo>
                    <a:pt x="3299" y="751"/>
                    <a:pt x="2561" y="1"/>
                    <a:pt x="165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ed Hat Display"/>
                <a:ea typeface="Red Hat Display"/>
                <a:cs typeface="Red Hat Display"/>
                <a:sym typeface="Red Hat Display"/>
              </a:endParaRPr>
            </a:p>
          </p:txBody>
        </p:sp>
        <p:sp>
          <p:nvSpPr>
            <p:cNvPr id="9" name="Google Shape;958;p56">
              <a:extLst>
                <a:ext uri="{FF2B5EF4-FFF2-40B4-BE49-F238E27FC236}">
                  <a16:creationId xmlns:a16="http://schemas.microsoft.com/office/drawing/2014/main" id="{AD522580-EAD3-E77F-62B4-4FE9C1BB9257}"/>
                </a:ext>
              </a:extLst>
            </p:cNvPr>
            <p:cNvSpPr/>
            <p:nvPr/>
          </p:nvSpPr>
          <p:spPr>
            <a:xfrm>
              <a:off x="6110293" y="2528900"/>
              <a:ext cx="437728" cy="437498"/>
            </a:xfrm>
            <a:custGeom>
              <a:avLst/>
              <a:gdLst/>
              <a:ahLst/>
              <a:cxnLst/>
              <a:rect l="l" t="t" r="r" b="b"/>
              <a:pathLst>
                <a:path w="22837" h="22825" extrusionOk="0">
                  <a:moveTo>
                    <a:pt x="11418" y="441"/>
                  </a:moveTo>
                  <a:cubicBezTo>
                    <a:pt x="17455" y="441"/>
                    <a:pt x="22384" y="5370"/>
                    <a:pt x="22384" y="11419"/>
                  </a:cubicBezTo>
                  <a:cubicBezTo>
                    <a:pt x="22384" y="17455"/>
                    <a:pt x="17455" y="22384"/>
                    <a:pt x="11418" y="22384"/>
                  </a:cubicBezTo>
                  <a:cubicBezTo>
                    <a:pt x="5370" y="22384"/>
                    <a:pt x="453" y="17455"/>
                    <a:pt x="453" y="11419"/>
                  </a:cubicBezTo>
                  <a:cubicBezTo>
                    <a:pt x="453" y="5370"/>
                    <a:pt x="5370" y="441"/>
                    <a:pt x="11418" y="441"/>
                  </a:cubicBezTo>
                  <a:close/>
                  <a:moveTo>
                    <a:pt x="11418" y="1"/>
                  </a:moveTo>
                  <a:cubicBezTo>
                    <a:pt x="5120" y="1"/>
                    <a:pt x="0" y="5120"/>
                    <a:pt x="0" y="11419"/>
                  </a:cubicBezTo>
                  <a:cubicBezTo>
                    <a:pt x="0" y="17705"/>
                    <a:pt x="5120" y="22825"/>
                    <a:pt x="11418" y="22825"/>
                  </a:cubicBezTo>
                  <a:cubicBezTo>
                    <a:pt x="17717" y="22825"/>
                    <a:pt x="22836" y="17705"/>
                    <a:pt x="22836" y="11419"/>
                  </a:cubicBezTo>
                  <a:cubicBezTo>
                    <a:pt x="22836" y="5120"/>
                    <a:pt x="17717" y="1"/>
                    <a:pt x="1141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ed Hat Display"/>
                <a:ea typeface="Red Hat Display"/>
                <a:cs typeface="Red Hat Display"/>
                <a:sym typeface="Red Hat Display"/>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dk2"/>
            </a:gs>
          </a:gsLst>
          <a:lin ang="2698631" scaled="0"/>
        </a:gradFill>
        <a:effectLst/>
      </p:bgPr>
    </p:bg>
    <p:spTree>
      <p:nvGrpSpPr>
        <p:cNvPr id="1" name="Shape 313"/>
        <p:cNvGrpSpPr/>
        <p:nvPr/>
      </p:nvGrpSpPr>
      <p:grpSpPr>
        <a:xfrm>
          <a:off x="0" y="0"/>
          <a:ext cx="0" cy="0"/>
          <a:chOff x="0" y="0"/>
          <a:chExt cx="0" cy="0"/>
        </a:xfrm>
      </p:grpSpPr>
      <p:grpSp>
        <p:nvGrpSpPr>
          <p:cNvPr id="314" name="Google Shape;314;p33"/>
          <p:cNvGrpSpPr/>
          <p:nvPr/>
        </p:nvGrpSpPr>
        <p:grpSpPr>
          <a:xfrm>
            <a:off x="5755013" y="3074400"/>
            <a:ext cx="1017300" cy="469200"/>
            <a:chOff x="5755013" y="3074400"/>
            <a:chExt cx="1017300" cy="469200"/>
          </a:xfrm>
        </p:grpSpPr>
        <p:sp>
          <p:nvSpPr>
            <p:cNvPr id="315" name="Google Shape;315;p33"/>
            <p:cNvSpPr/>
            <p:nvPr/>
          </p:nvSpPr>
          <p:spPr>
            <a:xfrm>
              <a:off x="5886413" y="3074400"/>
              <a:ext cx="885900" cy="469200"/>
            </a:xfrm>
            <a:prstGeom prst="snip2DiagRect">
              <a:avLst>
                <a:gd name="adj1" fmla="val 0"/>
                <a:gd name="adj2" fmla="val 42647"/>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3"/>
            <p:cNvSpPr/>
            <p:nvPr/>
          </p:nvSpPr>
          <p:spPr>
            <a:xfrm>
              <a:off x="5755013" y="3074400"/>
              <a:ext cx="885900" cy="469200"/>
            </a:xfrm>
            <a:prstGeom prst="snip2DiagRect">
              <a:avLst>
                <a:gd name="adj1" fmla="val 0"/>
                <a:gd name="adj2" fmla="val 42647"/>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33"/>
          <p:cNvGrpSpPr/>
          <p:nvPr/>
        </p:nvGrpSpPr>
        <p:grpSpPr>
          <a:xfrm>
            <a:off x="3523888" y="3089640"/>
            <a:ext cx="1017300" cy="469200"/>
            <a:chOff x="3219088" y="3074400"/>
            <a:chExt cx="1017300" cy="469200"/>
          </a:xfrm>
        </p:grpSpPr>
        <p:sp>
          <p:nvSpPr>
            <p:cNvPr id="318" name="Google Shape;318;p33"/>
            <p:cNvSpPr/>
            <p:nvPr/>
          </p:nvSpPr>
          <p:spPr>
            <a:xfrm>
              <a:off x="3350488" y="3074400"/>
              <a:ext cx="885900" cy="469200"/>
            </a:xfrm>
            <a:prstGeom prst="snip2DiagRect">
              <a:avLst>
                <a:gd name="adj1" fmla="val 0"/>
                <a:gd name="adj2" fmla="val 42647"/>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p:nvPr/>
          </p:nvSpPr>
          <p:spPr>
            <a:xfrm>
              <a:off x="3219088" y="3074400"/>
              <a:ext cx="885900" cy="469200"/>
            </a:xfrm>
            <a:prstGeom prst="snip2DiagRect">
              <a:avLst>
                <a:gd name="adj1" fmla="val 0"/>
                <a:gd name="adj2" fmla="val 42647"/>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33"/>
          <p:cNvGrpSpPr/>
          <p:nvPr/>
        </p:nvGrpSpPr>
        <p:grpSpPr>
          <a:xfrm>
            <a:off x="683175" y="3074400"/>
            <a:ext cx="1017300" cy="469200"/>
            <a:chOff x="683175" y="3074400"/>
            <a:chExt cx="1017300" cy="469200"/>
          </a:xfrm>
        </p:grpSpPr>
        <p:sp>
          <p:nvSpPr>
            <p:cNvPr id="321" name="Google Shape;321;p33"/>
            <p:cNvSpPr/>
            <p:nvPr/>
          </p:nvSpPr>
          <p:spPr>
            <a:xfrm>
              <a:off x="814575" y="3074400"/>
              <a:ext cx="885900" cy="469200"/>
            </a:xfrm>
            <a:prstGeom prst="snip2DiagRect">
              <a:avLst>
                <a:gd name="adj1" fmla="val 0"/>
                <a:gd name="adj2" fmla="val 42647"/>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a:off x="683175" y="3074400"/>
              <a:ext cx="885900" cy="469200"/>
            </a:xfrm>
            <a:prstGeom prst="snip2DiagRect">
              <a:avLst>
                <a:gd name="adj1" fmla="val 0"/>
                <a:gd name="adj2" fmla="val 42647"/>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 name="Google Shape;323;p33"/>
          <p:cNvGrpSpPr/>
          <p:nvPr/>
        </p:nvGrpSpPr>
        <p:grpSpPr>
          <a:xfrm>
            <a:off x="5755013" y="1285875"/>
            <a:ext cx="1017300" cy="469200"/>
            <a:chOff x="5755013" y="1285875"/>
            <a:chExt cx="1017300" cy="469200"/>
          </a:xfrm>
        </p:grpSpPr>
        <p:sp>
          <p:nvSpPr>
            <p:cNvPr id="324" name="Google Shape;324;p33"/>
            <p:cNvSpPr/>
            <p:nvPr/>
          </p:nvSpPr>
          <p:spPr>
            <a:xfrm>
              <a:off x="5886413" y="1285875"/>
              <a:ext cx="885900" cy="469200"/>
            </a:xfrm>
            <a:prstGeom prst="snip2DiagRect">
              <a:avLst>
                <a:gd name="adj1" fmla="val 0"/>
                <a:gd name="adj2" fmla="val 42647"/>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a:off x="5755013" y="1285875"/>
              <a:ext cx="885900" cy="469200"/>
            </a:xfrm>
            <a:prstGeom prst="snip2DiagRect">
              <a:avLst>
                <a:gd name="adj1" fmla="val 0"/>
                <a:gd name="adj2" fmla="val 42647"/>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 name="Google Shape;326;p33"/>
          <p:cNvGrpSpPr/>
          <p:nvPr/>
        </p:nvGrpSpPr>
        <p:grpSpPr>
          <a:xfrm>
            <a:off x="3219088" y="1285875"/>
            <a:ext cx="1017300" cy="469200"/>
            <a:chOff x="3219088" y="1285875"/>
            <a:chExt cx="1017300" cy="469200"/>
          </a:xfrm>
        </p:grpSpPr>
        <p:sp>
          <p:nvSpPr>
            <p:cNvPr id="327" name="Google Shape;327;p33"/>
            <p:cNvSpPr/>
            <p:nvPr/>
          </p:nvSpPr>
          <p:spPr>
            <a:xfrm>
              <a:off x="3350488" y="1285875"/>
              <a:ext cx="885900" cy="469200"/>
            </a:xfrm>
            <a:prstGeom prst="snip2DiagRect">
              <a:avLst>
                <a:gd name="adj1" fmla="val 0"/>
                <a:gd name="adj2" fmla="val 42647"/>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a:off x="3219088" y="1285875"/>
              <a:ext cx="885900" cy="469200"/>
            </a:xfrm>
            <a:prstGeom prst="snip2DiagRect">
              <a:avLst>
                <a:gd name="adj1" fmla="val 0"/>
                <a:gd name="adj2" fmla="val 42647"/>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 name="Google Shape;329;p33"/>
          <p:cNvGrpSpPr/>
          <p:nvPr/>
        </p:nvGrpSpPr>
        <p:grpSpPr>
          <a:xfrm>
            <a:off x="683175" y="1285875"/>
            <a:ext cx="1017300" cy="469200"/>
            <a:chOff x="683175" y="1285875"/>
            <a:chExt cx="1017300" cy="469200"/>
          </a:xfrm>
        </p:grpSpPr>
        <p:sp>
          <p:nvSpPr>
            <p:cNvPr id="330" name="Google Shape;330;p33"/>
            <p:cNvSpPr/>
            <p:nvPr/>
          </p:nvSpPr>
          <p:spPr>
            <a:xfrm>
              <a:off x="814575" y="1285875"/>
              <a:ext cx="885900" cy="469200"/>
            </a:xfrm>
            <a:prstGeom prst="snip2DiagRect">
              <a:avLst>
                <a:gd name="adj1" fmla="val 0"/>
                <a:gd name="adj2" fmla="val 42647"/>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3"/>
            <p:cNvSpPr/>
            <p:nvPr/>
          </p:nvSpPr>
          <p:spPr>
            <a:xfrm>
              <a:off x="683175" y="1285875"/>
              <a:ext cx="885900" cy="469200"/>
            </a:xfrm>
            <a:prstGeom prst="snip2DiagRect">
              <a:avLst>
                <a:gd name="adj1" fmla="val 0"/>
                <a:gd name="adj2" fmla="val 42647"/>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33"/>
          <p:cNvSpPr txBox="1">
            <a:spLocks noGrp="1"/>
          </p:cNvSpPr>
          <p:nvPr>
            <p:ph type="subTitle" idx="1"/>
          </p:nvPr>
        </p:nvSpPr>
        <p:spPr>
          <a:xfrm>
            <a:off x="506940" y="2090865"/>
            <a:ext cx="2386800" cy="4617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endParaRPr lang="en" dirty="0">
              <a:latin typeface="Britannic Bold" panose="020B0903060703020204" pitchFamily="34" charset="0"/>
            </a:endParaRPr>
          </a:p>
          <a:p>
            <a:pPr marL="0" lvl="0" indent="0" algn="l" rtl="0">
              <a:spcBef>
                <a:spcPts val="0"/>
              </a:spcBef>
              <a:spcAft>
                <a:spcPts val="1200"/>
              </a:spcAft>
              <a:buNone/>
            </a:pPr>
            <a:endParaRPr lang="en" dirty="0">
              <a:latin typeface="Britannic Bold" panose="020B0903060703020204" pitchFamily="34" charset="0"/>
            </a:endParaRPr>
          </a:p>
          <a:p>
            <a:pPr marL="0" lvl="0" indent="0" algn="l" rtl="0">
              <a:spcBef>
                <a:spcPts val="0"/>
              </a:spcBef>
              <a:spcAft>
                <a:spcPts val="1200"/>
              </a:spcAft>
              <a:buNone/>
            </a:pPr>
            <a:endParaRPr lang="en" dirty="0">
              <a:latin typeface="Britannic Bold" panose="020B0903060703020204" pitchFamily="34" charset="0"/>
            </a:endParaRPr>
          </a:p>
          <a:p>
            <a:pPr marL="0" lvl="0" indent="0" rtl="0">
              <a:spcBef>
                <a:spcPts val="0"/>
              </a:spcBef>
              <a:spcAft>
                <a:spcPts val="1200"/>
              </a:spcAft>
              <a:buNone/>
            </a:pPr>
            <a:r>
              <a:rPr lang="en" dirty="0">
                <a:latin typeface="Britannic Bold" panose="020B0903060703020204" pitchFamily="34" charset="0"/>
              </a:rPr>
              <a:t>OUR COMPANY</a:t>
            </a:r>
            <a:endParaRPr dirty="0">
              <a:latin typeface="Britannic Bold" panose="020B0903060703020204" pitchFamily="34" charset="0"/>
            </a:endParaRPr>
          </a:p>
        </p:txBody>
      </p:sp>
      <p:sp>
        <p:nvSpPr>
          <p:cNvPr id="333" name="Google Shape;333;p33"/>
          <p:cNvSpPr txBox="1">
            <a:spLocks noGrp="1"/>
          </p:cNvSpPr>
          <p:nvPr>
            <p:ph type="title" idx="15"/>
          </p:nvPr>
        </p:nvSpPr>
        <p:spPr>
          <a:xfrm>
            <a:off x="697440" y="330405"/>
            <a:ext cx="7176000" cy="572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TABLE OF CONTENTS</a:t>
            </a:r>
            <a:endParaRPr dirty="0"/>
          </a:p>
        </p:txBody>
      </p:sp>
      <p:sp>
        <p:nvSpPr>
          <p:cNvPr id="334" name="Google Shape;334;p33"/>
          <p:cNvSpPr txBox="1">
            <a:spLocks noGrp="1"/>
          </p:cNvSpPr>
          <p:nvPr>
            <p:ph type="title"/>
          </p:nvPr>
        </p:nvSpPr>
        <p:spPr>
          <a:xfrm>
            <a:off x="815274" y="1238250"/>
            <a:ext cx="623100" cy="55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36" name="Google Shape;336;p33"/>
          <p:cNvSpPr txBox="1">
            <a:spLocks noGrp="1"/>
          </p:cNvSpPr>
          <p:nvPr>
            <p:ph type="title" idx="3"/>
          </p:nvPr>
        </p:nvSpPr>
        <p:spPr>
          <a:xfrm>
            <a:off x="3350624" y="1238250"/>
            <a:ext cx="623100" cy="55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37" name="Google Shape;337;p33"/>
          <p:cNvSpPr txBox="1">
            <a:spLocks noGrp="1"/>
          </p:cNvSpPr>
          <p:nvPr>
            <p:ph type="title" idx="4"/>
          </p:nvPr>
        </p:nvSpPr>
        <p:spPr>
          <a:xfrm>
            <a:off x="5885697" y="1238250"/>
            <a:ext cx="623100" cy="55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38" name="Google Shape;338;p33"/>
          <p:cNvSpPr txBox="1">
            <a:spLocks noGrp="1"/>
          </p:cNvSpPr>
          <p:nvPr>
            <p:ph type="title" idx="5"/>
          </p:nvPr>
        </p:nvSpPr>
        <p:spPr>
          <a:xfrm>
            <a:off x="814575" y="3027797"/>
            <a:ext cx="623100" cy="55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39" name="Google Shape;339;p33"/>
          <p:cNvSpPr txBox="1">
            <a:spLocks noGrp="1"/>
          </p:cNvSpPr>
          <p:nvPr>
            <p:ph type="subTitle" idx="6"/>
          </p:nvPr>
        </p:nvSpPr>
        <p:spPr>
          <a:xfrm>
            <a:off x="2996290" y="2121370"/>
            <a:ext cx="2386800" cy="4617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endParaRPr lang="en" dirty="0">
              <a:latin typeface="Britannic Bold" panose="020B0903060703020204" pitchFamily="34" charset="0"/>
            </a:endParaRPr>
          </a:p>
          <a:p>
            <a:pPr marL="0" lvl="0" indent="0" algn="l" rtl="0">
              <a:spcBef>
                <a:spcPts val="0"/>
              </a:spcBef>
              <a:spcAft>
                <a:spcPts val="1200"/>
              </a:spcAft>
              <a:buNone/>
            </a:pPr>
            <a:r>
              <a:rPr lang="en" dirty="0">
                <a:latin typeface="Britannic Bold" panose="020B0903060703020204" pitchFamily="34" charset="0"/>
              </a:rPr>
              <a:t> PROJECT GOALS</a:t>
            </a:r>
            <a:endParaRPr dirty="0">
              <a:latin typeface="Britannic Bold" panose="020B0903060703020204" pitchFamily="34" charset="0"/>
            </a:endParaRPr>
          </a:p>
        </p:txBody>
      </p:sp>
      <p:sp>
        <p:nvSpPr>
          <p:cNvPr id="341" name="Google Shape;341;p33"/>
          <p:cNvSpPr txBox="1">
            <a:spLocks noGrp="1"/>
          </p:cNvSpPr>
          <p:nvPr>
            <p:ph type="subTitle" idx="8"/>
          </p:nvPr>
        </p:nvSpPr>
        <p:spPr>
          <a:xfrm>
            <a:off x="5737100" y="2073845"/>
            <a:ext cx="2888740" cy="4617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IN" dirty="0">
                <a:latin typeface="Britannic Bold" panose="020B0903060703020204" pitchFamily="34" charset="0"/>
              </a:rPr>
              <a:t>OUR WORKING</a:t>
            </a:r>
            <a:endParaRPr dirty="0">
              <a:latin typeface="Britannic Bold" panose="020B0903060703020204" pitchFamily="34" charset="0"/>
            </a:endParaRPr>
          </a:p>
        </p:txBody>
      </p:sp>
      <p:sp>
        <p:nvSpPr>
          <p:cNvPr id="343" name="Google Shape;343;p33"/>
          <p:cNvSpPr txBox="1">
            <a:spLocks noGrp="1"/>
          </p:cNvSpPr>
          <p:nvPr>
            <p:ph type="subTitle" idx="13"/>
          </p:nvPr>
        </p:nvSpPr>
        <p:spPr>
          <a:xfrm>
            <a:off x="134680" y="4159551"/>
            <a:ext cx="2799019" cy="461700"/>
          </a:xfrm>
          <a:prstGeom prst="rect">
            <a:avLst/>
          </a:prstGeom>
        </p:spPr>
        <p:txBody>
          <a:bodyPr spcFirstLastPara="1" wrap="square" lIns="91425" tIns="91425" rIns="91425" bIns="91425" anchor="b" anchorCtr="0">
            <a:noAutofit/>
          </a:bodyPr>
          <a:lstStyle/>
          <a:p>
            <a:pPr marL="0" lvl="0" indent="0" algn="ctr" rtl="0">
              <a:spcBef>
                <a:spcPts val="0"/>
              </a:spcBef>
              <a:spcAft>
                <a:spcPts val="1200"/>
              </a:spcAft>
              <a:buNone/>
            </a:pPr>
            <a:r>
              <a:rPr lang="en-IN" dirty="0">
                <a:latin typeface="Britannic Bold" panose="020B0903060703020204" pitchFamily="34" charset="0"/>
              </a:rPr>
              <a:t>EV – SALES DASHBOARD</a:t>
            </a:r>
            <a:endParaRPr dirty="0">
              <a:latin typeface="Britannic Bold" panose="020B0903060703020204" pitchFamily="34" charset="0"/>
            </a:endParaRPr>
          </a:p>
        </p:txBody>
      </p:sp>
      <p:sp>
        <p:nvSpPr>
          <p:cNvPr id="345" name="Google Shape;345;p33"/>
          <p:cNvSpPr txBox="1">
            <a:spLocks noGrp="1"/>
          </p:cNvSpPr>
          <p:nvPr>
            <p:ph type="title" idx="16"/>
          </p:nvPr>
        </p:nvSpPr>
        <p:spPr>
          <a:xfrm>
            <a:off x="3685904" y="3035395"/>
            <a:ext cx="623100" cy="55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346" name="Google Shape;346;p33"/>
          <p:cNvSpPr txBox="1">
            <a:spLocks noGrp="1"/>
          </p:cNvSpPr>
          <p:nvPr>
            <p:ph type="title" idx="17"/>
          </p:nvPr>
        </p:nvSpPr>
        <p:spPr>
          <a:xfrm>
            <a:off x="5885697" y="3027775"/>
            <a:ext cx="623100" cy="55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347" name="Google Shape;347;p33"/>
          <p:cNvSpPr txBox="1">
            <a:spLocks noGrp="1"/>
          </p:cNvSpPr>
          <p:nvPr>
            <p:ph type="subTitle" idx="18"/>
          </p:nvPr>
        </p:nvSpPr>
        <p:spPr>
          <a:xfrm>
            <a:off x="2775310" y="3718560"/>
            <a:ext cx="3191150" cy="1310640"/>
          </a:xfrm>
          <a:prstGeom prst="rect">
            <a:avLst/>
          </a:prstGeom>
        </p:spPr>
        <p:txBody>
          <a:bodyPr spcFirstLastPara="1" wrap="square" lIns="91425" tIns="91425" rIns="91425" bIns="91425" anchor="b" anchorCtr="0">
            <a:noAutofit/>
          </a:bodyPr>
          <a:lstStyle/>
          <a:p>
            <a:pPr marL="0" indent="0" algn="ctr">
              <a:spcAft>
                <a:spcPts val="1200"/>
              </a:spcAft>
            </a:pPr>
            <a:r>
              <a:rPr lang="en-IN" dirty="0">
                <a:latin typeface="Britannic Bold" panose="020B0903060703020204" pitchFamily="34" charset="0"/>
              </a:rPr>
              <a:t>INSIGHTS OF REASEARCH QUESTIONS </a:t>
            </a:r>
          </a:p>
          <a:p>
            <a:pPr marL="0" lvl="0" indent="0" algn="ctr" rtl="0">
              <a:spcBef>
                <a:spcPts val="0"/>
              </a:spcBef>
              <a:spcAft>
                <a:spcPts val="1200"/>
              </a:spcAft>
              <a:buNone/>
            </a:pPr>
            <a:endParaRPr dirty="0"/>
          </a:p>
        </p:txBody>
      </p:sp>
      <p:sp>
        <p:nvSpPr>
          <p:cNvPr id="348" name="Google Shape;348;p33"/>
          <p:cNvSpPr txBox="1">
            <a:spLocks noGrp="1"/>
          </p:cNvSpPr>
          <p:nvPr>
            <p:ph type="subTitle" idx="19"/>
          </p:nvPr>
        </p:nvSpPr>
        <p:spPr>
          <a:xfrm>
            <a:off x="3134655" y="4372467"/>
            <a:ext cx="2385600" cy="6771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dirty="0"/>
              <a:t>You can describe the topic of the section here</a:t>
            </a:r>
            <a:endParaRPr dirty="0"/>
          </a:p>
        </p:txBody>
      </p:sp>
      <p:sp>
        <p:nvSpPr>
          <p:cNvPr id="349" name="Google Shape;349;p33"/>
          <p:cNvSpPr txBox="1">
            <a:spLocks noGrp="1"/>
          </p:cNvSpPr>
          <p:nvPr>
            <p:ph type="subTitle" idx="20"/>
          </p:nvPr>
        </p:nvSpPr>
        <p:spPr>
          <a:xfrm>
            <a:off x="5790440" y="3665250"/>
            <a:ext cx="2386800" cy="4617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Clr>
                <a:schemeClr val="dk1"/>
              </a:buClr>
              <a:buSzPts val="1100"/>
              <a:buFont typeface="Arial"/>
              <a:buNone/>
            </a:pPr>
            <a:r>
              <a:rPr lang="en"/>
              <a:t>OUR TEAM</a:t>
            </a:r>
            <a:endParaRPr/>
          </a:p>
        </p:txBody>
      </p:sp>
      <p:sp>
        <p:nvSpPr>
          <p:cNvPr id="350" name="Google Shape;350;p33"/>
          <p:cNvSpPr txBox="1">
            <a:spLocks noGrp="1"/>
          </p:cNvSpPr>
          <p:nvPr>
            <p:ph type="subTitle" idx="21"/>
          </p:nvPr>
        </p:nvSpPr>
        <p:spPr>
          <a:xfrm>
            <a:off x="5792551" y="3967463"/>
            <a:ext cx="2384700" cy="6771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a:t>You can describe the topic of the section here</a:t>
            </a:r>
            <a:endParaRPr/>
          </a:p>
        </p:txBody>
      </p:sp>
      <p:grpSp>
        <p:nvGrpSpPr>
          <p:cNvPr id="351" name="Google Shape;351;p33"/>
          <p:cNvGrpSpPr/>
          <p:nvPr/>
        </p:nvGrpSpPr>
        <p:grpSpPr>
          <a:xfrm>
            <a:off x="7443475" y="610425"/>
            <a:ext cx="987245" cy="256500"/>
            <a:chOff x="713275" y="4065425"/>
            <a:chExt cx="987245" cy="256500"/>
          </a:xfrm>
        </p:grpSpPr>
        <p:sp>
          <p:nvSpPr>
            <p:cNvPr id="352" name="Google Shape;352;p33"/>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3"/>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3"/>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353AF518-AE72-DF25-4C9B-E234FF50FAB6}"/>
                  </a:ext>
                </a:extLst>
              </p14:cNvPr>
              <p14:cNvContentPartPr/>
              <p14:nvPr/>
            </p14:nvContentPartPr>
            <p14:xfrm>
              <a:off x="3166560" y="1557000"/>
              <a:ext cx="2669040" cy="2985840"/>
            </p14:xfrm>
          </p:contentPart>
        </mc:Choice>
        <mc:Fallback>
          <p:pic>
            <p:nvPicPr>
              <p:cNvPr id="10" name="Ink 9">
                <a:extLst>
                  <a:ext uri="{FF2B5EF4-FFF2-40B4-BE49-F238E27FC236}">
                    <a16:creationId xmlns:a16="http://schemas.microsoft.com/office/drawing/2014/main" id="{353AF518-AE72-DF25-4C9B-E234FF50FAB6}"/>
                  </a:ext>
                </a:extLst>
              </p:cNvPr>
              <p:cNvPicPr/>
              <p:nvPr/>
            </p:nvPicPr>
            <p:blipFill>
              <a:blip r:embed="rId4"/>
              <a:stretch>
                <a:fillRect/>
              </a:stretch>
            </p:blipFill>
            <p:spPr>
              <a:xfrm>
                <a:off x="3157200" y="1547640"/>
                <a:ext cx="2687760" cy="300456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5"/>
          <p:cNvSpPr/>
          <p:nvPr/>
        </p:nvSpPr>
        <p:spPr>
          <a:xfrm>
            <a:off x="869175" y="937324"/>
            <a:ext cx="2107500" cy="1979100"/>
          </a:xfrm>
          <a:prstGeom prst="snip2DiagRect">
            <a:avLst>
              <a:gd name="adj1" fmla="val 0"/>
              <a:gd name="adj2" fmla="val 23043"/>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5"/>
          <p:cNvSpPr txBox="1">
            <a:spLocks noGrp="1"/>
          </p:cNvSpPr>
          <p:nvPr>
            <p:ph type="title"/>
          </p:nvPr>
        </p:nvSpPr>
        <p:spPr>
          <a:xfrm>
            <a:off x="4102631" y="482079"/>
            <a:ext cx="4039500" cy="61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u="sng" dirty="0">
                <a:latin typeface="Britannic Bold" panose="020B0903060703020204" pitchFamily="34" charset="0"/>
              </a:rPr>
              <a:t>OUR COMPANY</a:t>
            </a:r>
            <a:endParaRPr u="sng" dirty="0">
              <a:latin typeface="Britannic Bold" panose="020B0903060703020204" pitchFamily="34" charset="0"/>
            </a:endParaRPr>
          </a:p>
        </p:txBody>
      </p:sp>
      <p:sp>
        <p:nvSpPr>
          <p:cNvPr id="383" name="Google Shape;383;p35"/>
          <p:cNvSpPr/>
          <p:nvPr/>
        </p:nvSpPr>
        <p:spPr>
          <a:xfrm>
            <a:off x="1135875" y="1594549"/>
            <a:ext cx="2107500" cy="1979100"/>
          </a:xfrm>
          <a:prstGeom prst="snip2DiagRect">
            <a:avLst>
              <a:gd name="adj1" fmla="val 0"/>
              <a:gd name="adj2" fmla="val 23043"/>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4" name="Google Shape;384;p35"/>
          <p:cNvGrpSpPr/>
          <p:nvPr/>
        </p:nvGrpSpPr>
        <p:grpSpPr>
          <a:xfrm>
            <a:off x="1721725" y="1911182"/>
            <a:ext cx="935735" cy="1345856"/>
            <a:chOff x="-1581150" y="-352425"/>
            <a:chExt cx="1238400" cy="1781175"/>
          </a:xfrm>
        </p:grpSpPr>
        <p:sp>
          <p:nvSpPr>
            <p:cNvPr id="385" name="Google Shape;385;p35"/>
            <p:cNvSpPr/>
            <p:nvPr/>
          </p:nvSpPr>
          <p:spPr>
            <a:xfrm>
              <a:off x="-1123950" y="-352425"/>
              <a:ext cx="781200" cy="11049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5"/>
            <p:cNvSpPr/>
            <p:nvPr/>
          </p:nvSpPr>
          <p:spPr>
            <a:xfrm rot="10800000">
              <a:off x="-1581150" y="323850"/>
              <a:ext cx="781200" cy="11049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 name="Google Shape;387;p35"/>
          <p:cNvSpPr/>
          <p:nvPr/>
        </p:nvSpPr>
        <p:spPr>
          <a:xfrm>
            <a:off x="2554974" y="-291968"/>
            <a:ext cx="1433100" cy="1345800"/>
          </a:xfrm>
          <a:prstGeom prst="snip2DiagRect">
            <a:avLst>
              <a:gd name="adj1" fmla="val 0"/>
              <a:gd name="adj2" fmla="val 30227"/>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5"/>
          <p:cNvSpPr/>
          <p:nvPr/>
        </p:nvSpPr>
        <p:spPr>
          <a:xfrm>
            <a:off x="-238150" y="3091050"/>
            <a:ext cx="1433100" cy="1345800"/>
          </a:xfrm>
          <a:prstGeom prst="snip2DiagRect">
            <a:avLst>
              <a:gd name="adj1" fmla="val 0"/>
              <a:gd name="adj2" fmla="val 30227"/>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5"/>
          <p:cNvSpPr/>
          <p:nvPr/>
        </p:nvSpPr>
        <p:spPr>
          <a:xfrm>
            <a:off x="1473038" y="3931200"/>
            <a:ext cx="1433100" cy="1345800"/>
          </a:xfrm>
          <a:prstGeom prst="snip2DiagRect">
            <a:avLst>
              <a:gd name="adj1" fmla="val 0"/>
              <a:gd name="adj2" fmla="val 30227"/>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5"/>
          <p:cNvSpPr/>
          <p:nvPr/>
        </p:nvSpPr>
        <p:spPr>
          <a:xfrm>
            <a:off x="970250" y="1644975"/>
            <a:ext cx="1687200" cy="16872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1" name="Google Shape;391;p35"/>
          <p:cNvGrpSpPr/>
          <p:nvPr/>
        </p:nvGrpSpPr>
        <p:grpSpPr>
          <a:xfrm rot="10800000">
            <a:off x="4067075" y="3998200"/>
            <a:ext cx="5140350" cy="1211775"/>
            <a:chOff x="-365050" y="-837825"/>
            <a:chExt cx="5140350" cy="1211775"/>
          </a:xfrm>
        </p:grpSpPr>
        <p:cxnSp>
          <p:nvCxnSpPr>
            <p:cNvPr id="392" name="Google Shape;392;p35"/>
            <p:cNvCxnSpPr/>
            <p:nvPr/>
          </p:nvCxnSpPr>
          <p:spPr>
            <a:xfrm>
              <a:off x="-365050" y="-837825"/>
              <a:ext cx="1208100" cy="1208100"/>
            </a:xfrm>
            <a:prstGeom prst="straightConnector1">
              <a:avLst/>
            </a:prstGeom>
            <a:noFill/>
            <a:ln w="9525" cap="flat" cmpd="sng">
              <a:solidFill>
                <a:schemeClr val="accent2"/>
              </a:solidFill>
              <a:prstDash val="solid"/>
              <a:round/>
              <a:headEnd type="none" w="med" len="med"/>
              <a:tailEnd type="none" w="med" len="med"/>
            </a:ln>
          </p:spPr>
        </p:cxnSp>
        <p:cxnSp>
          <p:nvCxnSpPr>
            <p:cNvPr id="393" name="Google Shape;393;p35"/>
            <p:cNvCxnSpPr/>
            <p:nvPr/>
          </p:nvCxnSpPr>
          <p:spPr>
            <a:xfrm>
              <a:off x="839600" y="373950"/>
              <a:ext cx="3935700" cy="0"/>
            </a:xfrm>
            <a:prstGeom prst="straightConnector1">
              <a:avLst/>
            </a:prstGeom>
            <a:noFill/>
            <a:ln w="9525" cap="flat" cmpd="sng">
              <a:solidFill>
                <a:schemeClr val="accent2"/>
              </a:solidFill>
              <a:prstDash val="solid"/>
              <a:round/>
              <a:headEnd type="none" w="med" len="med"/>
              <a:tailEnd type="oval" w="med" len="med"/>
            </a:ln>
          </p:spPr>
        </p:cxnSp>
      </p:grpSp>
      <p:grpSp>
        <p:nvGrpSpPr>
          <p:cNvPr id="394" name="Google Shape;394;p35"/>
          <p:cNvGrpSpPr/>
          <p:nvPr/>
        </p:nvGrpSpPr>
        <p:grpSpPr>
          <a:xfrm>
            <a:off x="427820" y="302998"/>
            <a:ext cx="987245" cy="256500"/>
            <a:chOff x="713275" y="4065425"/>
            <a:chExt cx="987245" cy="256500"/>
          </a:xfrm>
        </p:grpSpPr>
        <p:sp>
          <p:nvSpPr>
            <p:cNvPr id="395" name="Google Shape;395;p35"/>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5"/>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5"/>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35"/>
          <p:cNvSpPr txBox="1">
            <a:spLocks noGrp="1"/>
          </p:cNvSpPr>
          <p:nvPr>
            <p:ph type="subTitle" idx="1"/>
          </p:nvPr>
        </p:nvSpPr>
        <p:spPr>
          <a:xfrm>
            <a:off x="3272841" y="1182071"/>
            <a:ext cx="5587379" cy="3877954"/>
          </a:xfrm>
          <a:prstGeom prst="rect">
            <a:avLst/>
          </a:prstGeom>
        </p:spPr>
        <p:txBody>
          <a:bodyPr spcFirstLastPara="1" wrap="square" lIns="91425" tIns="91425" rIns="91425" bIns="91425" anchor="t" anchorCtr="0">
            <a:spAutoFit/>
          </a:bodyPr>
          <a:lstStyle/>
          <a:p>
            <a:pPr algn="ctr">
              <a:lnSpc>
                <a:spcPct val="150000"/>
              </a:lnSpc>
            </a:pPr>
            <a:r>
              <a:rPr lang="en-US" sz="1600" b="1" i="0" dirty="0" err="1">
                <a:solidFill>
                  <a:schemeClr val="bg1"/>
                </a:solidFill>
                <a:effectLst/>
                <a:latin typeface="Bahnschrift SemiLight SemiConde" panose="020B0502040204020203" pitchFamily="34" charset="0"/>
              </a:rPr>
              <a:t>Atliq</a:t>
            </a:r>
            <a:r>
              <a:rPr lang="en-US" sz="1600" b="1" i="0" dirty="0">
                <a:solidFill>
                  <a:schemeClr val="bg1"/>
                </a:solidFill>
                <a:effectLst/>
                <a:latin typeface="Bahnschrift SemiLight SemiConde" panose="020B0502040204020203" pitchFamily="34" charset="0"/>
              </a:rPr>
              <a:t> Motors</a:t>
            </a:r>
            <a:r>
              <a:rPr lang="en-US" sz="1600" b="0" i="0" dirty="0">
                <a:solidFill>
                  <a:schemeClr val="bg1"/>
                </a:solidFill>
                <a:effectLst/>
                <a:latin typeface="Bahnschrift SemiLight SemiConde" panose="020B0502040204020203" pitchFamily="34" charset="0"/>
              </a:rPr>
              <a:t> Is An Automotive Giant From The USA Specializing In Electric Vehicles (EV). In The Last 5 Years, Their Market Share Rose To 25% In Electric And Hybrid Vehicles Segment In North America. As A Part Of Their Expansion Plans, They Wanted To Launch Their Bestselling Models In India Where Their Market Share Is Less Than 2%. Bruce </a:t>
            </a:r>
            <a:r>
              <a:rPr lang="en-US" sz="1600" b="0" i="0" dirty="0" err="1">
                <a:solidFill>
                  <a:schemeClr val="bg1"/>
                </a:solidFill>
                <a:effectLst/>
                <a:latin typeface="Bahnschrift SemiLight SemiConde" panose="020B0502040204020203" pitchFamily="34" charset="0"/>
              </a:rPr>
              <a:t>Haryali</a:t>
            </a:r>
            <a:r>
              <a:rPr lang="en-US" sz="1600" b="0" i="0" dirty="0">
                <a:solidFill>
                  <a:schemeClr val="bg1"/>
                </a:solidFill>
                <a:effectLst/>
                <a:latin typeface="Bahnschrift SemiLight SemiConde" panose="020B0502040204020203" pitchFamily="34" charset="0"/>
              </a:rPr>
              <a:t>, The Chief Of </a:t>
            </a:r>
            <a:r>
              <a:rPr lang="en-US" sz="1600" b="0" i="0" dirty="0" err="1">
                <a:solidFill>
                  <a:schemeClr val="bg1"/>
                </a:solidFill>
                <a:effectLst/>
                <a:latin typeface="Bahnschrift SemiLight SemiConde" panose="020B0502040204020203" pitchFamily="34" charset="0"/>
              </a:rPr>
              <a:t>Atliq</a:t>
            </a:r>
            <a:r>
              <a:rPr lang="en-US" sz="1600" b="0" i="0" dirty="0">
                <a:solidFill>
                  <a:schemeClr val="bg1"/>
                </a:solidFill>
                <a:effectLst/>
                <a:latin typeface="Bahnschrift SemiLight SemiConde" panose="020B0502040204020203" pitchFamily="34" charset="0"/>
              </a:rPr>
              <a:t> Motors India Wanted To Do A Detailed Market Study Of Existing EV/Hybrid Market In India Before Proceeding Further. Bruce Gave This Task To The Data Analytics Team Of </a:t>
            </a:r>
            <a:r>
              <a:rPr lang="en-US" sz="1600" b="0" i="0" dirty="0" err="1">
                <a:solidFill>
                  <a:schemeClr val="bg1"/>
                </a:solidFill>
                <a:effectLst/>
                <a:latin typeface="Bahnschrift SemiLight SemiConde" panose="020B0502040204020203" pitchFamily="34" charset="0"/>
              </a:rPr>
              <a:t>Atliq</a:t>
            </a:r>
            <a:r>
              <a:rPr lang="en-US" sz="1600" b="0" i="0" dirty="0">
                <a:solidFill>
                  <a:schemeClr val="bg1"/>
                </a:solidFill>
                <a:effectLst/>
                <a:latin typeface="Bahnschrift SemiLight SemiConde" panose="020B0502040204020203" pitchFamily="34" charset="0"/>
              </a:rPr>
              <a:t> Motors And Peter Pandey Is The Data Analyst Working In This Team. </a:t>
            </a:r>
            <a:endParaRPr lang="en-IN" sz="1600" dirty="0">
              <a:solidFill>
                <a:schemeClr val="bg1"/>
              </a:solidFill>
              <a:latin typeface="Bahnschrift SemiLight SemiConde" panose="020B0502040204020203" pitchFamily="34" charset="0"/>
            </a:endParaRPr>
          </a:p>
        </p:txBody>
      </p:sp>
      <p:pic>
        <p:nvPicPr>
          <p:cNvPr id="2" name="Picture 1">
            <a:extLst>
              <a:ext uri="{FF2B5EF4-FFF2-40B4-BE49-F238E27FC236}">
                <a16:creationId xmlns:a16="http://schemas.microsoft.com/office/drawing/2014/main" id="{4C5AE562-68B4-2A13-9750-319192C2B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4838" y="363977"/>
            <a:ext cx="956811" cy="8105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60" name="Google Shape;360;p34"/>
          <p:cNvSpPr/>
          <p:nvPr/>
        </p:nvSpPr>
        <p:spPr>
          <a:xfrm>
            <a:off x="1758739" y="427903"/>
            <a:ext cx="2107500" cy="1116300"/>
          </a:xfrm>
          <a:prstGeom prst="snip2DiagRect">
            <a:avLst>
              <a:gd name="adj1" fmla="val 0"/>
              <a:gd name="adj2" fmla="val 42647"/>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34"/>
          <p:cNvSpPr/>
          <p:nvPr/>
        </p:nvSpPr>
        <p:spPr>
          <a:xfrm>
            <a:off x="1919110" y="490965"/>
            <a:ext cx="1801551" cy="975229"/>
          </a:xfrm>
          <a:prstGeom prst="snip2DiagRect">
            <a:avLst>
              <a:gd name="adj1" fmla="val 0"/>
              <a:gd name="adj2" fmla="val 42647"/>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2000" dirty="0">
                <a:solidFill>
                  <a:schemeClr val="bg1"/>
                </a:solidFill>
                <a:latin typeface="Britannic Bold" panose="020B0903060703020204" pitchFamily="34" charset="0"/>
              </a:rPr>
              <a:t>PROJECT GOALS</a:t>
            </a:r>
            <a:endParaRPr sz="2000" dirty="0">
              <a:solidFill>
                <a:schemeClr val="bg1"/>
              </a:solidFill>
              <a:latin typeface="Britannic Bold" panose="020B0903060703020204" pitchFamily="34" charset="0"/>
            </a:endParaRPr>
          </a:p>
        </p:txBody>
      </p:sp>
      <p:sp>
        <p:nvSpPr>
          <p:cNvPr id="362" name="Google Shape;362;p34"/>
          <p:cNvSpPr txBox="1">
            <a:spLocks noGrp="1"/>
          </p:cNvSpPr>
          <p:nvPr>
            <p:ph type="title" idx="2"/>
          </p:nvPr>
        </p:nvSpPr>
        <p:spPr>
          <a:xfrm>
            <a:off x="0" y="1734204"/>
            <a:ext cx="5640105" cy="2459422"/>
          </a:xfrm>
          <a:prstGeom prst="rect">
            <a:avLst/>
          </a:prstGeom>
        </p:spPr>
        <p:txBody>
          <a:bodyPr spcFirstLastPara="1" wrap="square" lIns="91425" tIns="91425" rIns="91425" bIns="91425" anchor="ctr" anchorCtr="0">
            <a:noAutofit/>
          </a:bodyPr>
          <a:lstStyle/>
          <a:p>
            <a:pPr algn="ctr"/>
            <a:r>
              <a:rPr lang="en-US" sz="1400" b="1" i="0" dirty="0">
                <a:solidFill>
                  <a:schemeClr val="bg1"/>
                </a:solidFill>
                <a:effectLst/>
                <a:latin typeface="Bahnschrift SemiLight SemiConde" panose="020B0502040204020203" pitchFamily="34" charset="0"/>
              </a:rPr>
              <a:t>    Designing a dashboard with your metrics and analysis. The dashboard should be self-explanatory and easy to understand. </a:t>
            </a:r>
            <a:br>
              <a:rPr lang="en-US" sz="1400" dirty="0">
                <a:solidFill>
                  <a:schemeClr val="bg1"/>
                </a:solidFill>
                <a:latin typeface="Bahnschrift SemiLight SemiConde" panose="020B0502040204020203" pitchFamily="34" charset="0"/>
              </a:rPr>
            </a:br>
            <a:br>
              <a:rPr lang="en-US" sz="1400" dirty="0">
                <a:solidFill>
                  <a:schemeClr val="bg1"/>
                </a:solidFill>
                <a:latin typeface="Bahnschrift SemiLight SemiConde" panose="020B0502040204020203" pitchFamily="34" charset="0"/>
              </a:rPr>
            </a:br>
            <a:r>
              <a:rPr lang="en-US" sz="1400" dirty="0">
                <a:solidFill>
                  <a:schemeClr val="bg1"/>
                </a:solidFill>
                <a:latin typeface="Bahnschrift SemiLight SemiConde" panose="020B0502040204020203" pitchFamily="34" charset="0"/>
              </a:rPr>
              <a:t>     </a:t>
            </a:r>
            <a:r>
              <a:rPr lang="en-US" sz="1400" b="1" i="0" dirty="0">
                <a:solidFill>
                  <a:schemeClr val="bg1"/>
                </a:solidFill>
                <a:effectLst/>
                <a:latin typeface="Bahnschrift SemiLight SemiConde" panose="020B0502040204020203" pitchFamily="34" charset="0"/>
              </a:rPr>
              <a:t>Answering all the primary questions and secondary questions and finding the valuable insights for the company .</a:t>
            </a:r>
            <a:br>
              <a:rPr lang="en-US" sz="1400" b="1" i="0" dirty="0">
                <a:solidFill>
                  <a:schemeClr val="bg1"/>
                </a:solidFill>
                <a:effectLst/>
                <a:latin typeface="Bahnschrift SemiLight SemiConde" panose="020B0502040204020203" pitchFamily="34" charset="0"/>
              </a:rPr>
            </a:br>
            <a:r>
              <a:rPr lang="en-US" sz="1400" b="1" i="0" dirty="0">
                <a:solidFill>
                  <a:schemeClr val="bg1"/>
                </a:solidFill>
                <a:effectLst/>
                <a:latin typeface="Bahnschrift SemiLight SemiConde" panose="020B0502040204020203" pitchFamily="34" charset="0"/>
              </a:rPr>
              <a:t>Identifying the trend</a:t>
            </a:r>
            <a:r>
              <a:rPr lang="en-US" sz="1400" b="1" dirty="0">
                <a:solidFill>
                  <a:schemeClr val="bg1"/>
                </a:solidFill>
                <a:latin typeface="Bahnschrift SemiLight SemiConde" panose="020B0502040204020203" pitchFamily="34" charset="0"/>
              </a:rPr>
              <a:t>s, growth , </a:t>
            </a:r>
            <a:r>
              <a:rPr lang="en-IN" sz="1400" b="1" dirty="0">
                <a:solidFill>
                  <a:schemeClr val="bg1"/>
                </a:solidFill>
                <a:latin typeface="Bahnschrift SemiLight SemiConde" panose="020B0502040204020203" pitchFamily="34" charset="0"/>
              </a:rPr>
              <a:t>declination etc.</a:t>
            </a:r>
            <a:br>
              <a:rPr lang="en-IN" sz="1400" b="1" dirty="0">
                <a:solidFill>
                  <a:schemeClr val="bg1"/>
                </a:solidFill>
                <a:latin typeface="Bahnschrift SemiLight SemiConde" panose="020B0502040204020203" pitchFamily="34" charset="0"/>
              </a:rPr>
            </a:br>
            <a:br>
              <a:rPr lang="en-IN" sz="1400" b="1" dirty="0">
                <a:solidFill>
                  <a:schemeClr val="bg1"/>
                </a:solidFill>
                <a:latin typeface="Bahnschrift SemiLight SemiConde" panose="020B0502040204020203" pitchFamily="34" charset="0"/>
              </a:rPr>
            </a:br>
            <a:r>
              <a:rPr lang="en-IN" sz="1400" b="1" dirty="0">
                <a:solidFill>
                  <a:schemeClr val="bg1"/>
                </a:solidFill>
                <a:latin typeface="Bahnschrift SemiLight SemiConde" panose="020B0502040204020203" pitchFamily="34" charset="0"/>
              </a:rPr>
              <a:t>Offer strategies and recommendations to expand the business in a successful way.</a:t>
            </a:r>
            <a:br>
              <a:rPr lang="en-IN" sz="1200" b="1" dirty="0">
                <a:solidFill>
                  <a:schemeClr val="bg1"/>
                </a:solidFill>
                <a:latin typeface="Bahnschrift SemiLight SemiConde" panose="020B0502040204020203" pitchFamily="34" charset="0"/>
              </a:rPr>
            </a:br>
            <a:endParaRPr lang="en-IN" sz="1200" b="1" dirty="0">
              <a:solidFill>
                <a:schemeClr val="bg1"/>
              </a:solidFill>
              <a:latin typeface="Bahnschrift SemiLight SemiConde" panose="020B0502040204020203" pitchFamily="34" charset="0"/>
            </a:endParaRPr>
          </a:p>
        </p:txBody>
      </p:sp>
      <p:sp>
        <p:nvSpPr>
          <p:cNvPr id="364" name="Google Shape;364;p34"/>
          <p:cNvSpPr txBox="1">
            <a:spLocks noGrp="1"/>
          </p:cNvSpPr>
          <p:nvPr>
            <p:ph type="subTitle" idx="1"/>
          </p:nvPr>
        </p:nvSpPr>
        <p:spPr>
          <a:xfrm>
            <a:off x="2187476" y="4271048"/>
            <a:ext cx="3109738" cy="667500"/>
          </a:xfrm>
          <a:prstGeom prst="rect">
            <a:avLst/>
          </a:prstGeom>
        </p:spPr>
        <p:txBody>
          <a:bodyPr spcFirstLastPara="1" wrap="square" lIns="91425" tIns="91425" rIns="91425" bIns="91425" anchor="t" anchorCtr="0">
            <a:noAutofit/>
          </a:bodyPr>
          <a:lstStyle/>
          <a:p>
            <a:pPr algn="ctr"/>
            <a:r>
              <a:rPr lang="en-IN" sz="1600" dirty="0">
                <a:solidFill>
                  <a:schemeClr val="bg1"/>
                </a:solidFill>
                <a:latin typeface="Britannic Bold" panose="020B0903060703020204" pitchFamily="34" charset="0"/>
              </a:rPr>
              <a:t>RESUME PROJECT CHALLENGE BY CODEBASICS</a:t>
            </a:r>
          </a:p>
        </p:txBody>
      </p:sp>
      <p:grpSp>
        <p:nvGrpSpPr>
          <p:cNvPr id="366" name="Google Shape;366;p34"/>
          <p:cNvGrpSpPr/>
          <p:nvPr/>
        </p:nvGrpSpPr>
        <p:grpSpPr>
          <a:xfrm rot="10800000" flipH="1">
            <a:off x="25087" y="4124608"/>
            <a:ext cx="5124400" cy="462625"/>
            <a:chOff x="384100" y="-88675"/>
            <a:chExt cx="5124400" cy="462625"/>
          </a:xfrm>
        </p:grpSpPr>
        <p:cxnSp>
          <p:nvCxnSpPr>
            <p:cNvPr id="367" name="Google Shape;367;p34"/>
            <p:cNvCxnSpPr/>
            <p:nvPr/>
          </p:nvCxnSpPr>
          <p:spPr>
            <a:xfrm>
              <a:off x="384100" y="-88675"/>
              <a:ext cx="459000" cy="459000"/>
            </a:xfrm>
            <a:prstGeom prst="straightConnector1">
              <a:avLst/>
            </a:prstGeom>
            <a:noFill/>
            <a:ln w="9525" cap="flat" cmpd="sng">
              <a:solidFill>
                <a:schemeClr val="accent2"/>
              </a:solidFill>
              <a:prstDash val="solid"/>
              <a:round/>
              <a:headEnd type="none" w="med" len="med"/>
              <a:tailEnd type="none" w="med" len="med"/>
            </a:ln>
          </p:spPr>
        </p:cxnSp>
        <p:cxnSp>
          <p:nvCxnSpPr>
            <p:cNvPr id="368" name="Google Shape;368;p34"/>
            <p:cNvCxnSpPr/>
            <p:nvPr/>
          </p:nvCxnSpPr>
          <p:spPr>
            <a:xfrm>
              <a:off x="839600" y="373950"/>
              <a:ext cx="4668900" cy="0"/>
            </a:xfrm>
            <a:prstGeom prst="straightConnector1">
              <a:avLst/>
            </a:prstGeom>
            <a:noFill/>
            <a:ln w="9525" cap="flat" cmpd="sng">
              <a:solidFill>
                <a:schemeClr val="accent2"/>
              </a:solidFill>
              <a:prstDash val="solid"/>
              <a:round/>
              <a:headEnd type="none" w="med" len="med"/>
              <a:tailEnd type="oval" w="med" len="med"/>
            </a:ln>
          </p:spPr>
        </p:cxnSp>
      </p:grpSp>
      <p:sp>
        <p:nvSpPr>
          <p:cNvPr id="369" name="Google Shape;369;p34"/>
          <p:cNvSpPr/>
          <p:nvPr/>
        </p:nvSpPr>
        <p:spPr>
          <a:xfrm>
            <a:off x="5985419" y="-1845912"/>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34"/>
          <p:cNvGrpSpPr/>
          <p:nvPr/>
        </p:nvGrpSpPr>
        <p:grpSpPr>
          <a:xfrm flipH="1">
            <a:off x="476375" y="0"/>
            <a:ext cx="5873550" cy="1211775"/>
            <a:chOff x="-365050" y="-837825"/>
            <a:chExt cx="5873550" cy="1211775"/>
          </a:xfrm>
        </p:grpSpPr>
        <p:cxnSp>
          <p:nvCxnSpPr>
            <p:cNvPr id="371" name="Google Shape;371;p34"/>
            <p:cNvCxnSpPr/>
            <p:nvPr/>
          </p:nvCxnSpPr>
          <p:spPr>
            <a:xfrm>
              <a:off x="-365050" y="-837825"/>
              <a:ext cx="1208100" cy="1208100"/>
            </a:xfrm>
            <a:prstGeom prst="straightConnector1">
              <a:avLst/>
            </a:prstGeom>
            <a:noFill/>
            <a:ln w="9525" cap="flat" cmpd="sng">
              <a:solidFill>
                <a:schemeClr val="accent2"/>
              </a:solidFill>
              <a:prstDash val="solid"/>
              <a:round/>
              <a:headEnd type="none" w="med" len="med"/>
              <a:tailEnd type="none" w="med" len="med"/>
            </a:ln>
          </p:spPr>
        </p:cxnSp>
        <p:cxnSp>
          <p:nvCxnSpPr>
            <p:cNvPr id="372" name="Google Shape;372;p34"/>
            <p:cNvCxnSpPr/>
            <p:nvPr/>
          </p:nvCxnSpPr>
          <p:spPr>
            <a:xfrm>
              <a:off x="839600" y="373950"/>
              <a:ext cx="4668900" cy="0"/>
            </a:xfrm>
            <a:prstGeom prst="straightConnector1">
              <a:avLst/>
            </a:prstGeom>
            <a:noFill/>
            <a:ln w="9525" cap="flat" cmpd="sng">
              <a:solidFill>
                <a:schemeClr val="accent2"/>
              </a:solidFill>
              <a:prstDash val="solid"/>
              <a:round/>
              <a:headEnd type="none" w="med" len="med"/>
              <a:tailEnd type="oval" w="med" len="med"/>
            </a:ln>
          </p:spPr>
        </p:cxnSp>
      </p:grpSp>
      <p:pic>
        <p:nvPicPr>
          <p:cNvPr id="2" name="Picture 1">
            <a:extLst>
              <a:ext uri="{FF2B5EF4-FFF2-40B4-BE49-F238E27FC236}">
                <a16:creationId xmlns:a16="http://schemas.microsoft.com/office/drawing/2014/main" id="{D8681B20-3C74-E34C-7585-F015A28DD7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5990" y="4699297"/>
            <a:ext cx="799371" cy="385082"/>
          </a:xfrm>
          <a:prstGeom prst="rect">
            <a:avLst/>
          </a:prstGeom>
        </p:spPr>
      </p:pic>
      <p:pic>
        <p:nvPicPr>
          <p:cNvPr id="3" name="Google Shape;450;p37">
            <a:extLst>
              <a:ext uri="{FF2B5EF4-FFF2-40B4-BE49-F238E27FC236}">
                <a16:creationId xmlns:a16="http://schemas.microsoft.com/office/drawing/2014/main" id="{43A93BC3-22D3-A3D0-53CC-61F9AD3853A3}"/>
              </a:ext>
            </a:extLst>
          </p:cNvPr>
          <p:cNvPicPr preferRelativeResize="0"/>
          <p:nvPr/>
        </p:nvPicPr>
        <p:blipFill>
          <a:blip r:embed="rId4">
            <a:alphaModFix/>
          </a:blip>
          <a:stretch>
            <a:fillRect/>
          </a:stretch>
        </p:blipFill>
        <p:spPr>
          <a:xfrm>
            <a:off x="5635241" y="441434"/>
            <a:ext cx="4084200" cy="4038725"/>
          </a:xfrm>
          <a:prstGeom prst="snip2DiagRect">
            <a:avLst>
              <a:gd name="adj1" fmla="val 0"/>
              <a:gd name="adj2" fmla="val 16667"/>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p:nvPr/>
        </p:nvSpPr>
        <p:spPr>
          <a:xfrm>
            <a:off x="3882457" y="1290800"/>
            <a:ext cx="1379100" cy="13791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6"/>
          <p:cNvSpPr/>
          <p:nvPr/>
        </p:nvSpPr>
        <p:spPr>
          <a:xfrm>
            <a:off x="1159025" y="1290800"/>
            <a:ext cx="1379100" cy="13791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6"/>
          <p:cNvSpPr/>
          <p:nvPr/>
        </p:nvSpPr>
        <p:spPr>
          <a:xfrm>
            <a:off x="6605952" y="1290800"/>
            <a:ext cx="1379100" cy="13791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6"/>
          <p:cNvSpPr/>
          <p:nvPr/>
        </p:nvSpPr>
        <p:spPr>
          <a:xfrm>
            <a:off x="4108657" y="1545226"/>
            <a:ext cx="926700" cy="870000"/>
          </a:xfrm>
          <a:prstGeom prst="snip2DiagRect">
            <a:avLst>
              <a:gd name="adj1" fmla="val 0"/>
              <a:gd name="adj2" fmla="val 23043"/>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6"/>
          <p:cNvSpPr/>
          <p:nvPr/>
        </p:nvSpPr>
        <p:spPr>
          <a:xfrm>
            <a:off x="6832101" y="1545226"/>
            <a:ext cx="926700" cy="870000"/>
          </a:xfrm>
          <a:prstGeom prst="snip2DiagRect">
            <a:avLst>
              <a:gd name="adj1" fmla="val 0"/>
              <a:gd name="adj2" fmla="val 23043"/>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6"/>
          <p:cNvSpPr/>
          <p:nvPr/>
        </p:nvSpPr>
        <p:spPr>
          <a:xfrm>
            <a:off x="1385200" y="1545226"/>
            <a:ext cx="926700" cy="870000"/>
          </a:xfrm>
          <a:prstGeom prst="snip2DiagRect">
            <a:avLst>
              <a:gd name="adj1" fmla="val 0"/>
              <a:gd name="adj2" fmla="val 23043"/>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6"/>
          <p:cNvSpPr txBox="1">
            <a:spLocks noGrp="1"/>
          </p:cNvSpPr>
          <p:nvPr>
            <p:ph type="title" idx="7"/>
          </p:nvPr>
        </p:nvSpPr>
        <p:spPr>
          <a:xfrm>
            <a:off x="4183200" y="1738050"/>
            <a:ext cx="777600" cy="48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10" name="Google Shape;410;p36"/>
          <p:cNvSpPr txBox="1">
            <a:spLocks noGrp="1"/>
          </p:cNvSpPr>
          <p:nvPr>
            <p:ph type="title" idx="8"/>
          </p:nvPr>
        </p:nvSpPr>
        <p:spPr>
          <a:xfrm>
            <a:off x="6906650" y="1738050"/>
            <a:ext cx="777600" cy="48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11" name="Google Shape;411;p36"/>
          <p:cNvSpPr txBox="1">
            <a:spLocks noGrp="1"/>
          </p:cNvSpPr>
          <p:nvPr>
            <p:ph type="title" idx="9"/>
          </p:nvPr>
        </p:nvSpPr>
        <p:spPr>
          <a:xfrm>
            <a:off x="720300" y="452325"/>
            <a:ext cx="7176000"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ARE THE WORKING</a:t>
            </a:r>
            <a:endParaRPr dirty="0"/>
          </a:p>
        </p:txBody>
      </p:sp>
      <p:sp>
        <p:nvSpPr>
          <p:cNvPr id="412" name="Google Shape;412;p36"/>
          <p:cNvSpPr txBox="1">
            <a:spLocks noGrp="1"/>
          </p:cNvSpPr>
          <p:nvPr>
            <p:ph type="subTitle" idx="1"/>
          </p:nvPr>
        </p:nvSpPr>
        <p:spPr>
          <a:xfrm>
            <a:off x="716061" y="2681125"/>
            <a:ext cx="22650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dirty="0"/>
              <a:t>CHALLENGES</a:t>
            </a:r>
            <a:endParaRPr dirty="0"/>
          </a:p>
        </p:txBody>
      </p:sp>
      <p:sp>
        <p:nvSpPr>
          <p:cNvPr id="413" name="Google Shape;413;p36"/>
          <p:cNvSpPr txBox="1">
            <a:spLocks noGrp="1"/>
          </p:cNvSpPr>
          <p:nvPr>
            <p:ph type="subTitle" idx="2"/>
          </p:nvPr>
        </p:nvSpPr>
        <p:spPr>
          <a:xfrm>
            <a:off x="716075" y="2993325"/>
            <a:ext cx="2265000" cy="9234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US" sz="1200" dirty="0"/>
              <a:t>We Are Working With A Complex Dataset Which Includes Three Tables-dim </a:t>
            </a:r>
            <a:r>
              <a:rPr lang="en-US" sz="1200" dirty="0" err="1"/>
              <a:t>Dates,ev</a:t>
            </a:r>
            <a:r>
              <a:rPr lang="en-US" sz="1200" dirty="0"/>
              <a:t> By Makers And Ev By State.</a:t>
            </a:r>
          </a:p>
        </p:txBody>
      </p:sp>
      <p:sp>
        <p:nvSpPr>
          <p:cNvPr id="414" name="Google Shape;414;p36"/>
          <p:cNvSpPr txBox="1">
            <a:spLocks noGrp="1"/>
          </p:cNvSpPr>
          <p:nvPr>
            <p:ph type="subTitle" idx="3"/>
          </p:nvPr>
        </p:nvSpPr>
        <p:spPr>
          <a:xfrm>
            <a:off x="3439499" y="2681125"/>
            <a:ext cx="22650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dirty="0"/>
              <a:t>DASHBOARDS</a:t>
            </a:r>
            <a:endParaRPr dirty="0"/>
          </a:p>
        </p:txBody>
      </p:sp>
      <p:sp>
        <p:nvSpPr>
          <p:cNvPr id="415" name="Google Shape;415;p36"/>
          <p:cNvSpPr txBox="1">
            <a:spLocks noGrp="1"/>
          </p:cNvSpPr>
          <p:nvPr>
            <p:ph type="subTitle" idx="4"/>
          </p:nvPr>
        </p:nvSpPr>
        <p:spPr>
          <a:xfrm>
            <a:off x="3439507" y="2993325"/>
            <a:ext cx="2265000" cy="9234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IN" dirty="0"/>
              <a:t>Designed An Interactive Dashboard</a:t>
            </a:r>
          </a:p>
        </p:txBody>
      </p:sp>
      <p:sp>
        <p:nvSpPr>
          <p:cNvPr id="416" name="Google Shape;416;p36"/>
          <p:cNvSpPr txBox="1">
            <a:spLocks noGrp="1"/>
          </p:cNvSpPr>
          <p:nvPr>
            <p:ph type="subTitle" idx="5"/>
          </p:nvPr>
        </p:nvSpPr>
        <p:spPr>
          <a:xfrm>
            <a:off x="6162949" y="2681125"/>
            <a:ext cx="22650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dirty="0"/>
              <a:t>INSIGHTS</a:t>
            </a:r>
            <a:endParaRPr dirty="0"/>
          </a:p>
        </p:txBody>
      </p:sp>
      <p:sp>
        <p:nvSpPr>
          <p:cNvPr id="417" name="Google Shape;417;p36"/>
          <p:cNvSpPr txBox="1">
            <a:spLocks noGrp="1"/>
          </p:cNvSpPr>
          <p:nvPr>
            <p:ph type="subTitle" idx="6"/>
          </p:nvPr>
        </p:nvSpPr>
        <p:spPr>
          <a:xfrm>
            <a:off x="6162951" y="2993325"/>
            <a:ext cx="2265000" cy="9234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US" sz="1400" dirty="0"/>
              <a:t>Gathered All Insights Related To The Company</a:t>
            </a:r>
          </a:p>
        </p:txBody>
      </p:sp>
      <p:sp>
        <p:nvSpPr>
          <p:cNvPr id="418" name="Google Shape;418;p36"/>
          <p:cNvSpPr txBox="1">
            <a:spLocks noGrp="1"/>
          </p:cNvSpPr>
          <p:nvPr>
            <p:ph type="title"/>
          </p:nvPr>
        </p:nvSpPr>
        <p:spPr>
          <a:xfrm>
            <a:off x="1459750" y="1738050"/>
            <a:ext cx="777600" cy="48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419" name="Google Shape;419;p36"/>
          <p:cNvGrpSpPr/>
          <p:nvPr/>
        </p:nvGrpSpPr>
        <p:grpSpPr>
          <a:xfrm>
            <a:off x="1400188" y="4088600"/>
            <a:ext cx="896775" cy="149400"/>
            <a:chOff x="1664075" y="4088600"/>
            <a:chExt cx="896775" cy="149400"/>
          </a:xfrm>
        </p:grpSpPr>
        <p:sp>
          <p:nvSpPr>
            <p:cNvPr id="420" name="Google Shape;420;p36"/>
            <p:cNvSpPr/>
            <p:nvPr/>
          </p:nvSpPr>
          <p:spPr>
            <a:xfrm>
              <a:off x="1887050" y="4088600"/>
              <a:ext cx="673800" cy="149400"/>
            </a:xfrm>
            <a:prstGeom prst="snip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6"/>
            <p:cNvSpPr/>
            <p:nvPr/>
          </p:nvSpPr>
          <p:spPr>
            <a:xfrm>
              <a:off x="1812725" y="4088600"/>
              <a:ext cx="32700" cy="14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6"/>
            <p:cNvSpPr/>
            <p:nvPr/>
          </p:nvSpPr>
          <p:spPr>
            <a:xfrm>
              <a:off x="1738400" y="4088600"/>
              <a:ext cx="32700" cy="14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6"/>
            <p:cNvSpPr/>
            <p:nvPr/>
          </p:nvSpPr>
          <p:spPr>
            <a:xfrm>
              <a:off x="1664075" y="4088600"/>
              <a:ext cx="32700" cy="14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 name="Google Shape;424;p36"/>
          <p:cNvGrpSpPr/>
          <p:nvPr/>
        </p:nvGrpSpPr>
        <p:grpSpPr>
          <a:xfrm>
            <a:off x="4123619" y="4088600"/>
            <a:ext cx="896775" cy="149400"/>
            <a:chOff x="1664075" y="4088600"/>
            <a:chExt cx="896775" cy="149400"/>
          </a:xfrm>
        </p:grpSpPr>
        <p:sp>
          <p:nvSpPr>
            <p:cNvPr id="425" name="Google Shape;425;p36"/>
            <p:cNvSpPr/>
            <p:nvPr/>
          </p:nvSpPr>
          <p:spPr>
            <a:xfrm>
              <a:off x="1887050" y="4088600"/>
              <a:ext cx="673800" cy="149400"/>
            </a:xfrm>
            <a:prstGeom prst="snip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6"/>
            <p:cNvSpPr/>
            <p:nvPr/>
          </p:nvSpPr>
          <p:spPr>
            <a:xfrm>
              <a:off x="1812725" y="4088600"/>
              <a:ext cx="32700" cy="14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6"/>
            <p:cNvSpPr/>
            <p:nvPr/>
          </p:nvSpPr>
          <p:spPr>
            <a:xfrm>
              <a:off x="1738400" y="4088600"/>
              <a:ext cx="32700" cy="14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6"/>
            <p:cNvSpPr/>
            <p:nvPr/>
          </p:nvSpPr>
          <p:spPr>
            <a:xfrm>
              <a:off x="1664075" y="4088600"/>
              <a:ext cx="32700" cy="14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6"/>
          <p:cNvGrpSpPr/>
          <p:nvPr/>
        </p:nvGrpSpPr>
        <p:grpSpPr>
          <a:xfrm>
            <a:off x="6847064" y="4088600"/>
            <a:ext cx="896775" cy="149400"/>
            <a:chOff x="1664075" y="4088600"/>
            <a:chExt cx="896775" cy="149400"/>
          </a:xfrm>
        </p:grpSpPr>
        <p:sp>
          <p:nvSpPr>
            <p:cNvPr id="430" name="Google Shape;430;p36"/>
            <p:cNvSpPr/>
            <p:nvPr/>
          </p:nvSpPr>
          <p:spPr>
            <a:xfrm>
              <a:off x="1887050" y="4088600"/>
              <a:ext cx="673800" cy="149400"/>
            </a:xfrm>
            <a:prstGeom prst="snip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6"/>
            <p:cNvSpPr/>
            <p:nvPr/>
          </p:nvSpPr>
          <p:spPr>
            <a:xfrm>
              <a:off x="1812725" y="4088600"/>
              <a:ext cx="32700" cy="14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6"/>
            <p:cNvSpPr/>
            <p:nvPr/>
          </p:nvSpPr>
          <p:spPr>
            <a:xfrm>
              <a:off x="1738400" y="4088600"/>
              <a:ext cx="32700" cy="14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6"/>
            <p:cNvSpPr/>
            <p:nvPr/>
          </p:nvSpPr>
          <p:spPr>
            <a:xfrm>
              <a:off x="1664075" y="4088600"/>
              <a:ext cx="32700" cy="14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4" name="Google Shape;434;p36"/>
          <p:cNvSpPr/>
          <p:nvPr/>
        </p:nvSpPr>
        <p:spPr>
          <a:xfrm>
            <a:off x="2914962" y="1381501"/>
            <a:ext cx="516000" cy="484500"/>
          </a:xfrm>
          <a:prstGeom prst="snip2DiagRect">
            <a:avLst>
              <a:gd name="adj1" fmla="val 0"/>
              <a:gd name="adj2" fmla="val 23043"/>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6"/>
          <p:cNvSpPr/>
          <p:nvPr/>
        </p:nvSpPr>
        <p:spPr>
          <a:xfrm>
            <a:off x="5675737" y="2135001"/>
            <a:ext cx="516000" cy="484500"/>
          </a:xfrm>
          <a:prstGeom prst="snip2DiagRect">
            <a:avLst>
              <a:gd name="adj1" fmla="val 0"/>
              <a:gd name="adj2" fmla="val 23043"/>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6" name="Google Shape;436;p36"/>
          <p:cNvGrpSpPr/>
          <p:nvPr/>
        </p:nvGrpSpPr>
        <p:grpSpPr>
          <a:xfrm rot="5400000">
            <a:off x="7937100" y="1399875"/>
            <a:ext cx="987245" cy="256500"/>
            <a:chOff x="713275" y="4065425"/>
            <a:chExt cx="987245" cy="256500"/>
          </a:xfrm>
        </p:grpSpPr>
        <p:sp>
          <p:nvSpPr>
            <p:cNvPr id="437" name="Google Shape;437;p36"/>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 name="Google Shape;440;p36"/>
          <p:cNvGrpSpPr/>
          <p:nvPr/>
        </p:nvGrpSpPr>
        <p:grpSpPr>
          <a:xfrm rot="5400000">
            <a:off x="219650" y="1997625"/>
            <a:ext cx="987245" cy="256500"/>
            <a:chOff x="713275" y="4065425"/>
            <a:chExt cx="987245" cy="256500"/>
          </a:xfrm>
        </p:grpSpPr>
        <p:sp>
          <p:nvSpPr>
            <p:cNvPr id="441" name="Google Shape;441;p36"/>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38"/>
          <p:cNvSpPr/>
          <p:nvPr/>
        </p:nvSpPr>
        <p:spPr>
          <a:xfrm>
            <a:off x="2363550" y="3392325"/>
            <a:ext cx="4416900" cy="461700"/>
          </a:xfrm>
          <a:prstGeom prst="snip2DiagRect">
            <a:avLst>
              <a:gd name="adj1" fmla="val 0"/>
              <a:gd name="adj2" fmla="val 414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8"/>
          <p:cNvSpPr txBox="1">
            <a:spLocks noGrp="1"/>
          </p:cNvSpPr>
          <p:nvPr>
            <p:ph type="title"/>
          </p:nvPr>
        </p:nvSpPr>
        <p:spPr>
          <a:xfrm>
            <a:off x="3238550" y="3392325"/>
            <a:ext cx="2667000" cy="46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2">
                    <a:lumMod val="60000"/>
                    <a:lumOff val="40000"/>
                  </a:schemeClr>
                </a:solidFill>
              </a:rPr>
              <a:t>– Gavin Newsom</a:t>
            </a:r>
            <a:endParaRPr sz="2400" dirty="0">
              <a:solidFill>
                <a:schemeClr val="accent2">
                  <a:lumMod val="60000"/>
                  <a:lumOff val="40000"/>
                </a:schemeClr>
              </a:solidFill>
            </a:endParaRPr>
          </a:p>
        </p:txBody>
      </p:sp>
      <p:sp>
        <p:nvSpPr>
          <p:cNvPr id="471" name="Google Shape;471;p38"/>
          <p:cNvSpPr txBox="1">
            <a:spLocks noGrp="1"/>
          </p:cNvSpPr>
          <p:nvPr>
            <p:ph type="subTitle" idx="1"/>
          </p:nvPr>
        </p:nvSpPr>
        <p:spPr>
          <a:xfrm>
            <a:off x="2087250" y="1890338"/>
            <a:ext cx="4969500" cy="12930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dirty="0"/>
              <a:t>“ Electric Vehicle Are Not Just A Mode Of Transportation , But Solution To Climate </a:t>
            </a:r>
            <a:r>
              <a:rPr lang="en-IN" dirty="0"/>
              <a:t>Change </a:t>
            </a:r>
            <a:r>
              <a:rPr lang="en" dirty="0"/>
              <a:t>”</a:t>
            </a:r>
            <a:endParaRPr dirty="0">
              <a:solidFill>
                <a:srgbClr val="FFC000"/>
              </a:solidFill>
            </a:endParaRPr>
          </a:p>
        </p:txBody>
      </p:sp>
      <p:grpSp>
        <p:nvGrpSpPr>
          <p:cNvPr id="472" name="Google Shape;472;p38"/>
          <p:cNvGrpSpPr/>
          <p:nvPr/>
        </p:nvGrpSpPr>
        <p:grpSpPr>
          <a:xfrm>
            <a:off x="3891950" y="391225"/>
            <a:ext cx="1143400" cy="1114751"/>
            <a:chOff x="3891950" y="391225"/>
            <a:chExt cx="1143400" cy="1114751"/>
          </a:xfrm>
        </p:grpSpPr>
        <p:sp>
          <p:nvSpPr>
            <p:cNvPr id="473" name="Google Shape;473;p38"/>
            <p:cNvSpPr/>
            <p:nvPr/>
          </p:nvSpPr>
          <p:spPr>
            <a:xfrm>
              <a:off x="4108650" y="635976"/>
              <a:ext cx="926700" cy="870000"/>
            </a:xfrm>
            <a:prstGeom prst="snip2DiagRect">
              <a:avLst>
                <a:gd name="adj1" fmla="val 0"/>
                <a:gd name="adj2" fmla="val 23043"/>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8"/>
            <p:cNvSpPr/>
            <p:nvPr/>
          </p:nvSpPr>
          <p:spPr>
            <a:xfrm>
              <a:off x="4390528" y="940482"/>
              <a:ext cx="362945" cy="260986"/>
            </a:xfrm>
            <a:custGeom>
              <a:avLst/>
              <a:gdLst/>
              <a:ahLst/>
              <a:cxnLst/>
              <a:rect l="l" t="t" r="r" b="b"/>
              <a:pathLst>
                <a:path w="15353" h="11040" extrusionOk="0">
                  <a:moveTo>
                    <a:pt x="4069" y="1"/>
                  </a:moveTo>
                  <a:lnTo>
                    <a:pt x="976" y="4693"/>
                  </a:lnTo>
                  <a:cubicBezTo>
                    <a:pt x="380" y="5561"/>
                    <a:pt x="0" y="6483"/>
                    <a:pt x="0" y="7568"/>
                  </a:cubicBezTo>
                  <a:cubicBezTo>
                    <a:pt x="0" y="9738"/>
                    <a:pt x="1600" y="11013"/>
                    <a:pt x="3336" y="11013"/>
                  </a:cubicBezTo>
                  <a:cubicBezTo>
                    <a:pt x="5262" y="11013"/>
                    <a:pt x="6673" y="9575"/>
                    <a:pt x="6673" y="7568"/>
                  </a:cubicBezTo>
                  <a:cubicBezTo>
                    <a:pt x="6673" y="6456"/>
                    <a:pt x="6211" y="5398"/>
                    <a:pt x="5235" y="4747"/>
                  </a:cubicBezTo>
                  <a:lnTo>
                    <a:pt x="7296" y="28"/>
                  </a:lnTo>
                  <a:lnTo>
                    <a:pt x="7296" y="1"/>
                  </a:lnTo>
                  <a:close/>
                  <a:moveTo>
                    <a:pt x="12179" y="1"/>
                  </a:moveTo>
                  <a:lnTo>
                    <a:pt x="9087" y="4693"/>
                  </a:lnTo>
                  <a:cubicBezTo>
                    <a:pt x="8490" y="5561"/>
                    <a:pt x="8110" y="6483"/>
                    <a:pt x="8110" y="7568"/>
                  </a:cubicBezTo>
                  <a:cubicBezTo>
                    <a:pt x="8110" y="9738"/>
                    <a:pt x="9710" y="11040"/>
                    <a:pt x="11419" y="11040"/>
                  </a:cubicBezTo>
                  <a:cubicBezTo>
                    <a:pt x="13372" y="11040"/>
                    <a:pt x="14783" y="9575"/>
                    <a:pt x="14783" y="7568"/>
                  </a:cubicBezTo>
                  <a:cubicBezTo>
                    <a:pt x="14783" y="6456"/>
                    <a:pt x="14321" y="5398"/>
                    <a:pt x="13291" y="4720"/>
                  </a:cubicBezTo>
                  <a:lnTo>
                    <a:pt x="153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8"/>
            <p:cNvSpPr/>
            <p:nvPr/>
          </p:nvSpPr>
          <p:spPr>
            <a:xfrm>
              <a:off x="3891950" y="391225"/>
              <a:ext cx="1004400" cy="10044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38"/>
          <p:cNvGrpSpPr/>
          <p:nvPr/>
        </p:nvGrpSpPr>
        <p:grpSpPr>
          <a:xfrm>
            <a:off x="1362740" y="1315275"/>
            <a:ext cx="987245" cy="256500"/>
            <a:chOff x="713275" y="4065425"/>
            <a:chExt cx="987245" cy="256500"/>
          </a:xfrm>
        </p:grpSpPr>
        <p:sp>
          <p:nvSpPr>
            <p:cNvPr id="477" name="Google Shape;477;p38"/>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8"/>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8"/>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0" name="Google Shape;480;p38"/>
          <p:cNvGrpSpPr/>
          <p:nvPr/>
        </p:nvGrpSpPr>
        <p:grpSpPr>
          <a:xfrm>
            <a:off x="6794015" y="4153725"/>
            <a:ext cx="987245" cy="256500"/>
            <a:chOff x="713275" y="4065425"/>
            <a:chExt cx="987245" cy="256500"/>
          </a:xfrm>
        </p:grpSpPr>
        <p:sp>
          <p:nvSpPr>
            <p:cNvPr id="481" name="Google Shape;481;p38"/>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8"/>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8"/>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0E2B9-C06C-D0AD-604A-094CDC2F43BA}"/>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70899AA6-E052-B2C1-B803-087D8E307CA3}"/>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EBE1B401-5837-CBD9-680C-659B9591D861}"/>
              </a:ext>
            </a:extLst>
          </p:cNvPr>
          <p:cNvPicPr>
            <a:picLocks noChangeAspect="1"/>
          </p:cNvPicPr>
          <p:nvPr/>
        </p:nvPicPr>
        <p:blipFill rotWithShape="1">
          <a:blip r:embed="rId2"/>
          <a:srcRect l="833" t="2332" r="1333" b="1604"/>
          <a:stretch/>
        </p:blipFill>
        <p:spPr>
          <a:xfrm>
            <a:off x="-53341" y="0"/>
            <a:ext cx="9339553" cy="5242560"/>
          </a:xfrm>
          <a:prstGeom prst="rect">
            <a:avLst/>
          </a:prstGeom>
        </p:spPr>
      </p:pic>
    </p:spTree>
    <p:extLst>
      <p:ext uri="{BB962C8B-B14F-4D97-AF65-F5344CB8AC3E}">
        <p14:creationId xmlns:p14="http://schemas.microsoft.com/office/powerpoint/2010/main" val="3245433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64DB9-A7C0-6AC3-91D6-787D592F0081}"/>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7C5FB61F-C529-CC4D-2A81-E4CEC465C67C}"/>
              </a:ext>
            </a:extLst>
          </p:cNvPr>
          <p:cNvPicPr>
            <a:picLocks noChangeAspect="1"/>
          </p:cNvPicPr>
          <p:nvPr/>
        </p:nvPicPr>
        <p:blipFill rotWithShape="1">
          <a:blip r:embed="rId2"/>
          <a:srcRect l="850" t="1686" r="675" b="1303"/>
          <a:stretch/>
        </p:blipFill>
        <p:spPr>
          <a:xfrm>
            <a:off x="-78827" y="-59753"/>
            <a:ext cx="9348951" cy="5274409"/>
          </a:xfrm>
          <a:prstGeom prst="rect">
            <a:avLst/>
          </a:prstGeom>
        </p:spPr>
      </p:pic>
    </p:spTree>
    <p:extLst>
      <p:ext uri="{BB962C8B-B14F-4D97-AF65-F5344CB8AC3E}">
        <p14:creationId xmlns:p14="http://schemas.microsoft.com/office/powerpoint/2010/main" val="1377664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pic>
        <p:nvPicPr>
          <p:cNvPr id="488" name="Google Shape;488;p39"/>
          <p:cNvPicPr preferRelativeResize="0"/>
          <p:nvPr/>
        </p:nvPicPr>
        <p:blipFill rotWithShape="1">
          <a:blip r:embed="rId3">
            <a:alphaModFix/>
          </a:blip>
          <a:srcRect l="279" t="19813"/>
          <a:stretch/>
        </p:blipFill>
        <p:spPr>
          <a:xfrm>
            <a:off x="3530225" y="1901500"/>
            <a:ext cx="5613773" cy="3241999"/>
          </a:xfrm>
          <a:prstGeom prst="rect">
            <a:avLst/>
          </a:prstGeom>
          <a:noFill/>
          <a:ln>
            <a:noFill/>
          </a:ln>
        </p:spPr>
      </p:pic>
      <p:sp>
        <p:nvSpPr>
          <p:cNvPr id="489" name="Google Shape;489;p39"/>
          <p:cNvSpPr/>
          <p:nvPr/>
        </p:nvSpPr>
        <p:spPr>
          <a:xfrm rot="10800000" flipH="1">
            <a:off x="0" y="0"/>
            <a:ext cx="5010300" cy="3381300"/>
          </a:xfrm>
          <a:prstGeom prst="snip1Rect">
            <a:avLst>
              <a:gd name="adj" fmla="val 4387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9"/>
          <p:cNvSpPr txBox="1">
            <a:spLocks noGrp="1"/>
          </p:cNvSpPr>
          <p:nvPr>
            <p:ph type="title"/>
          </p:nvPr>
        </p:nvSpPr>
        <p:spPr>
          <a:xfrm>
            <a:off x="714475" y="706900"/>
            <a:ext cx="2694300" cy="61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solidFill>
                <a:latin typeface="Britannic Bold" panose="020B0903060703020204" pitchFamily="34" charset="0"/>
              </a:rPr>
              <a:t>NOW -:</a:t>
            </a:r>
            <a:endParaRPr dirty="0">
              <a:solidFill>
                <a:schemeClr val="bg1"/>
              </a:solidFill>
              <a:latin typeface="Britannic Bold" panose="020B0903060703020204" pitchFamily="34" charset="0"/>
            </a:endParaRPr>
          </a:p>
        </p:txBody>
      </p:sp>
      <p:sp>
        <p:nvSpPr>
          <p:cNvPr id="491" name="Google Shape;491;p39"/>
          <p:cNvSpPr txBox="1">
            <a:spLocks noGrp="1"/>
          </p:cNvSpPr>
          <p:nvPr>
            <p:ph type="subTitle" idx="1"/>
          </p:nvPr>
        </p:nvSpPr>
        <p:spPr>
          <a:xfrm>
            <a:off x="431460" y="1781493"/>
            <a:ext cx="3439500" cy="92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2000" dirty="0">
                <a:solidFill>
                  <a:schemeClr val="bg1"/>
                </a:solidFill>
                <a:latin typeface="Bahnschrift" panose="020B0502040204020203" pitchFamily="34" charset="0"/>
              </a:rPr>
              <a:t>Petrol’s dark shadow looms large , costing a pall of pollution over our planet.</a:t>
            </a:r>
          </a:p>
        </p:txBody>
      </p:sp>
      <p:grpSp>
        <p:nvGrpSpPr>
          <p:cNvPr id="492" name="Google Shape;492;p39"/>
          <p:cNvGrpSpPr/>
          <p:nvPr/>
        </p:nvGrpSpPr>
        <p:grpSpPr>
          <a:xfrm>
            <a:off x="6618137" y="-14242"/>
            <a:ext cx="1386450" cy="1093595"/>
            <a:chOff x="6618137" y="-14242"/>
            <a:chExt cx="1386450" cy="1093595"/>
          </a:xfrm>
        </p:grpSpPr>
        <p:grpSp>
          <p:nvGrpSpPr>
            <p:cNvPr id="493" name="Google Shape;493;p39"/>
            <p:cNvGrpSpPr/>
            <p:nvPr/>
          </p:nvGrpSpPr>
          <p:grpSpPr>
            <a:xfrm>
              <a:off x="6618137" y="-14242"/>
              <a:ext cx="441000" cy="1093595"/>
              <a:chOff x="6371187" y="232700"/>
              <a:chExt cx="441000" cy="1093595"/>
            </a:xfrm>
          </p:grpSpPr>
          <p:cxnSp>
            <p:nvCxnSpPr>
              <p:cNvPr id="494" name="Google Shape;494;p39"/>
              <p:cNvCxnSpPr/>
              <p:nvPr/>
            </p:nvCxnSpPr>
            <p:spPr>
              <a:xfrm>
                <a:off x="6371187" y="885295"/>
                <a:ext cx="441000" cy="441000"/>
              </a:xfrm>
              <a:prstGeom prst="straightConnector1">
                <a:avLst/>
              </a:prstGeom>
              <a:noFill/>
              <a:ln w="9525" cap="flat" cmpd="sng">
                <a:solidFill>
                  <a:schemeClr val="accent2"/>
                </a:solidFill>
                <a:prstDash val="solid"/>
                <a:round/>
                <a:headEnd type="none" w="med" len="med"/>
                <a:tailEnd type="oval" w="med" len="med"/>
              </a:ln>
            </p:spPr>
          </p:cxnSp>
          <p:cxnSp>
            <p:nvCxnSpPr>
              <p:cNvPr id="495" name="Google Shape;495;p39"/>
              <p:cNvCxnSpPr/>
              <p:nvPr/>
            </p:nvCxnSpPr>
            <p:spPr>
              <a:xfrm rot="10800000">
                <a:off x="6372961" y="232700"/>
                <a:ext cx="0" cy="656100"/>
              </a:xfrm>
              <a:prstGeom prst="straightConnector1">
                <a:avLst/>
              </a:prstGeom>
              <a:noFill/>
              <a:ln w="9525" cap="flat" cmpd="sng">
                <a:solidFill>
                  <a:schemeClr val="accent2"/>
                </a:solidFill>
                <a:prstDash val="solid"/>
                <a:round/>
                <a:headEnd type="none" w="med" len="med"/>
                <a:tailEnd type="none" w="med" len="med"/>
              </a:ln>
            </p:spPr>
          </p:cxnSp>
        </p:grpSp>
        <p:grpSp>
          <p:nvGrpSpPr>
            <p:cNvPr id="496" name="Google Shape;496;p39"/>
            <p:cNvGrpSpPr/>
            <p:nvPr/>
          </p:nvGrpSpPr>
          <p:grpSpPr>
            <a:xfrm>
              <a:off x="7090862" y="-14242"/>
              <a:ext cx="441000" cy="1093595"/>
              <a:chOff x="6371187" y="232700"/>
              <a:chExt cx="441000" cy="1093595"/>
            </a:xfrm>
          </p:grpSpPr>
          <p:cxnSp>
            <p:nvCxnSpPr>
              <p:cNvPr id="497" name="Google Shape;497;p39"/>
              <p:cNvCxnSpPr/>
              <p:nvPr/>
            </p:nvCxnSpPr>
            <p:spPr>
              <a:xfrm>
                <a:off x="6371187" y="885295"/>
                <a:ext cx="441000" cy="441000"/>
              </a:xfrm>
              <a:prstGeom prst="straightConnector1">
                <a:avLst/>
              </a:prstGeom>
              <a:noFill/>
              <a:ln w="9525" cap="flat" cmpd="sng">
                <a:solidFill>
                  <a:schemeClr val="accent2"/>
                </a:solidFill>
                <a:prstDash val="solid"/>
                <a:round/>
                <a:headEnd type="none" w="med" len="med"/>
                <a:tailEnd type="oval" w="med" len="med"/>
              </a:ln>
            </p:spPr>
          </p:cxnSp>
          <p:cxnSp>
            <p:nvCxnSpPr>
              <p:cNvPr id="498" name="Google Shape;498;p39"/>
              <p:cNvCxnSpPr/>
              <p:nvPr/>
            </p:nvCxnSpPr>
            <p:spPr>
              <a:xfrm rot="10800000">
                <a:off x="6372961" y="232700"/>
                <a:ext cx="0" cy="656100"/>
              </a:xfrm>
              <a:prstGeom prst="straightConnector1">
                <a:avLst/>
              </a:prstGeom>
              <a:noFill/>
              <a:ln w="9525" cap="flat" cmpd="sng">
                <a:solidFill>
                  <a:schemeClr val="accent2"/>
                </a:solidFill>
                <a:prstDash val="solid"/>
                <a:round/>
                <a:headEnd type="none" w="med" len="med"/>
                <a:tailEnd type="none" w="med" len="med"/>
              </a:ln>
            </p:spPr>
          </p:cxnSp>
        </p:grpSp>
        <p:grpSp>
          <p:nvGrpSpPr>
            <p:cNvPr id="499" name="Google Shape;499;p39"/>
            <p:cNvGrpSpPr/>
            <p:nvPr/>
          </p:nvGrpSpPr>
          <p:grpSpPr>
            <a:xfrm>
              <a:off x="7563587" y="-14242"/>
              <a:ext cx="441000" cy="1093595"/>
              <a:chOff x="6371187" y="232700"/>
              <a:chExt cx="441000" cy="1093595"/>
            </a:xfrm>
          </p:grpSpPr>
          <p:cxnSp>
            <p:nvCxnSpPr>
              <p:cNvPr id="500" name="Google Shape;500;p39"/>
              <p:cNvCxnSpPr/>
              <p:nvPr/>
            </p:nvCxnSpPr>
            <p:spPr>
              <a:xfrm>
                <a:off x="6371187" y="885295"/>
                <a:ext cx="441000" cy="441000"/>
              </a:xfrm>
              <a:prstGeom prst="straightConnector1">
                <a:avLst/>
              </a:prstGeom>
              <a:noFill/>
              <a:ln w="9525" cap="flat" cmpd="sng">
                <a:solidFill>
                  <a:schemeClr val="accent2"/>
                </a:solidFill>
                <a:prstDash val="solid"/>
                <a:round/>
                <a:headEnd type="none" w="med" len="med"/>
                <a:tailEnd type="oval" w="med" len="med"/>
              </a:ln>
            </p:spPr>
          </p:cxnSp>
          <p:cxnSp>
            <p:nvCxnSpPr>
              <p:cNvPr id="501" name="Google Shape;501;p39"/>
              <p:cNvCxnSpPr/>
              <p:nvPr/>
            </p:nvCxnSpPr>
            <p:spPr>
              <a:xfrm rot="10800000">
                <a:off x="6372961" y="232700"/>
                <a:ext cx="0" cy="656100"/>
              </a:xfrm>
              <a:prstGeom prst="straightConnector1">
                <a:avLst/>
              </a:prstGeom>
              <a:noFill/>
              <a:ln w="9525" cap="flat" cmpd="sng">
                <a:solidFill>
                  <a:schemeClr val="accent2"/>
                </a:solidFill>
                <a:prstDash val="solid"/>
                <a:round/>
                <a:headEnd type="none" w="med" len="med"/>
                <a:tailEnd type="none" w="med" len="med"/>
              </a:ln>
            </p:spPr>
          </p:cxnSp>
        </p:grpSp>
      </p:grpSp>
      <p:grpSp>
        <p:nvGrpSpPr>
          <p:cNvPr id="502" name="Google Shape;502;p39"/>
          <p:cNvGrpSpPr/>
          <p:nvPr/>
        </p:nvGrpSpPr>
        <p:grpSpPr>
          <a:xfrm>
            <a:off x="1115350" y="4110675"/>
            <a:ext cx="987245" cy="256500"/>
            <a:chOff x="713275" y="4065425"/>
            <a:chExt cx="987245" cy="256500"/>
          </a:xfrm>
        </p:grpSpPr>
        <p:sp>
          <p:nvSpPr>
            <p:cNvPr id="503" name="Google Shape;503;p39"/>
            <p:cNvSpPr/>
            <p:nvPr/>
          </p:nvSpPr>
          <p:spPr>
            <a:xfrm>
              <a:off x="713275"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9"/>
            <p:cNvSpPr/>
            <p:nvPr/>
          </p:nvSpPr>
          <p:spPr>
            <a:xfrm>
              <a:off x="1078648"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9"/>
            <p:cNvSpPr/>
            <p:nvPr/>
          </p:nvSpPr>
          <p:spPr>
            <a:xfrm>
              <a:off x="1444020" y="4065425"/>
              <a:ext cx="256500" cy="2565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6" name="Google Shape;506;p39"/>
          <p:cNvSpPr/>
          <p:nvPr/>
        </p:nvSpPr>
        <p:spPr>
          <a:xfrm>
            <a:off x="3831439" y="755875"/>
            <a:ext cx="987300" cy="256500"/>
          </a:xfrm>
          <a:prstGeom prst="snip2DiagRect">
            <a:avLst>
              <a:gd name="adj1" fmla="val 0"/>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9"/>
          <p:cNvSpPr/>
          <p:nvPr/>
        </p:nvSpPr>
        <p:spPr>
          <a:xfrm>
            <a:off x="4818745" y="539375"/>
            <a:ext cx="493800" cy="256500"/>
          </a:xfrm>
          <a:prstGeom prst="snip2DiagRect">
            <a:avLst>
              <a:gd name="adj1" fmla="val 0"/>
              <a:gd name="adj2"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9"/>
          <p:cNvSpPr/>
          <p:nvPr/>
        </p:nvSpPr>
        <p:spPr>
          <a:xfrm>
            <a:off x="3337645" y="4347600"/>
            <a:ext cx="493800" cy="256500"/>
          </a:xfrm>
          <a:prstGeom prst="snip2DiagRect">
            <a:avLst>
              <a:gd name="adj1" fmla="val 0"/>
              <a:gd name="adj2"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9"/>
          <p:cNvSpPr/>
          <p:nvPr/>
        </p:nvSpPr>
        <p:spPr>
          <a:xfrm>
            <a:off x="8430729" y="4347600"/>
            <a:ext cx="889500" cy="256500"/>
          </a:xfrm>
          <a:prstGeom prst="snip2DiagRect">
            <a:avLst>
              <a:gd name="adj1" fmla="val 0"/>
              <a:gd name="adj2"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0" name="Google Shape;510;p39"/>
          <p:cNvCxnSpPr/>
          <p:nvPr/>
        </p:nvCxnSpPr>
        <p:spPr>
          <a:xfrm>
            <a:off x="-45908" y="1536750"/>
            <a:ext cx="3108000" cy="0"/>
          </a:xfrm>
          <a:prstGeom prst="straightConnector1">
            <a:avLst/>
          </a:prstGeom>
          <a:noFill/>
          <a:ln w="9525" cap="flat" cmpd="sng">
            <a:solidFill>
              <a:schemeClr val="dk2"/>
            </a:solidFill>
            <a:prstDash val="solid"/>
            <a:round/>
            <a:headEnd type="none" w="med" len="med"/>
            <a:tailEnd type="oval" w="med" len="med"/>
          </a:ln>
        </p:spPr>
      </p:cxnSp>
    </p:spTree>
  </p:cSld>
  <p:clrMapOvr>
    <a:masterClrMapping/>
  </p:clrMapOvr>
</p:sld>
</file>

<file path=ppt/theme/theme1.xml><?xml version="1.0" encoding="utf-8"?>
<a:theme xmlns:a="http://schemas.openxmlformats.org/drawingml/2006/main" name="Electric Car Project Proposal by Slidesgo">
  <a:themeElements>
    <a:clrScheme name="Simple Light">
      <a:dk1>
        <a:srgbClr val="030325"/>
      </a:dk1>
      <a:lt1>
        <a:srgbClr val="FFFFFF"/>
      </a:lt1>
      <a:dk2>
        <a:srgbClr val="1B0B52"/>
      </a:dk2>
      <a:lt2>
        <a:srgbClr val="FFFFFF"/>
      </a:lt2>
      <a:accent1>
        <a:srgbClr val="FF296D"/>
      </a:accent1>
      <a:accent2>
        <a:srgbClr val="05D8E7"/>
      </a:accent2>
      <a:accent3>
        <a:srgbClr val="FF296D"/>
      </a:accent3>
      <a:accent4>
        <a:srgbClr val="05D8E7"/>
      </a:accent4>
      <a:accent5>
        <a:srgbClr val="FF296D"/>
      </a:accent5>
      <a:accent6>
        <a:srgbClr val="05D8E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949</Words>
  <Application>Microsoft Office PowerPoint</Application>
  <PresentationFormat>On-screen Show (16:9)</PresentationFormat>
  <Paragraphs>90</Paragraphs>
  <Slides>18</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Abel</vt:lpstr>
      <vt:lpstr>Share Tech</vt:lpstr>
      <vt:lpstr>Bahnschrift SemiLight SemiConde</vt:lpstr>
      <vt:lpstr>Bahnschrift</vt:lpstr>
      <vt:lpstr>Britannic Bold</vt:lpstr>
      <vt:lpstr>Roboto Condensed Light</vt:lpstr>
      <vt:lpstr>Red Hat Display</vt:lpstr>
      <vt:lpstr>Electric Car Project Proposal by Slidesgo</vt:lpstr>
      <vt:lpstr>“ FUELING THE FUTURE”</vt:lpstr>
      <vt:lpstr>TABLE OF CONTENTS</vt:lpstr>
      <vt:lpstr>OUR COMPANY</vt:lpstr>
      <vt:lpstr>    Designing a dashboard with your metrics and analysis. The dashboard should be self-explanatory and easy to understand.        Answering all the primary questions and secondary questions and finding the valuable insights for the company . Identifying the trends, growth , declination etc.  Offer strategies and recommendations to expand the business in a successful way. </vt:lpstr>
      <vt:lpstr>02</vt:lpstr>
      <vt:lpstr>– Gavin Newsom</vt:lpstr>
      <vt:lpstr>PowerPoint Presentation</vt:lpstr>
      <vt:lpstr>PowerPoint Presentation</vt:lpstr>
      <vt:lpstr>NOW -:</vt:lpstr>
      <vt:lpstr>FUTURE</vt:lpstr>
      <vt:lpstr>Primary Reasons for Choosing 4-Wheeler EVs in 2023 and 2024 ?  Cost Savings: Many customers are drawn to 4-wheeler EVs due to lower fuel costs and reduced maintenance expenses compared to traditional internal combustion engine (ICE) vehicles.   Environmental Concerns: Growing awareness of climate change and pollution has led to a preference for eco-friendly vehicles, making EVs more appealing.  Government Incentives: Financial incentives, including subsidies and tax breaks, have made EVs more affordable, driving higher adoption rates.     Reasoning: These factors have collectively reduced the total cost of ownership, making 4-wheeler EVs a more attractive option for cost-conscious and environmentally aware consumers. </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drashti khandelwal</dc:creator>
  <cp:lastModifiedBy>Drashti Khandelwal</cp:lastModifiedBy>
  <cp:revision>2</cp:revision>
  <dcterms:modified xsi:type="dcterms:W3CDTF">2024-09-03T06:53:27Z</dcterms:modified>
</cp:coreProperties>
</file>