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3" r:id="rId5"/>
    <p:sldId id="256" r:id="rId6"/>
    <p:sldId id="257" r:id="rId7"/>
    <p:sldId id="258" r:id="rId8"/>
    <p:sldId id="259" r:id="rId9"/>
    <p:sldId id="272" r:id="rId10"/>
    <p:sldId id="260" r:id="rId11"/>
    <p:sldId id="261" r:id="rId12"/>
    <p:sldId id="262" r:id="rId13"/>
    <p:sldId id="263" r:id="rId14"/>
    <p:sldId id="267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65" autoAdjust="0"/>
  </p:normalViewPr>
  <p:slideViewPr>
    <p:cSldViewPr snapToGrid="0">
      <p:cViewPr>
        <p:scale>
          <a:sx n="66" d="100"/>
          <a:sy n="66" d="100"/>
        </p:scale>
        <p:origin x="133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AEF-4AEA-8F49-4DED-77938B5B8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00DE-4FC4-F38D-C65C-BF65C3FC7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0E3-47DF-994F-A369-043DBC8E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B5AC-6529-2B33-43A6-D1BDF2B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D1D8-3147-D242-130B-B3284C0B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65E-42CD-B9A4-7FE8-263AD69C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4539E-3387-8158-133A-5A5078FB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C438-C964-AFBC-98DC-2CB50567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849C-ED6C-A1D1-88C2-3B7FE17E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8F4F-DC07-AA2E-84BF-7EBC1F4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7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40DE3-7DCE-FC71-EF0C-20F84406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9418D-F9DC-F3DE-89F1-CB098F29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DF9A-90DF-F41C-BF20-C8F79280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F9ED-2524-EF9F-863C-B5FCA5C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DAE6-E71D-3C38-78D4-5BB91873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6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2BE0-3572-19AC-A501-4E4F14DB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A352-5690-305C-784D-FEBA4062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8C80-1773-62AC-6CF6-638A74C0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48F1-D2F4-436B-8204-41E855D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2D95-31B4-41D5-CBD8-3CAA505C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5734-7FE8-9AC2-4917-920D2A18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6DF8-CC69-F4E3-1698-8F99D146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E637-2266-0565-15D2-B262979A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0C18-42B3-9FA0-1BB1-0D45A272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D29E-E6AE-53A0-447B-F602E056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5146-11F8-DC55-DAEC-2A9918B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259B-41AB-D327-4AD4-A8D0017C8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CB18C-3E48-1817-5FA2-3D5BB5F27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8B5DC-C592-107E-4AD8-D97D2E74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77E4-B788-078C-183F-031E6952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E1625-A7C2-ED23-5EF2-18E02EDC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CE8-6D6C-6630-5C66-B80E29FE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1EE29-1F0F-72E5-C6BA-7B85EC19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DBEAE-A34D-8B43-149B-E165E67FF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66D09-D775-5441-5FEE-17B9768B7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783DC-7926-A254-FB42-D9EB82D01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4011E-80D3-1D3E-9458-5EFDA006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94C31-F46D-DB50-681E-6979DE97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993DC-109C-5A4C-6B0E-A0C7FCA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3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6149-3BBA-DB32-3AD5-DA4C0C92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9A833-8359-F878-F042-6D54637D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D4E04-A3EB-F764-28C9-86EE42CB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61073-7EC0-3172-3F86-A8C4FE9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9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8362C-80DA-8D67-40B5-7723E076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C3A44-815C-1419-B773-AB6BF5A2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98D2-7031-90D2-12F7-8C51844C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3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ADD-4F6D-2E37-AB2F-F757D952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53B1-D940-8153-06DC-8112111A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6F22-2213-F606-5EBF-9FAB79FA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DAE15-7C50-CC20-5432-175391A2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92F31-E69D-F512-A92D-7B0D30AA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6E716-0292-50C5-3D53-FAC61BA6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2BD8-133C-9E51-8E91-632E1059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9A5FC-6D77-BFD0-0A9D-ECDB3AFDE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1080E-AF8A-0E64-4E2C-117D5301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8BAA-FE60-D805-C651-A6B69658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5ECE-6BD9-8F55-149D-D279835F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0D1B-B6BF-C5E9-5271-6B8880D1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4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B31F0-0F11-A936-4C57-53B3E14A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16F8-6545-247F-CCD4-2E218DA4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0C23-74AD-4607-C492-95E1927C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3E5-4B40-4D99-AECE-45F3D9FCAA2C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6B74A-485A-2BC3-3209-86916F64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F27B-6BD8-2EE2-8206-C428B322A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049E-F327-439B-8EDB-8F358016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891F-0539-BD06-5FEF-6285A0B5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A502F-A665-A41E-5991-3C8B6906C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2639" r="2026" b="2222"/>
          <a:stretch/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1820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F080-5194-9AD0-A259-4F898338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688C-6483-3561-76BE-2932B6FA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9C98C-76EB-A941-ECAE-BD2A58430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2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6714-B4E7-FAA0-3F9C-0F16F25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DD9B7-B122-04BD-6B45-0C851EEE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7"/>
          <a:stretch/>
        </p:blipFill>
        <p:spPr>
          <a:xfrm>
            <a:off x="-1" y="0"/>
            <a:ext cx="12211291" cy="6868850"/>
          </a:xfrm>
        </p:spPr>
      </p:pic>
    </p:spTree>
    <p:extLst>
      <p:ext uri="{BB962C8B-B14F-4D97-AF65-F5344CB8AC3E}">
        <p14:creationId xmlns:p14="http://schemas.microsoft.com/office/powerpoint/2010/main" val="288091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74FB-AD78-B934-815E-CC15FCE4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CD38-B3AC-3123-A22A-2F3BF3C8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EED32-7545-EFDB-3F80-E1B271B8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1" b="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6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7245-7871-F793-968D-320D523A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F81D-DED4-5DA3-E97C-472E6D17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E6604-CF00-AF69-2644-4B5445EC5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0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B6E0-BA17-6326-4E95-7D629F66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3CD7-B4FF-BFB3-B9F9-45B6706E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D8AFADAB-5047-68EB-FF44-33F9CE5C7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8" b="-1849"/>
          <a:stretch/>
        </p:blipFill>
        <p:spPr>
          <a:xfrm>
            <a:off x="-1" y="0"/>
            <a:ext cx="12192001" cy="70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F4F-F9E6-38DF-D574-D033EE2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40F1-DDF8-0998-5882-1D96EB2B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77A46-8D3F-0D9B-6990-7E2AB5A82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/>
          <a:stretch/>
        </p:blipFill>
        <p:spPr>
          <a:xfrm>
            <a:off x="0" y="0"/>
            <a:ext cx="1226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D71B-3575-6E19-D404-0867A966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2E-D582-83C9-8A68-6C4C20C7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B459C-5B0F-57EF-B529-06A42F8AF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" b="1092"/>
          <a:stretch/>
        </p:blipFill>
        <p:spPr>
          <a:xfrm>
            <a:off x="-40572" y="-1"/>
            <a:ext cx="1223257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658-7094-563D-E465-3CD664CD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6A34-D6BB-C40B-114D-3E6709AF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39FF0-A5F0-3828-F71A-FE23319F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5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029C-7D6E-C714-3590-3A1E3E31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D2FD5-21B5-13C8-9076-2B627384A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3797" r="3885" b="3634"/>
          <a:stretch/>
        </p:blipFill>
        <p:spPr>
          <a:xfrm>
            <a:off x="0" y="0"/>
            <a:ext cx="12456657" cy="7297838"/>
          </a:xfrm>
        </p:spPr>
      </p:pic>
    </p:spTree>
    <p:extLst>
      <p:ext uri="{BB962C8B-B14F-4D97-AF65-F5344CB8AC3E}">
        <p14:creationId xmlns:p14="http://schemas.microsoft.com/office/powerpoint/2010/main" val="5316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634-5676-7930-E222-16D08756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175B3-127A-D2E3-2D1D-34EF64D6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6172" cy="6858000"/>
          </a:xfrm>
        </p:spPr>
      </p:pic>
    </p:spTree>
    <p:extLst>
      <p:ext uri="{BB962C8B-B14F-4D97-AF65-F5344CB8AC3E}">
        <p14:creationId xmlns:p14="http://schemas.microsoft.com/office/powerpoint/2010/main" val="203660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37AC-7443-1A54-93E9-D11CB9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ECAFC-6E51-A12B-5973-E9C2983A7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619"/>
            <a:ext cx="12192000" cy="7031620"/>
          </a:xfrm>
        </p:spPr>
      </p:pic>
    </p:spTree>
    <p:extLst>
      <p:ext uri="{BB962C8B-B14F-4D97-AF65-F5344CB8AC3E}">
        <p14:creationId xmlns:p14="http://schemas.microsoft.com/office/powerpoint/2010/main" val="334980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80B-BE41-01DE-E0BB-D79DB6242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4E9A-8385-B307-1095-CE392B962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2B0F3-920A-D94D-233A-004CDADF6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5"/>
          <a:stretch/>
        </p:blipFill>
        <p:spPr>
          <a:xfrm>
            <a:off x="0" y="-71120"/>
            <a:ext cx="12192000" cy="6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7717-80D1-4DE5-7F4F-BBEAF154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DF718FA-250C-A6A7-23D8-EB3D3DF9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8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05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7DF2-DBF1-EC4E-1B58-A7492293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78E6C-3308-737D-D143-B45B4A62D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31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DEE1-E63F-687A-87F3-0F0E7D9E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C69F7-A7E0-DD42-1F6C-5DF5E70A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99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D18-3A50-F519-7791-47322A56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DF1D-E4BE-D8D6-02CF-28702EEF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6B2BE-F42C-DBEA-1AF3-A65F7306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5" r="20000"/>
          <a:stretch/>
        </p:blipFill>
        <p:spPr>
          <a:xfrm>
            <a:off x="0" y="0"/>
            <a:ext cx="12125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Drashti Khandelwal</dc:creator>
  <cp:lastModifiedBy>Drashti Khandelwal</cp:lastModifiedBy>
  <cp:revision>1</cp:revision>
  <dcterms:created xsi:type="dcterms:W3CDTF">2024-08-13T06:49:17Z</dcterms:created>
  <dcterms:modified xsi:type="dcterms:W3CDTF">2024-08-13T11:44:24Z</dcterms:modified>
</cp:coreProperties>
</file>