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8" autoAdjust="0"/>
    <p:restoredTop sz="94658"/>
  </p:normalViewPr>
  <p:slideViewPr>
    <p:cSldViewPr snapToGrid="0">
      <p:cViewPr varScale="1">
        <p:scale>
          <a:sx n="118" d="100"/>
          <a:sy n="118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28/08/25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499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210921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solidFill>
                  <a:schemeClr val="accent4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 conduct a comprehensive analysis of Blinkit's sales performance, customer satisfaction, and inventory distribution to identify key insights and opportunities for optimization using various KPIs and visualizations in Power BI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IN" sz="2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336002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4164369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762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err="1">
                <a:solidFill>
                  <a:schemeClr val="accent4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862142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82421"/>
            <a:ext cx="11161325" cy="4108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err="1">
                <a:solidFill>
                  <a:schemeClr val="accent4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91859" y="22483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59" y="3119858"/>
            <a:ext cx="1050571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346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Priyanshi Goel [DATA SCIENCE AND ENGINEERING - 2022]</cp:lastModifiedBy>
  <cp:revision>18</cp:revision>
  <dcterms:created xsi:type="dcterms:W3CDTF">2024-06-24T12:27:37Z</dcterms:created>
  <dcterms:modified xsi:type="dcterms:W3CDTF">2025-08-28T07:45:53Z</dcterms:modified>
</cp:coreProperties>
</file>