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Raleway" panose="020F0502020204030204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B2EC4C-E2FD-4A69-A3BF-68C997209EEA}">
  <a:tblStyle styleId="{42B2EC4C-E2FD-4A69-A3BF-68C997209E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ae20dbe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ae20dbe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032989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032989d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ae20dbead_5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ae20dbead_5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ae20dbea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ae20dbea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ae20dbea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ae20dbea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ae20dbea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ae20dbea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ae20dbea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ae20dbea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ae20dbead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ae20dbead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ae20dbea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ae20dbea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ae20dbea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ae20dbead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ae20dbe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ae20dbe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3ae20dbea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3ae20dbea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ae20dbea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ae20dbea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ae20dbea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ae20dbea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ae20dbead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ae20dbead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ae20dbead_5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ae20dbead_5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ae20dbea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ae20dbea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ae20dbead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ae20dbead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Flavour</a:t>
            </a:r>
            <a:r>
              <a:rPr lang="en" sz="5000"/>
              <a:t> </a:t>
            </a:r>
            <a:r>
              <a:rPr lang="en" sz="5000">
                <a:solidFill>
                  <a:schemeClr val="accent3"/>
                </a:solidFill>
              </a:rPr>
              <a:t>Fusion</a:t>
            </a:r>
            <a:endParaRPr sz="5000">
              <a:solidFill>
                <a:schemeClr val="accent3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8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Priyansh Pandya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behind algorithm selection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to the huge dataset we used neural networks and tree based algorithms.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Got following results</a:t>
            </a:r>
            <a:endParaRPr sz="1600"/>
          </a:p>
        </p:txBody>
      </p:sp>
      <p:graphicFrame>
        <p:nvGraphicFramePr>
          <p:cNvPr id="142" name="Google Shape;142;p22"/>
          <p:cNvGraphicFramePr/>
          <p:nvPr/>
        </p:nvGraphicFramePr>
        <p:xfrm>
          <a:off x="952500" y="2859625"/>
          <a:ext cx="7239000" cy="1798200"/>
        </p:xfrm>
        <a:graphic>
          <a:graphicData uri="http://schemas.openxmlformats.org/drawingml/2006/table">
            <a:tbl>
              <a:tblPr>
                <a:noFill/>
                <a:tableStyleId>{42B2EC4C-E2FD-4A69-A3BF-68C997209EEA}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Accuracy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 Gradient Boosting (LGBM)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0.8157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Xgboost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0.8877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0.8413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 Using BERT</a:t>
            </a:r>
            <a:endParaRPr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954300" y="2161425"/>
          <a:ext cx="7289700" cy="801560"/>
        </p:xfrm>
        <a:graphic>
          <a:graphicData uri="http://schemas.openxmlformats.org/drawingml/2006/table">
            <a:tbl>
              <a:tblPr>
                <a:noFill/>
                <a:tableStyleId>{42B2EC4C-E2FD-4A69-A3BF-68C997209EEA}</a:tableStyleId>
              </a:tblPr>
              <a:tblGrid>
                <a:gridCol w="242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Train Accuracy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Test Accuracy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Neural Network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0.6362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 architecture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 hidden layer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Relu activation function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Adam optimiser with MSE loss  used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Added dropout after each layer for regularization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Gives rating as output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Analysis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Neural Network (Regression Net) for different number of layers</a:t>
            </a:r>
            <a:endParaRPr sz="1600"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769825" y="2561763"/>
          <a:ext cx="7239000" cy="2158875"/>
        </p:xfrm>
        <a:graphic>
          <a:graphicData uri="http://schemas.openxmlformats.org/drawingml/2006/table">
            <a:tbl>
              <a:tblPr>
                <a:noFill/>
                <a:tableStyleId>{42B2EC4C-E2FD-4A69-A3BF-68C997209EEA}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hidden layers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 accuracy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Score</a:t>
            </a: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Calculating a “</a:t>
            </a:r>
            <a:r>
              <a:rPr lang="en" sz="1700">
                <a:solidFill>
                  <a:srgbClr val="FF0000"/>
                </a:solidFill>
              </a:rPr>
              <a:t>nutrition score</a:t>
            </a:r>
            <a:r>
              <a:rPr lang="en" sz="1700"/>
              <a:t>” for each recipe and using it along with predicted recipes to rank the recipes.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Weighted addition over all values of the nutrition array based on the diet choice.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Normalizing all the values due to the huge difference in component values.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Nutrition sensitivity meter</a:t>
            </a:r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 </a:t>
            </a:r>
            <a:r>
              <a:rPr lang="en" sz="1700">
                <a:solidFill>
                  <a:srgbClr val="FF0000"/>
                </a:solidFill>
              </a:rPr>
              <a:t>nutrition sensitivity meter</a:t>
            </a:r>
            <a:r>
              <a:rPr lang="en" sz="1700"/>
              <a:t> which can adjusted according to user’s nutrition needs.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Has the range of (0,1)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More nutritional value                      Less focus on taste </a:t>
            </a:r>
            <a:endParaRPr sz="17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179" name="Google Shape;179;p28"/>
          <p:cNvSpPr/>
          <p:nvPr/>
        </p:nvSpPr>
        <p:spPr>
          <a:xfrm>
            <a:off x="3472575" y="3091225"/>
            <a:ext cx="711300" cy="236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Diet choice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Option to choose among </a:t>
            </a:r>
            <a:r>
              <a:rPr lang="en" sz="1700">
                <a:solidFill>
                  <a:srgbClr val="FF0000"/>
                </a:solidFill>
              </a:rPr>
              <a:t>diet types.</a:t>
            </a:r>
            <a:endParaRPr sz="1700">
              <a:solidFill>
                <a:srgbClr val="FF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Can choose among balanced diet, high protein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Balanced diet has reasonably equal weights whereas high protein would have more weight for protein.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taken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Added option for user to view only recipes based on his </a:t>
            </a:r>
            <a:r>
              <a:rPr lang="en" sz="1700">
                <a:solidFill>
                  <a:srgbClr val="FF0000"/>
                </a:solidFill>
              </a:rPr>
              <a:t>time requirement</a:t>
            </a:r>
            <a:r>
              <a:rPr lang="en" sz="1700"/>
              <a:t>.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Filter recipes which take more time than specified by the user.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 of the problem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people, when only a few ingredients are available in their homes, don’t think it is possible to make a dish that they like or atleast any dish.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Hence, they turn to ordering the food online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Our goal is to recommend dishes that they like with only the ingredients available to them.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Ultimately, we achieve making the user choose home-made food over restaurant-made food and also probably introduced him/her to new recipes and cuisines.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creation and preprocessing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Kaggle dataset - Crawled data from food.com (Formerly Genius Kitchen)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230K+ recipes and 1.1M+ ratings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Filtered users who didn’t give enough ratings from the Top-20 most common recipes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5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of the features were in text form, therefore it does not contain any information that can be analysed statistically.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rating feature can be analysed statistically.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perform standard scaling of rating given by each user.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8600"/>
            <a:ext cx="4359851" cy="33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860" y="152400"/>
            <a:ext cx="4140740" cy="33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2236725" y="3683175"/>
            <a:ext cx="253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Before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784075" y="3683175"/>
            <a:ext cx="1774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After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solve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25" y="273225"/>
            <a:ext cx="661475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embeddings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First we calculated top 20 most rated recipes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Now for each user we calculated its rating for the above top 20 recipes.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list will act as user embedding.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new user we first ask them to rate this top 20 recipes to get recommendation.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 (recipes) embeddings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each recipe we took its ingredient and description data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applied word 2 vec to get its embeddings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Also tried BERT transformer but got poor results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(16:9)</PresentationFormat>
  <Paragraphs>90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Raleway</vt:lpstr>
      <vt:lpstr>Arial</vt:lpstr>
      <vt:lpstr>Lato</vt:lpstr>
      <vt:lpstr>Streamline</vt:lpstr>
      <vt:lpstr>Flavour Fusion</vt:lpstr>
      <vt:lpstr>Novelty of the problem</vt:lpstr>
      <vt:lpstr>Dataset creation and preprocessing</vt:lpstr>
      <vt:lpstr>Data Analysis</vt:lpstr>
      <vt:lpstr>PowerPoint Presentation</vt:lpstr>
      <vt:lpstr>Approach to solve  the problem</vt:lpstr>
      <vt:lpstr>PowerPoint Presentation</vt:lpstr>
      <vt:lpstr>User embeddings</vt:lpstr>
      <vt:lpstr>Item (recipes) embeddings</vt:lpstr>
      <vt:lpstr>Philosophy behind algorithm selection</vt:lpstr>
      <vt:lpstr>Model Accuracy Using BERT</vt:lpstr>
      <vt:lpstr>NN architecture</vt:lpstr>
      <vt:lpstr>Algorithm Analysis</vt:lpstr>
      <vt:lpstr>NOVELTY</vt:lpstr>
      <vt:lpstr>Nutrition Score</vt:lpstr>
      <vt:lpstr>Nutrition sensitivity meter</vt:lpstr>
      <vt:lpstr>Diet choice</vt:lpstr>
      <vt:lpstr>Time taken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MT2023523 Priyansh Pandya</cp:lastModifiedBy>
  <cp:revision>1</cp:revision>
  <dcterms:modified xsi:type="dcterms:W3CDTF">2025-01-16T08:51:27Z</dcterms:modified>
</cp:coreProperties>
</file>