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257" r:id="rId3"/>
    <p:sldId id="312" r:id="rId4"/>
    <p:sldId id="317" r:id="rId5"/>
    <p:sldId id="263" r:id="rId6"/>
    <p:sldId id="267" r:id="rId7"/>
    <p:sldId id="313" r:id="rId8"/>
    <p:sldId id="315" r:id="rId9"/>
    <p:sldId id="316" r:id="rId10"/>
  </p:sldIdLst>
  <p:sldSz cx="9144000" cy="5143500" type="screen16x9"/>
  <p:notesSz cx="6858000" cy="9144000"/>
  <p:embeddedFontLst>
    <p:embeddedFont>
      <p:font typeface="Bebas Neue" panose="020B0606020202050201" pitchFamily="34" charset="0"/>
      <p:regular r:id="rId12"/>
    </p:embeddedFont>
    <p:embeddedFont>
      <p:font typeface="Book Antiqua" panose="02040602050305030304" pitchFamily="18" charset="0"/>
      <p:regular r:id="rId13"/>
      <p:bold r:id="rId14"/>
      <p:italic r:id="rId15"/>
      <p:boldItalic r:id="rId16"/>
    </p:embeddedFont>
    <p:embeddedFont>
      <p:font typeface="Didact Gothic" panose="00000500000000000000" pitchFamily="2" charset="0"/>
      <p:regular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172C6EF-9EA9-4337-A8A4-ED2EC08CF774}">
          <p14:sldIdLst>
            <p14:sldId id="256"/>
            <p14:sldId id="257"/>
            <p14:sldId id="312"/>
            <p14:sldId id="317"/>
            <p14:sldId id="263"/>
            <p14:sldId id="267"/>
            <p14:sldId id="313"/>
            <p14:sldId id="315"/>
          </p14:sldIdLst>
        </p14:section>
        <p14:section name="Untitled Section" id="{6B5F4DCF-00DD-4C9B-AEA1-F3535FE9AC47}">
          <p14:sldIdLst>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3E86B-3C91-4BF2-BB90-5501AF55C5F8}" v="18" dt="2023-08-13T09:23:40.147"/>
  </p1510:revLst>
</p1510:revInfo>
</file>

<file path=ppt/tableStyles.xml><?xml version="1.0" encoding="utf-8"?>
<a:tblStyleLst xmlns:a="http://schemas.openxmlformats.org/drawingml/2006/main" def="{423836C8-3FDC-4B0B-A24A-15AA1B3EC5D1}">
  <a:tblStyle styleId="{423836C8-3FDC-4B0B-A24A-15AA1B3EC5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i shah" userId="cc3293511b6b8709" providerId="LiveId" clId="{7D73E86B-3C91-4BF2-BB90-5501AF55C5F8}"/>
    <pc:docChg chg="undo custSel addSld delSld modSld addMainMaster delMainMaster">
      <pc:chgData name="priyanshi shah" userId="cc3293511b6b8709" providerId="LiveId" clId="{7D73E86B-3C91-4BF2-BB90-5501AF55C5F8}" dt="2023-08-22T08:18:46.101" v="871" actId="20577"/>
      <pc:docMkLst>
        <pc:docMk/>
      </pc:docMkLst>
      <pc:sldChg chg="modSp add del mod">
        <pc:chgData name="priyanshi shah" userId="cc3293511b6b8709" providerId="LiveId" clId="{7D73E86B-3C91-4BF2-BB90-5501AF55C5F8}" dt="2023-08-12T16:28:50.465" v="652" actId="47"/>
        <pc:sldMkLst>
          <pc:docMk/>
          <pc:sldMk cId="0" sldId="256"/>
        </pc:sldMkLst>
        <pc:spChg chg="mod">
          <ac:chgData name="priyanshi shah" userId="cc3293511b6b8709" providerId="LiveId" clId="{7D73E86B-3C91-4BF2-BB90-5501AF55C5F8}" dt="2023-08-12T16:01:36.931" v="28" actId="1076"/>
          <ac:spMkLst>
            <pc:docMk/>
            <pc:sldMk cId="0" sldId="256"/>
            <ac:spMk id="453" creationId="{00000000-0000-0000-0000-000000000000}"/>
          </ac:spMkLst>
        </pc:spChg>
        <pc:spChg chg="mod">
          <ac:chgData name="priyanshi shah" userId="cc3293511b6b8709" providerId="LiveId" clId="{7D73E86B-3C91-4BF2-BB90-5501AF55C5F8}" dt="2023-08-12T16:01:30.854" v="27" actId="1076"/>
          <ac:spMkLst>
            <pc:docMk/>
            <pc:sldMk cId="0" sldId="256"/>
            <ac:spMk id="454" creationId="{00000000-0000-0000-0000-000000000000}"/>
          </ac:spMkLst>
        </pc:spChg>
      </pc:sldChg>
      <pc:sldChg chg="modSp add del mod">
        <pc:chgData name="priyanshi shah" userId="cc3293511b6b8709" providerId="LiveId" clId="{7D73E86B-3C91-4BF2-BB90-5501AF55C5F8}" dt="2023-08-12T16:28:51.126" v="653" actId="47"/>
        <pc:sldMkLst>
          <pc:docMk/>
          <pc:sldMk cId="0" sldId="257"/>
        </pc:sldMkLst>
        <pc:spChg chg="mod">
          <ac:chgData name="priyanshi shah" userId="cc3293511b6b8709" providerId="LiveId" clId="{7D73E86B-3C91-4BF2-BB90-5501AF55C5F8}" dt="2023-08-12T16:04:07.545" v="58" actId="20577"/>
          <ac:spMkLst>
            <pc:docMk/>
            <pc:sldMk cId="0" sldId="257"/>
            <ac:spMk id="558" creationId="{00000000-0000-0000-0000-000000000000}"/>
          </ac:spMkLst>
        </pc:spChg>
        <pc:spChg chg="mod">
          <ac:chgData name="priyanshi shah" userId="cc3293511b6b8709" providerId="LiveId" clId="{7D73E86B-3C91-4BF2-BB90-5501AF55C5F8}" dt="2023-08-12T16:06:55.552" v="79" actId="403"/>
          <ac:spMkLst>
            <pc:docMk/>
            <pc:sldMk cId="0" sldId="257"/>
            <ac:spMk id="559" creationId="{00000000-0000-0000-0000-000000000000}"/>
          </ac:spMkLst>
        </pc:spChg>
      </pc:sldChg>
      <pc:sldChg chg="del">
        <pc:chgData name="priyanshi shah" userId="cc3293511b6b8709" providerId="LiveId" clId="{7D73E86B-3C91-4BF2-BB90-5501AF55C5F8}" dt="2023-08-12T16:12:21.454" v="111" actId="47"/>
        <pc:sldMkLst>
          <pc:docMk/>
          <pc:sldMk cId="0" sldId="258"/>
        </pc:sldMkLst>
      </pc:sldChg>
      <pc:sldChg chg="modSp del mod">
        <pc:chgData name="priyanshi shah" userId="cc3293511b6b8709" providerId="LiveId" clId="{7D73E86B-3C91-4BF2-BB90-5501AF55C5F8}" dt="2023-08-12T16:12:44.661" v="115" actId="47"/>
        <pc:sldMkLst>
          <pc:docMk/>
          <pc:sldMk cId="0" sldId="259"/>
        </pc:sldMkLst>
        <pc:spChg chg="mod">
          <ac:chgData name="priyanshi shah" userId="cc3293511b6b8709" providerId="LiveId" clId="{7D73E86B-3C91-4BF2-BB90-5501AF55C5F8}" dt="2023-08-12T16:12:37.685" v="114" actId="14100"/>
          <ac:spMkLst>
            <pc:docMk/>
            <pc:sldMk cId="0" sldId="259"/>
            <ac:spMk id="593" creationId="{00000000-0000-0000-0000-000000000000}"/>
          </ac:spMkLst>
        </pc:spChg>
      </pc:sldChg>
      <pc:sldChg chg="del">
        <pc:chgData name="priyanshi shah" userId="cc3293511b6b8709" providerId="LiveId" clId="{7D73E86B-3C91-4BF2-BB90-5501AF55C5F8}" dt="2023-08-12T16:26:13.135" v="598" actId="47"/>
        <pc:sldMkLst>
          <pc:docMk/>
          <pc:sldMk cId="0" sldId="260"/>
        </pc:sldMkLst>
      </pc:sldChg>
      <pc:sldChg chg="delSp modSp del mod">
        <pc:chgData name="priyanshi shah" userId="cc3293511b6b8709" providerId="LiveId" clId="{7D73E86B-3C91-4BF2-BB90-5501AF55C5F8}" dt="2023-08-12T16:12:57.540" v="119" actId="47"/>
        <pc:sldMkLst>
          <pc:docMk/>
          <pc:sldMk cId="0" sldId="261"/>
        </pc:sldMkLst>
        <pc:spChg chg="mod">
          <ac:chgData name="priyanshi shah" userId="cc3293511b6b8709" providerId="LiveId" clId="{7D73E86B-3C91-4BF2-BB90-5501AF55C5F8}" dt="2023-08-12T16:12:52.132" v="117" actId="6549"/>
          <ac:spMkLst>
            <pc:docMk/>
            <pc:sldMk cId="0" sldId="261"/>
            <ac:spMk id="610" creationId="{00000000-0000-0000-0000-000000000000}"/>
          </ac:spMkLst>
        </pc:spChg>
        <pc:grpChg chg="del">
          <ac:chgData name="priyanshi shah" userId="cc3293511b6b8709" providerId="LiveId" clId="{7D73E86B-3C91-4BF2-BB90-5501AF55C5F8}" dt="2023-08-12T16:12:55.384" v="118" actId="478"/>
          <ac:grpSpMkLst>
            <pc:docMk/>
            <pc:sldMk cId="0" sldId="261"/>
            <ac:grpSpMk id="605" creationId="{00000000-0000-0000-0000-000000000000}"/>
          </ac:grpSpMkLst>
        </pc:grpChg>
      </pc:sldChg>
      <pc:sldChg chg="del">
        <pc:chgData name="priyanshi shah" userId="cc3293511b6b8709" providerId="LiveId" clId="{7D73E86B-3C91-4BF2-BB90-5501AF55C5F8}" dt="2023-08-12T16:13:08.212" v="120" actId="47"/>
        <pc:sldMkLst>
          <pc:docMk/>
          <pc:sldMk cId="0" sldId="262"/>
        </pc:sldMkLst>
      </pc:sldChg>
      <pc:sldChg chg="addSp delSp modSp add del mod">
        <pc:chgData name="priyanshi shah" userId="cc3293511b6b8709" providerId="LiveId" clId="{7D73E86B-3C91-4BF2-BB90-5501AF55C5F8}" dt="2023-08-12T16:28:52.183" v="655" actId="47"/>
        <pc:sldMkLst>
          <pc:docMk/>
          <pc:sldMk cId="0" sldId="263"/>
        </pc:sldMkLst>
        <pc:spChg chg="mod">
          <ac:chgData name="priyanshi shah" userId="cc3293511b6b8709" providerId="LiveId" clId="{7D73E86B-3C91-4BF2-BB90-5501AF55C5F8}" dt="2023-08-12T16:15:43.819" v="294" actId="313"/>
          <ac:spMkLst>
            <pc:docMk/>
            <pc:sldMk cId="0" sldId="263"/>
            <ac:spMk id="795" creationId="{00000000-0000-0000-0000-000000000000}"/>
          </ac:spMkLst>
        </pc:spChg>
        <pc:spChg chg="del mod">
          <ac:chgData name="priyanshi shah" userId="cc3293511b6b8709" providerId="LiveId" clId="{7D73E86B-3C91-4BF2-BB90-5501AF55C5F8}" dt="2023-08-12T16:15:30.379" v="291" actId="478"/>
          <ac:spMkLst>
            <pc:docMk/>
            <pc:sldMk cId="0" sldId="263"/>
            <ac:spMk id="796" creationId="{00000000-0000-0000-0000-000000000000}"/>
          </ac:spMkLst>
        </pc:spChg>
        <pc:picChg chg="add mod">
          <ac:chgData name="priyanshi shah" userId="cc3293511b6b8709" providerId="LiveId" clId="{7D73E86B-3C91-4BF2-BB90-5501AF55C5F8}" dt="2023-08-12T16:17:15.046" v="352" actId="14100"/>
          <ac:picMkLst>
            <pc:docMk/>
            <pc:sldMk cId="0" sldId="263"/>
            <ac:picMk id="3" creationId="{77A82205-3180-AF45-8DDB-EFBCB48E9A0C}"/>
          </ac:picMkLst>
        </pc:picChg>
      </pc:sldChg>
      <pc:sldChg chg="del">
        <pc:chgData name="priyanshi shah" userId="cc3293511b6b8709" providerId="LiveId" clId="{7D73E86B-3C91-4BF2-BB90-5501AF55C5F8}" dt="2023-08-12T16:26:16.983" v="601" actId="47"/>
        <pc:sldMkLst>
          <pc:docMk/>
          <pc:sldMk cId="0" sldId="264"/>
        </pc:sldMkLst>
      </pc:sldChg>
      <pc:sldChg chg="del">
        <pc:chgData name="priyanshi shah" userId="cc3293511b6b8709" providerId="LiveId" clId="{7D73E86B-3C91-4BF2-BB90-5501AF55C5F8}" dt="2023-08-12T16:26:17.930" v="602" actId="47"/>
        <pc:sldMkLst>
          <pc:docMk/>
          <pc:sldMk cId="0" sldId="265"/>
        </pc:sldMkLst>
      </pc:sldChg>
      <pc:sldChg chg="del">
        <pc:chgData name="priyanshi shah" userId="cc3293511b6b8709" providerId="LiveId" clId="{7D73E86B-3C91-4BF2-BB90-5501AF55C5F8}" dt="2023-08-12T16:26:08.474" v="597" actId="47"/>
        <pc:sldMkLst>
          <pc:docMk/>
          <pc:sldMk cId="0" sldId="266"/>
        </pc:sldMkLst>
      </pc:sldChg>
      <pc:sldChg chg="addSp delSp modSp add del mod">
        <pc:chgData name="priyanshi shah" userId="cc3293511b6b8709" providerId="LiveId" clId="{7D73E86B-3C91-4BF2-BB90-5501AF55C5F8}" dt="2023-08-13T09:23:31.568" v="818" actId="1076"/>
        <pc:sldMkLst>
          <pc:docMk/>
          <pc:sldMk cId="0" sldId="267"/>
        </pc:sldMkLst>
        <pc:spChg chg="add mod">
          <ac:chgData name="priyanshi shah" userId="cc3293511b6b8709" providerId="LiveId" clId="{7D73E86B-3C91-4BF2-BB90-5501AF55C5F8}" dt="2023-08-12T16:22:41.285" v="510" actId="1076"/>
          <ac:spMkLst>
            <pc:docMk/>
            <pc:sldMk cId="0" sldId="267"/>
            <ac:spMk id="19" creationId="{A17D522C-3A9E-88AA-CF99-0E5D6D6C75F6}"/>
          </ac:spMkLst>
        </pc:spChg>
        <pc:spChg chg="add mod">
          <ac:chgData name="priyanshi shah" userId="cc3293511b6b8709" providerId="LiveId" clId="{7D73E86B-3C91-4BF2-BB90-5501AF55C5F8}" dt="2023-08-13T09:23:31.568" v="818" actId="1076"/>
          <ac:spMkLst>
            <pc:docMk/>
            <pc:sldMk cId="0" sldId="267"/>
            <ac:spMk id="20" creationId="{79EEFF71-AFA1-A369-6389-F5826E1BC2B6}"/>
          </ac:spMkLst>
        </pc:spChg>
        <pc:spChg chg="add mod">
          <ac:chgData name="priyanshi shah" userId="cc3293511b6b8709" providerId="LiveId" clId="{7D73E86B-3C91-4BF2-BB90-5501AF55C5F8}" dt="2023-08-12T16:23:33.317" v="545" actId="1076"/>
          <ac:spMkLst>
            <pc:docMk/>
            <pc:sldMk cId="0" sldId="267"/>
            <ac:spMk id="23" creationId="{D7E62A01-6B10-6DC5-F8AA-9E6C8E9042EE}"/>
          </ac:spMkLst>
        </pc:spChg>
        <pc:spChg chg="add mod">
          <ac:chgData name="priyanshi shah" userId="cc3293511b6b8709" providerId="LiveId" clId="{7D73E86B-3C91-4BF2-BB90-5501AF55C5F8}" dt="2023-08-12T16:24:37.943" v="596" actId="20577"/>
          <ac:spMkLst>
            <pc:docMk/>
            <pc:sldMk cId="0" sldId="267"/>
            <ac:spMk id="25" creationId="{08E3170B-278E-B0EF-17F1-6FC47489106E}"/>
          </ac:spMkLst>
        </pc:spChg>
        <pc:spChg chg="mod">
          <ac:chgData name="priyanshi shah" userId="cc3293511b6b8709" providerId="LiveId" clId="{7D73E86B-3C91-4BF2-BB90-5501AF55C5F8}" dt="2023-08-12T16:22:58.873" v="516" actId="20577"/>
          <ac:spMkLst>
            <pc:docMk/>
            <pc:sldMk cId="0" sldId="267"/>
            <ac:spMk id="903" creationId="{00000000-0000-0000-0000-000000000000}"/>
          </ac:spMkLst>
        </pc:spChg>
        <pc:spChg chg="del mod">
          <ac:chgData name="priyanshi shah" userId="cc3293511b6b8709" providerId="LiveId" clId="{7D73E86B-3C91-4BF2-BB90-5501AF55C5F8}" dt="2023-08-12T16:21:46.983" v="449" actId="478"/>
          <ac:spMkLst>
            <pc:docMk/>
            <pc:sldMk cId="0" sldId="267"/>
            <ac:spMk id="904" creationId="{00000000-0000-0000-0000-000000000000}"/>
          </ac:spMkLst>
        </pc:spChg>
        <pc:spChg chg="mod">
          <ac:chgData name="priyanshi shah" userId="cc3293511b6b8709" providerId="LiveId" clId="{7D73E86B-3C91-4BF2-BB90-5501AF55C5F8}" dt="2023-08-12T16:21:42.136" v="447" actId="1076"/>
          <ac:spMkLst>
            <pc:docMk/>
            <pc:sldMk cId="0" sldId="267"/>
            <ac:spMk id="905" creationId="{00000000-0000-0000-0000-000000000000}"/>
          </ac:spMkLst>
        </pc:spChg>
        <pc:spChg chg="mod">
          <ac:chgData name="priyanshi shah" userId="cc3293511b6b8709" providerId="LiveId" clId="{7D73E86B-3C91-4BF2-BB90-5501AF55C5F8}" dt="2023-08-12T16:22:51.168" v="513" actId="1076"/>
          <ac:spMkLst>
            <pc:docMk/>
            <pc:sldMk cId="0" sldId="267"/>
            <ac:spMk id="906" creationId="{00000000-0000-0000-0000-000000000000}"/>
          </ac:spMkLst>
        </pc:spChg>
        <pc:spChg chg="mod">
          <ac:chgData name="priyanshi shah" userId="cc3293511b6b8709" providerId="LiveId" clId="{7D73E86B-3C91-4BF2-BB90-5501AF55C5F8}" dt="2023-08-12T16:20:26.719" v="429" actId="20577"/>
          <ac:spMkLst>
            <pc:docMk/>
            <pc:sldMk cId="0" sldId="267"/>
            <ac:spMk id="907" creationId="{00000000-0000-0000-0000-000000000000}"/>
          </ac:spMkLst>
        </pc:spChg>
        <pc:spChg chg="del">
          <ac:chgData name="priyanshi shah" userId="cc3293511b6b8709" providerId="LiveId" clId="{7D73E86B-3C91-4BF2-BB90-5501AF55C5F8}" dt="2023-08-12T16:21:49.455" v="450" actId="478"/>
          <ac:spMkLst>
            <pc:docMk/>
            <pc:sldMk cId="0" sldId="267"/>
            <ac:spMk id="908" creationId="{00000000-0000-0000-0000-000000000000}"/>
          </ac:spMkLst>
        </pc:spChg>
        <pc:spChg chg="del mod">
          <ac:chgData name="priyanshi shah" userId="cc3293511b6b8709" providerId="LiveId" clId="{7D73E86B-3C91-4BF2-BB90-5501AF55C5F8}" dt="2023-08-12T16:20:20.025" v="420" actId="478"/>
          <ac:spMkLst>
            <pc:docMk/>
            <pc:sldMk cId="0" sldId="267"/>
            <ac:spMk id="909" creationId="{00000000-0000-0000-0000-000000000000}"/>
          </ac:spMkLst>
        </pc:spChg>
        <pc:spChg chg="del">
          <ac:chgData name="priyanshi shah" userId="cc3293511b6b8709" providerId="LiveId" clId="{7D73E86B-3C91-4BF2-BB90-5501AF55C5F8}" dt="2023-08-12T16:20:22.780" v="423" actId="478"/>
          <ac:spMkLst>
            <pc:docMk/>
            <pc:sldMk cId="0" sldId="267"/>
            <ac:spMk id="916" creationId="{00000000-0000-0000-0000-000000000000}"/>
          </ac:spMkLst>
        </pc:spChg>
        <pc:spChg chg="del">
          <ac:chgData name="priyanshi shah" userId="cc3293511b6b8709" providerId="LiveId" clId="{7D73E86B-3C91-4BF2-BB90-5501AF55C5F8}" dt="2023-08-12T16:20:20.844" v="421" actId="478"/>
          <ac:spMkLst>
            <pc:docMk/>
            <pc:sldMk cId="0" sldId="267"/>
            <ac:spMk id="917" creationId="{00000000-0000-0000-0000-000000000000}"/>
          </ac:spMkLst>
        </pc:spChg>
        <pc:spChg chg="del">
          <ac:chgData name="priyanshi shah" userId="cc3293511b6b8709" providerId="LiveId" clId="{7D73E86B-3C91-4BF2-BB90-5501AF55C5F8}" dt="2023-08-12T16:18:52.686" v="397" actId="478"/>
          <ac:spMkLst>
            <pc:docMk/>
            <pc:sldMk cId="0" sldId="267"/>
            <ac:spMk id="932" creationId="{00000000-0000-0000-0000-000000000000}"/>
          </ac:spMkLst>
        </pc:spChg>
        <pc:spChg chg="del">
          <ac:chgData name="priyanshi shah" userId="cc3293511b6b8709" providerId="LiveId" clId="{7D73E86B-3C91-4BF2-BB90-5501AF55C5F8}" dt="2023-08-12T16:18:48.555" v="395" actId="478"/>
          <ac:spMkLst>
            <pc:docMk/>
            <pc:sldMk cId="0" sldId="267"/>
            <ac:spMk id="942" creationId="{00000000-0000-0000-0000-000000000000}"/>
          </ac:spMkLst>
        </pc:spChg>
        <pc:grpChg chg="del">
          <ac:chgData name="priyanshi shah" userId="cc3293511b6b8709" providerId="LiveId" clId="{7D73E86B-3C91-4BF2-BB90-5501AF55C5F8}" dt="2023-08-12T16:18:39.764" v="392" actId="478"/>
          <ac:grpSpMkLst>
            <pc:docMk/>
            <pc:sldMk cId="0" sldId="267"/>
            <ac:grpSpMk id="910" creationId="{00000000-0000-0000-0000-000000000000}"/>
          </ac:grpSpMkLst>
        </pc:grpChg>
        <pc:grpChg chg="del">
          <ac:chgData name="priyanshi shah" userId="cc3293511b6b8709" providerId="LiveId" clId="{7D73E86B-3C91-4BF2-BB90-5501AF55C5F8}" dt="2023-08-12T16:18:43.219" v="393" actId="478"/>
          <ac:grpSpMkLst>
            <pc:docMk/>
            <pc:sldMk cId="0" sldId="267"/>
            <ac:grpSpMk id="913" creationId="{00000000-0000-0000-0000-000000000000}"/>
          </ac:grpSpMkLst>
        </pc:grpChg>
        <pc:grpChg chg="del">
          <ac:chgData name="priyanshi shah" userId="cc3293511b6b8709" providerId="LiveId" clId="{7D73E86B-3C91-4BF2-BB90-5501AF55C5F8}" dt="2023-08-12T16:18:46.312" v="394" actId="478"/>
          <ac:grpSpMkLst>
            <pc:docMk/>
            <pc:sldMk cId="0" sldId="267"/>
            <ac:grpSpMk id="922" creationId="{00000000-0000-0000-0000-000000000000}"/>
          </ac:grpSpMkLst>
        </pc:grpChg>
        <pc:grpChg chg="del">
          <ac:chgData name="priyanshi shah" userId="cc3293511b6b8709" providerId="LiveId" clId="{7D73E86B-3C91-4BF2-BB90-5501AF55C5F8}" dt="2023-08-12T16:18:50.484" v="396" actId="478"/>
          <ac:grpSpMkLst>
            <pc:docMk/>
            <pc:sldMk cId="0" sldId="267"/>
            <ac:grpSpMk id="924" creationId="{00000000-0000-0000-0000-000000000000}"/>
          </ac:grpSpMkLst>
        </pc:grpChg>
        <pc:grpChg chg="del">
          <ac:chgData name="priyanshi shah" userId="cc3293511b6b8709" providerId="LiveId" clId="{7D73E86B-3C91-4BF2-BB90-5501AF55C5F8}" dt="2023-08-12T16:18:37.655" v="391" actId="478"/>
          <ac:grpSpMkLst>
            <pc:docMk/>
            <pc:sldMk cId="0" sldId="267"/>
            <ac:grpSpMk id="933" creationId="{00000000-0000-0000-0000-000000000000}"/>
          </ac:grpSpMkLst>
        </pc:grpChg>
        <pc:cxnChg chg="add mod">
          <ac:chgData name="priyanshi shah" userId="cc3293511b6b8709" providerId="LiveId" clId="{7D73E86B-3C91-4BF2-BB90-5501AF55C5F8}" dt="2023-08-12T16:20:14.575" v="417" actId="1076"/>
          <ac:cxnSpMkLst>
            <pc:docMk/>
            <pc:sldMk cId="0" sldId="267"/>
            <ac:cxnSpMk id="7" creationId="{8E25A19F-25A1-C9C3-073F-C365D0BA4CD2}"/>
          </ac:cxnSpMkLst>
        </pc:cxnChg>
        <pc:cxnChg chg="add mod">
          <ac:chgData name="priyanshi shah" userId="cc3293511b6b8709" providerId="LiveId" clId="{7D73E86B-3C91-4BF2-BB90-5501AF55C5F8}" dt="2023-08-13T09:23:26.851" v="817" actId="14100"/>
          <ac:cxnSpMkLst>
            <pc:docMk/>
            <pc:sldMk cId="0" sldId="267"/>
            <ac:cxnSpMk id="8" creationId="{84CFEE38-F8AF-E233-C5A2-F8A7BEEE1349}"/>
          </ac:cxnSpMkLst>
        </pc:cxnChg>
        <pc:cxnChg chg="add mod">
          <ac:chgData name="priyanshi shah" userId="cc3293511b6b8709" providerId="LiveId" clId="{7D73E86B-3C91-4BF2-BB90-5501AF55C5F8}" dt="2023-08-12T16:21:35.830" v="446" actId="1076"/>
          <ac:cxnSpMkLst>
            <pc:docMk/>
            <pc:sldMk cId="0" sldId="267"/>
            <ac:cxnSpMk id="17" creationId="{55119D3A-21F2-8983-2790-B741788B39F4}"/>
          </ac:cxnSpMkLst>
        </pc:cxnChg>
        <pc:cxnChg chg="add mod">
          <ac:chgData name="priyanshi shah" userId="cc3293511b6b8709" providerId="LiveId" clId="{7D73E86B-3C91-4BF2-BB90-5501AF55C5F8}" dt="2023-08-12T16:21:33.010" v="445" actId="1076"/>
          <ac:cxnSpMkLst>
            <pc:docMk/>
            <pc:sldMk cId="0" sldId="267"/>
            <ac:cxnSpMk id="18" creationId="{DC5E7F9B-C0AC-9E7D-1914-712EB84E57BD}"/>
          </ac:cxnSpMkLst>
        </pc:cxnChg>
        <pc:cxnChg chg="del mod">
          <ac:chgData name="priyanshi shah" userId="cc3293511b6b8709" providerId="LiveId" clId="{7D73E86B-3C91-4BF2-BB90-5501AF55C5F8}" dt="2023-08-12T16:21:23.490" v="441" actId="478"/>
          <ac:cxnSpMkLst>
            <pc:docMk/>
            <pc:sldMk cId="0" sldId="267"/>
            <ac:cxnSpMk id="918" creationId="{00000000-0000-0000-0000-000000000000}"/>
          </ac:cxnSpMkLst>
        </pc:cxnChg>
        <pc:cxnChg chg="mod">
          <ac:chgData name="priyanshi shah" userId="cc3293511b6b8709" providerId="LiveId" clId="{7D73E86B-3C91-4BF2-BB90-5501AF55C5F8}" dt="2023-08-13T09:23:09.768" v="814" actId="14100"/>
          <ac:cxnSpMkLst>
            <pc:docMk/>
            <pc:sldMk cId="0" sldId="267"/>
            <ac:cxnSpMk id="920" creationId="{00000000-0000-0000-0000-000000000000}"/>
          </ac:cxnSpMkLst>
        </pc:cxnChg>
        <pc:cxnChg chg="del mod">
          <ac:chgData name="priyanshi shah" userId="cc3293511b6b8709" providerId="LiveId" clId="{7D73E86B-3C91-4BF2-BB90-5501AF55C5F8}" dt="2023-08-12T16:21:26.524" v="442" actId="478"/>
          <ac:cxnSpMkLst>
            <pc:docMk/>
            <pc:sldMk cId="0" sldId="267"/>
            <ac:cxnSpMk id="921" creationId="{00000000-0000-0000-0000-000000000000}"/>
          </ac:cxnSpMkLst>
        </pc:cxnChg>
      </pc:sldChg>
      <pc:sldChg chg="del">
        <pc:chgData name="priyanshi shah" userId="cc3293511b6b8709" providerId="LiveId" clId="{7D73E86B-3C91-4BF2-BB90-5501AF55C5F8}" dt="2023-08-12T16:28:34.036" v="603" actId="47"/>
        <pc:sldMkLst>
          <pc:docMk/>
          <pc:sldMk cId="0" sldId="268"/>
        </pc:sldMkLst>
      </pc:sldChg>
      <pc:sldChg chg="del">
        <pc:chgData name="priyanshi shah" userId="cc3293511b6b8709" providerId="LiveId" clId="{7D73E86B-3C91-4BF2-BB90-5501AF55C5F8}" dt="2023-08-12T16:28:35.311" v="604" actId="47"/>
        <pc:sldMkLst>
          <pc:docMk/>
          <pc:sldMk cId="0" sldId="269"/>
        </pc:sldMkLst>
      </pc:sldChg>
      <pc:sldChg chg="del">
        <pc:chgData name="priyanshi shah" userId="cc3293511b6b8709" providerId="LiveId" clId="{7D73E86B-3C91-4BF2-BB90-5501AF55C5F8}" dt="2023-08-12T16:28:35.939" v="605" actId="47"/>
        <pc:sldMkLst>
          <pc:docMk/>
          <pc:sldMk cId="0" sldId="270"/>
        </pc:sldMkLst>
      </pc:sldChg>
      <pc:sldChg chg="del">
        <pc:chgData name="priyanshi shah" userId="cc3293511b6b8709" providerId="LiveId" clId="{7D73E86B-3C91-4BF2-BB90-5501AF55C5F8}" dt="2023-08-12T16:28:35.977" v="606" actId="47"/>
        <pc:sldMkLst>
          <pc:docMk/>
          <pc:sldMk cId="0" sldId="271"/>
        </pc:sldMkLst>
      </pc:sldChg>
      <pc:sldChg chg="del">
        <pc:chgData name="priyanshi shah" userId="cc3293511b6b8709" providerId="LiveId" clId="{7D73E86B-3C91-4BF2-BB90-5501AF55C5F8}" dt="2023-08-12T16:28:36.003" v="607" actId="47"/>
        <pc:sldMkLst>
          <pc:docMk/>
          <pc:sldMk cId="0" sldId="272"/>
        </pc:sldMkLst>
      </pc:sldChg>
      <pc:sldChg chg="del">
        <pc:chgData name="priyanshi shah" userId="cc3293511b6b8709" providerId="LiveId" clId="{7D73E86B-3C91-4BF2-BB90-5501AF55C5F8}" dt="2023-08-12T16:28:36.034" v="608" actId="47"/>
        <pc:sldMkLst>
          <pc:docMk/>
          <pc:sldMk cId="0" sldId="273"/>
        </pc:sldMkLst>
      </pc:sldChg>
      <pc:sldChg chg="del">
        <pc:chgData name="priyanshi shah" userId="cc3293511b6b8709" providerId="LiveId" clId="{7D73E86B-3C91-4BF2-BB90-5501AF55C5F8}" dt="2023-08-12T16:28:36.065" v="609" actId="47"/>
        <pc:sldMkLst>
          <pc:docMk/>
          <pc:sldMk cId="0" sldId="274"/>
        </pc:sldMkLst>
      </pc:sldChg>
      <pc:sldChg chg="del">
        <pc:chgData name="priyanshi shah" userId="cc3293511b6b8709" providerId="LiveId" clId="{7D73E86B-3C91-4BF2-BB90-5501AF55C5F8}" dt="2023-08-12T16:28:36.081" v="610" actId="47"/>
        <pc:sldMkLst>
          <pc:docMk/>
          <pc:sldMk cId="0" sldId="275"/>
        </pc:sldMkLst>
      </pc:sldChg>
      <pc:sldChg chg="del">
        <pc:chgData name="priyanshi shah" userId="cc3293511b6b8709" providerId="LiveId" clId="{7D73E86B-3C91-4BF2-BB90-5501AF55C5F8}" dt="2023-08-12T16:28:36.128" v="611" actId="47"/>
        <pc:sldMkLst>
          <pc:docMk/>
          <pc:sldMk cId="0" sldId="276"/>
        </pc:sldMkLst>
      </pc:sldChg>
      <pc:sldChg chg="del">
        <pc:chgData name="priyanshi shah" userId="cc3293511b6b8709" providerId="LiveId" clId="{7D73E86B-3C91-4BF2-BB90-5501AF55C5F8}" dt="2023-08-12T16:28:36.160" v="612" actId="47"/>
        <pc:sldMkLst>
          <pc:docMk/>
          <pc:sldMk cId="0" sldId="277"/>
        </pc:sldMkLst>
      </pc:sldChg>
      <pc:sldChg chg="del">
        <pc:chgData name="priyanshi shah" userId="cc3293511b6b8709" providerId="LiveId" clId="{7D73E86B-3C91-4BF2-BB90-5501AF55C5F8}" dt="2023-08-12T16:28:36.191" v="613" actId="47"/>
        <pc:sldMkLst>
          <pc:docMk/>
          <pc:sldMk cId="0" sldId="278"/>
        </pc:sldMkLst>
      </pc:sldChg>
      <pc:sldChg chg="del">
        <pc:chgData name="priyanshi shah" userId="cc3293511b6b8709" providerId="LiveId" clId="{7D73E86B-3C91-4BF2-BB90-5501AF55C5F8}" dt="2023-08-12T16:28:36.207" v="614" actId="47"/>
        <pc:sldMkLst>
          <pc:docMk/>
          <pc:sldMk cId="0" sldId="279"/>
        </pc:sldMkLst>
      </pc:sldChg>
      <pc:sldChg chg="del">
        <pc:chgData name="priyanshi shah" userId="cc3293511b6b8709" providerId="LiveId" clId="{7D73E86B-3C91-4BF2-BB90-5501AF55C5F8}" dt="2023-08-12T16:28:36.903" v="615" actId="47"/>
        <pc:sldMkLst>
          <pc:docMk/>
          <pc:sldMk cId="0" sldId="280"/>
        </pc:sldMkLst>
      </pc:sldChg>
      <pc:sldChg chg="del">
        <pc:chgData name="priyanshi shah" userId="cc3293511b6b8709" providerId="LiveId" clId="{7D73E86B-3C91-4BF2-BB90-5501AF55C5F8}" dt="2023-08-12T16:28:37.250" v="616" actId="47"/>
        <pc:sldMkLst>
          <pc:docMk/>
          <pc:sldMk cId="0" sldId="281"/>
        </pc:sldMkLst>
      </pc:sldChg>
      <pc:sldChg chg="del">
        <pc:chgData name="priyanshi shah" userId="cc3293511b6b8709" providerId="LiveId" clId="{7D73E86B-3C91-4BF2-BB90-5501AF55C5F8}" dt="2023-08-12T16:28:38.114" v="617" actId="47"/>
        <pc:sldMkLst>
          <pc:docMk/>
          <pc:sldMk cId="0" sldId="282"/>
        </pc:sldMkLst>
      </pc:sldChg>
      <pc:sldChg chg="del">
        <pc:chgData name="priyanshi shah" userId="cc3293511b6b8709" providerId="LiveId" clId="{7D73E86B-3C91-4BF2-BB90-5501AF55C5F8}" dt="2023-08-12T16:28:39.717" v="618" actId="47"/>
        <pc:sldMkLst>
          <pc:docMk/>
          <pc:sldMk cId="0" sldId="283"/>
        </pc:sldMkLst>
      </pc:sldChg>
      <pc:sldChg chg="del">
        <pc:chgData name="priyanshi shah" userId="cc3293511b6b8709" providerId="LiveId" clId="{7D73E86B-3C91-4BF2-BB90-5501AF55C5F8}" dt="2023-08-12T16:28:40.332" v="619" actId="47"/>
        <pc:sldMkLst>
          <pc:docMk/>
          <pc:sldMk cId="0" sldId="284"/>
        </pc:sldMkLst>
      </pc:sldChg>
      <pc:sldChg chg="del">
        <pc:chgData name="priyanshi shah" userId="cc3293511b6b8709" providerId="LiveId" clId="{7D73E86B-3C91-4BF2-BB90-5501AF55C5F8}" dt="2023-08-12T16:28:40.387" v="620" actId="47"/>
        <pc:sldMkLst>
          <pc:docMk/>
          <pc:sldMk cId="0" sldId="285"/>
        </pc:sldMkLst>
      </pc:sldChg>
      <pc:sldChg chg="del">
        <pc:chgData name="priyanshi shah" userId="cc3293511b6b8709" providerId="LiveId" clId="{7D73E86B-3C91-4BF2-BB90-5501AF55C5F8}" dt="2023-08-12T16:28:40.410" v="621" actId="47"/>
        <pc:sldMkLst>
          <pc:docMk/>
          <pc:sldMk cId="0" sldId="286"/>
        </pc:sldMkLst>
      </pc:sldChg>
      <pc:sldChg chg="del">
        <pc:chgData name="priyanshi shah" userId="cc3293511b6b8709" providerId="LiveId" clId="{7D73E86B-3C91-4BF2-BB90-5501AF55C5F8}" dt="2023-08-12T16:28:40.426" v="622" actId="47"/>
        <pc:sldMkLst>
          <pc:docMk/>
          <pc:sldMk cId="0" sldId="287"/>
        </pc:sldMkLst>
      </pc:sldChg>
      <pc:sldChg chg="del">
        <pc:chgData name="priyanshi shah" userId="cc3293511b6b8709" providerId="LiveId" clId="{7D73E86B-3C91-4BF2-BB90-5501AF55C5F8}" dt="2023-08-12T16:28:40.473" v="623" actId="47"/>
        <pc:sldMkLst>
          <pc:docMk/>
          <pc:sldMk cId="0" sldId="288"/>
        </pc:sldMkLst>
      </pc:sldChg>
      <pc:sldChg chg="del">
        <pc:chgData name="priyanshi shah" userId="cc3293511b6b8709" providerId="LiveId" clId="{7D73E86B-3C91-4BF2-BB90-5501AF55C5F8}" dt="2023-08-12T16:28:40.526" v="624" actId="47"/>
        <pc:sldMkLst>
          <pc:docMk/>
          <pc:sldMk cId="0" sldId="289"/>
        </pc:sldMkLst>
      </pc:sldChg>
      <pc:sldChg chg="del">
        <pc:chgData name="priyanshi shah" userId="cc3293511b6b8709" providerId="LiveId" clId="{7D73E86B-3C91-4BF2-BB90-5501AF55C5F8}" dt="2023-08-12T16:28:40.569" v="625" actId="47"/>
        <pc:sldMkLst>
          <pc:docMk/>
          <pc:sldMk cId="0" sldId="290"/>
        </pc:sldMkLst>
      </pc:sldChg>
      <pc:sldChg chg="del">
        <pc:chgData name="priyanshi shah" userId="cc3293511b6b8709" providerId="LiveId" clId="{7D73E86B-3C91-4BF2-BB90-5501AF55C5F8}" dt="2023-08-12T16:28:40.633" v="626" actId="47"/>
        <pc:sldMkLst>
          <pc:docMk/>
          <pc:sldMk cId="0" sldId="291"/>
        </pc:sldMkLst>
      </pc:sldChg>
      <pc:sldChg chg="del">
        <pc:chgData name="priyanshi shah" userId="cc3293511b6b8709" providerId="LiveId" clId="{7D73E86B-3C91-4BF2-BB90-5501AF55C5F8}" dt="2023-08-12T16:28:40.664" v="627" actId="47"/>
        <pc:sldMkLst>
          <pc:docMk/>
          <pc:sldMk cId="0" sldId="292"/>
        </pc:sldMkLst>
      </pc:sldChg>
      <pc:sldChg chg="del">
        <pc:chgData name="priyanshi shah" userId="cc3293511b6b8709" providerId="LiveId" clId="{7D73E86B-3C91-4BF2-BB90-5501AF55C5F8}" dt="2023-08-12T16:28:41.826" v="628" actId="47"/>
        <pc:sldMkLst>
          <pc:docMk/>
          <pc:sldMk cId="0" sldId="293"/>
        </pc:sldMkLst>
      </pc:sldChg>
      <pc:sldChg chg="del">
        <pc:chgData name="priyanshi shah" userId="cc3293511b6b8709" providerId="LiveId" clId="{7D73E86B-3C91-4BF2-BB90-5501AF55C5F8}" dt="2023-08-12T16:28:42.440" v="629" actId="47"/>
        <pc:sldMkLst>
          <pc:docMk/>
          <pc:sldMk cId="0" sldId="294"/>
        </pc:sldMkLst>
      </pc:sldChg>
      <pc:sldChg chg="del">
        <pc:chgData name="priyanshi shah" userId="cc3293511b6b8709" providerId="LiveId" clId="{7D73E86B-3C91-4BF2-BB90-5501AF55C5F8}" dt="2023-08-12T16:28:42.455" v="630" actId="47"/>
        <pc:sldMkLst>
          <pc:docMk/>
          <pc:sldMk cId="0" sldId="295"/>
        </pc:sldMkLst>
      </pc:sldChg>
      <pc:sldChg chg="del">
        <pc:chgData name="priyanshi shah" userId="cc3293511b6b8709" providerId="LiveId" clId="{7D73E86B-3C91-4BF2-BB90-5501AF55C5F8}" dt="2023-08-12T16:28:42.534" v="631" actId="47"/>
        <pc:sldMkLst>
          <pc:docMk/>
          <pc:sldMk cId="0" sldId="296"/>
        </pc:sldMkLst>
      </pc:sldChg>
      <pc:sldChg chg="del">
        <pc:chgData name="priyanshi shah" userId="cc3293511b6b8709" providerId="LiveId" clId="{7D73E86B-3C91-4BF2-BB90-5501AF55C5F8}" dt="2023-08-12T16:28:44.242" v="632" actId="47"/>
        <pc:sldMkLst>
          <pc:docMk/>
          <pc:sldMk cId="0" sldId="297"/>
        </pc:sldMkLst>
      </pc:sldChg>
      <pc:sldChg chg="del">
        <pc:chgData name="priyanshi shah" userId="cc3293511b6b8709" providerId="LiveId" clId="{7D73E86B-3C91-4BF2-BB90-5501AF55C5F8}" dt="2023-08-12T16:28:45.028" v="633" actId="47"/>
        <pc:sldMkLst>
          <pc:docMk/>
          <pc:sldMk cId="0" sldId="298"/>
        </pc:sldMkLst>
      </pc:sldChg>
      <pc:sldChg chg="del">
        <pc:chgData name="priyanshi shah" userId="cc3293511b6b8709" providerId="LiveId" clId="{7D73E86B-3C91-4BF2-BB90-5501AF55C5F8}" dt="2023-08-12T16:28:45.373" v="634" actId="47"/>
        <pc:sldMkLst>
          <pc:docMk/>
          <pc:sldMk cId="0" sldId="299"/>
        </pc:sldMkLst>
      </pc:sldChg>
      <pc:sldChg chg="del">
        <pc:chgData name="priyanshi shah" userId="cc3293511b6b8709" providerId="LiveId" clId="{7D73E86B-3C91-4BF2-BB90-5501AF55C5F8}" dt="2023-08-12T16:28:45.643" v="635" actId="47"/>
        <pc:sldMkLst>
          <pc:docMk/>
          <pc:sldMk cId="0" sldId="300"/>
        </pc:sldMkLst>
      </pc:sldChg>
      <pc:sldChg chg="del">
        <pc:chgData name="priyanshi shah" userId="cc3293511b6b8709" providerId="LiveId" clId="{7D73E86B-3C91-4BF2-BB90-5501AF55C5F8}" dt="2023-08-12T16:28:45.690" v="636" actId="47"/>
        <pc:sldMkLst>
          <pc:docMk/>
          <pc:sldMk cId="0" sldId="301"/>
        </pc:sldMkLst>
      </pc:sldChg>
      <pc:sldChg chg="del">
        <pc:chgData name="priyanshi shah" userId="cc3293511b6b8709" providerId="LiveId" clId="{7D73E86B-3C91-4BF2-BB90-5501AF55C5F8}" dt="2023-08-12T16:28:45.722" v="637" actId="47"/>
        <pc:sldMkLst>
          <pc:docMk/>
          <pc:sldMk cId="0" sldId="302"/>
        </pc:sldMkLst>
      </pc:sldChg>
      <pc:sldChg chg="del">
        <pc:chgData name="priyanshi shah" userId="cc3293511b6b8709" providerId="LiveId" clId="{7D73E86B-3C91-4BF2-BB90-5501AF55C5F8}" dt="2023-08-12T16:28:46.296" v="638" actId="47"/>
        <pc:sldMkLst>
          <pc:docMk/>
          <pc:sldMk cId="0" sldId="303"/>
        </pc:sldMkLst>
      </pc:sldChg>
      <pc:sldChg chg="del">
        <pc:chgData name="priyanshi shah" userId="cc3293511b6b8709" providerId="LiveId" clId="{7D73E86B-3C91-4BF2-BB90-5501AF55C5F8}" dt="2023-08-12T16:28:46.935" v="639" actId="47"/>
        <pc:sldMkLst>
          <pc:docMk/>
          <pc:sldMk cId="0" sldId="304"/>
        </pc:sldMkLst>
      </pc:sldChg>
      <pc:sldChg chg="del">
        <pc:chgData name="priyanshi shah" userId="cc3293511b6b8709" providerId="LiveId" clId="{7D73E86B-3C91-4BF2-BB90-5501AF55C5F8}" dt="2023-08-12T16:28:47.021" v="640" actId="47"/>
        <pc:sldMkLst>
          <pc:docMk/>
          <pc:sldMk cId="0" sldId="305"/>
        </pc:sldMkLst>
      </pc:sldChg>
      <pc:sldChg chg="del">
        <pc:chgData name="priyanshi shah" userId="cc3293511b6b8709" providerId="LiveId" clId="{7D73E86B-3C91-4BF2-BB90-5501AF55C5F8}" dt="2023-08-12T16:28:47.742" v="641" actId="47"/>
        <pc:sldMkLst>
          <pc:docMk/>
          <pc:sldMk cId="0" sldId="306"/>
        </pc:sldMkLst>
      </pc:sldChg>
      <pc:sldChg chg="del">
        <pc:chgData name="priyanshi shah" userId="cc3293511b6b8709" providerId="LiveId" clId="{7D73E86B-3C91-4BF2-BB90-5501AF55C5F8}" dt="2023-08-12T16:28:48.360" v="642" actId="47"/>
        <pc:sldMkLst>
          <pc:docMk/>
          <pc:sldMk cId="0" sldId="307"/>
        </pc:sldMkLst>
      </pc:sldChg>
      <pc:sldChg chg="del">
        <pc:chgData name="priyanshi shah" userId="cc3293511b6b8709" providerId="LiveId" clId="{7D73E86B-3C91-4BF2-BB90-5501AF55C5F8}" dt="2023-08-12T16:28:48.437" v="643" actId="47"/>
        <pc:sldMkLst>
          <pc:docMk/>
          <pc:sldMk cId="0" sldId="308"/>
        </pc:sldMkLst>
      </pc:sldChg>
      <pc:sldChg chg="del">
        <pc:chgData name="priyanshi shah" userId="cc3293511b6b8709" providerId="LiveId" clId="{7D73E86B-3C91-4BF2-BB90-5501AF55C5F8}" dt="2023-08-12T16:28:48.517" v="644" actId="47"/>
        <pc:sldMkLst>
          <pc:docMk/>
          <pc:sldMk cId="0" sldId="309"/>
        </pc:sldMkLst>
      </pc:sldChg>
      <pc:sldChg chg="del">
        <pc:chgData name="priyanshi shah" userId="cc3293511b6b8709" providerId="LiveId" clId="{7D73E86B-3C91-4BF2-BB90-5501AF55C5F8}" dt="2023-08-12T16:28:48.564" v="645" actId="47"/>
        <pc:sldMkLst>
          <pc:docMk/>
          <pc:sldMk cId="0" sldId="310"/>
        </pc:sldMkLst>
      </pc:sldChg>
      <pc:sldChg chg="add del">
        <pc:chgData name="priyanshi shah" userId="cc3293511b6b8709" providerId="LiveId" clId="{7D73E86B-3C91-4BF2-BB90-5501AF55C5F8}" dt="2023-08-12T16:28:56.334" v="658" actId="47"/>
        <pc:sldMkLst>
          <pc:docMk/>
          <pc:sldMk cId="0" sldId="311"/>
        </pc:sldMkLst>
      </pc:sldChg>
      <pc:sldChg chg="modSp add del mod">
        <pc:chgData name="priyanshi shah" userId="cc3293511b6b8709" providerId="LiveId" clId="{7D73E86B-3C91-4BF2-BB90-5501AF55C5F8}" dt="2023-08-12T16:28:51.662" v="654" actId="47"/>
        <pc:sldMkLst>
          <pc:docMk/>
          <pc:sldMk cId="3678550606" sldId="312"/>
        </pc:sldMkLst>
        <pc:spChg chg="mod">
          <ac:chgData name="priyanshi shah" userId="cc3293511b6b8709" providerId="LiveId" clId="{7D73E86B-3C91-4BF2-BB90-5501AF55C5F8}" dt="2023-08-12T16:08:59.475" v="106" actId="20577"/>
          <ac:spMkLst>
            <pc:docMk/>
            <pc:sldMk cId="3678550606" sldId="312"/>
            <ac:spMk id="558" creationId="{00000000-0000-0000-0000-000000000000}"/>
          </ac:spMkLst>
        </pc:spChg>
        <pc:spChg chg="mod">
          <ac:chgData name="priyanshi shah" userId="cc3293511b6b8709" providerId="LiveId" clId="{7D73E86B-3C91-4BF2-BB90-5501AF55C5F8}" dt="2023-08-12T16:09:17.105" v="110" actId="1076"/>
          <ac:spMkLst>
            <pc:docMk/>
            <pc:sldMk cId="3678550606" sldId="312"/>
            <ac:spMk id="559" creationId="{00000000-0000-0000-0000-000000000000}"/>
          </ac:spMkLst>
        </pc:spChg>
      </pc:sldChg>
      <pc:sldChg chg="modSp mod">
        <pc:chgData name="priyanshi shah" userId="cc3293511b6b8709" providerId="LiveId" clId="{7D73E86B-3C91-4BF2-BB90-5501AF55C5F8}" dt="2023-08-22T08:18:46.101" v="871" actId="20577"/>
        <pc:sldMkLst>
          <pc:docMk/>
          <pc:sldMk cId="2394994677" sldId="313"/>
        </pc:sldMkLst>
        <pc:spChg chg="mod">
          <ac:chgData name="priyanshi shah" userId="cc3293511b6b8709" providerId="LiveId" clId="{7D73E86B-3C91-4BF2-BB90-5501AF55C5F8}" dt="2023-08-22T08:18:46.101" v="871" actId="20577"/>
          <ac:spMkLst>
            <pc:docMk/>
            <pc:sldMk cId="2394994677" sldId="313"/>
            <ac:spMk id="559" creationId="{00000000-0000-0000-0000-000000000000}"/>
          </ac:spMkLst>
        </pc:spChg>
      </pc:sldChg>
      <pc:sldChg chg="modSp mod">
        <pc:chgData name="priyanshi shah" userId="cc3293511b6b8709" providerId="LiveId" clId="{7D73E86B-3C91-4BF2-BB90-5501AF55C5F8}" dt="2023-08-22T08:06:31.311" v="846" actId="20577"/>
        <pc:sldMkLst>
          <pc:docMk/>
          <pc:sldMk cId="1030443755" sldId="315"/>
        </pc:sldMkLst>
        <pc:spChg chg="mod">
          <ac:chgData name="priyanshi shah" userId="cc3293511b6b8709" providerId="LiveId" clId="{7D73E86B-3C91-4BF2-BB90-5501AF55C5F8}" dt="2023-08-22T08:06:31.311" v="846" actId="20577"/>
          <ac:spMkLst>
            <pc:docMk/>
            <pc:sldMk cId="1030443755" sldId="315"/>
            <ac:spMk id="559" creationId="{00000000-0000-0000-0000-000000000000}"/>
          </ac:spMkLst>
        </pc:spChg>
      </pc:sldChg>
      <pc:sldChg chg="addSp delSp modSp add mod">
        <pc:chgData name="priyanshi shah" userId="cc3293511b6b8709" providerId="LiveId" clId="{7D73E86B-3C91-4BF2-BB90-5501AF55C5F8}" dt="2023-08-13T09:25:28.953" v="839" actId="14100"/>
        <pc:sldMkLst>
          <pc:docMk/>
          <pc:sldMk cId="3651421075" sldId="317"/>
        </pc:sldMkLst>
        <pc:spChg chg="add del">
          <ac:chgData name="priyanshi shah" userId="cc3293511b6b8709" providerId="LiveId" clId="{7D73E86B-3C91-4BF2-BB90-5501AF55C5F8}" dt="2023-08-13T09:16:05.696" v="775" actId="478"/>
          <ac:spMkLst>
            <pc:docMk/>
            <pc:sldMk cId="3651421075" sldId="317"/>
            <ac:spMk id="4" creationId="{26EE3550-E0BD-FA40-E57F-49697A6C4E7D}"/>
          </ac:spMkLst>
        </pc:spChg>
        <pc:spChg chg="add del">
          <ac:chgData name="priyanshi shah" userId="cc3293511b6b8709" providerId="LiveId" clId="{7D73E86B-3C91-4BF2-BB90-5501AF55C5F8}" dt="2023-08-13T09:16:10.640" v="777" actId="478"/>
          <ac:spMkLst>
            <pc:docMk/>
            <pc:sldMk cId="3651421075" sldId="317"/>
            <ac:spMk id="5" creationId="{594B396A-E143-5D1F-5F04-0EED645760FC}"/>
          </ac:spMkLst>
        </pc:spChg>
        <pc:spChg chg="mod">
          <ac:chgData name="priyanshi shah" userId="cc3293511b6b8709" providerId="LiveId" clId="{7D73E86B-3C91-4BF2-BB90-5501AF55C5F8}" dt="2023-08-13T09:24:26.759" v="830" actId="1076"/>
          <ac:spMkLst>
            <pc:docMk/>
            <pc:sldMk cId="3651421075" sldId="317"/>
            <ac:spMk id="19" creationId="{A17D522C-3A9E-88AA-CF99-0E5D6D6C75F6}"/>
          </ac:spMkLst>
        </pc:spChg>
        <pc:spChg chg="mod">
          <ac:chgData name="priyanshi shah" userId="cc3293511b6b8709" providerId="LiveId" clId="{7D73E86B-3C91-4BF2-BB90-5501AF55C5F8}" dt="2023-08-13T09:14:14.492" v="746" actId="6549"/>
          <ac:spMkLst>
            <pc:docMk/>
            <pc:sldMk cId="3651421075" sldId="317"/>
            <ac:spMk id="20" creationId="{79EEFF71-AFA1-A369-6389-F5826E1BC2B6}"/>
          </ac:spMkLst>
        </pc:spChg>
        <pc:spChg chg="mod">
          <ac:chgData name="priyanshi shah" userId="cc3293511b6b8709" providerId="LiveId" clId="{7D73E86B-3C91-4BF2-BB90-5501AF55C5F8}" dt="2023-08-13T09:24:42.944" v="832" actId="1076"/>
          <ac:spMkLst>
            <pc:docMk/>
            <pc:sldMk cId="3651421075" sldId="317"/>
            <ac:spMk id="23" creationId="{D7E62A01-6B10-6DC5-F8AA-9E6C8E9042EE}"/>
          </ac:spMkLst>
        </pc:spChg>
        <pc:spChg chg="mod">
          <ac:chgData name="priyanshi shah" userId="cc3293511b6b8709" providerId="LiveId" clId="{7D73E86B-3C91-4BF2-BB90-5501AF55C5F8}" dt="2023-08-13T09:24:23.139" v="829" actId="1076"/>
          <ac:spMkLst>
            <pc:docMk/>
            <pc:sldMk cId="3651421075" sldId="317"/>
            <ac:spMk id="25" creationId="{08E3170B-278E-B0EF-17F1-6FC47489106E}"/>
          </ac:spMkLst>
        </pc:spChg>
        <pc:spChg chg="mod">
          <ac:chgData name="priyanshi shah" userId="cc3293511b6b8709" providerId="LiveId" clId="{7D73E86B-3C91-4BF2-BB90-5501AF55C5F8}" dt="2023-08-13T09:24:35.870" v="831" actId="403"/>
          <ac:spMkLst>
            <pc:docMk/>
            <pc:sldMk cId="3651421075" sldId="317"/>
            <ac:spMk id="903" creationId="{00000000-0000-0000-0000-000000000000}"/>
          </ac:spMkLst>
        </pc:spChg>
        <pc:spChg chg="del mod">
          <ac:chgData name="priyanshi shah" userId="cc3293511b6b8709" providerId="LiveId" clId="{7D73E86B-3C91-4BF2-BB90-5501AF55C5F8}" dt="2023-08-13T09:14:04.345" v="726" actId="478"/>
          <ac:spMkLst>
            <pc:docMk/>
            <pc:sldMk cId="3651421075" sldId="317"/>
            <ac:spMk id="905" creationId="{00000000-0000-0000-0000-000000000000}"/>
          </ac:spMkLst>
        </pc:spChg>
        <pc:cxnChg chg="add del">
          <ac:chgData name="priyanshi shah" userId="cc3293511b6b8709" providerId="LiveId" clId="{7D73E86B-3C91-4BF2-BB90-5501AF55C5F8}" dt="2023-08-13T09:14:59.829" v="748" actId="11529"/>
          <ac:cxnSpMkLst>
            <pc:docMk/>
            <pc:sldMk cId="3651421075" sldId="317"/>
            <ac:cxnSpMk id="3" creationId="{F667F66D-9740-20BD-B4BB-F8E254B98440}"/>
          </ac:cxnSpMkLst>
        </pc:cxnChg>
        <pc:cxnChg chg="del">
          <ac:chgData name="priyanshi shah" userId="cc3293511b6b8709" providerId="LiveId" clId="{7D73E86B-3C91-4BF2-BB90-5501AF55C5F8}" dt="2023-08-13T09:15:09.661" v="752" actId="478"/>
          <ac:cxnSpMkLst>
            <pc:docMk/>
            <pc:sldMk cId="3651421075" sldId="317"/>
            <ac:cxnSpMk id="7" creationId="{8E25A19F-25A1-C9C3-073F-C365D0BA4CD2}"/>
          </ac:cxnSpMkLst>
        </pc:cxnChg>
        <pc:cxnChg chg="del">
          <ac:chgData name="priyanshi shah" userId="cc3293511b6b8709" providerId="LiveId" clId="{7D73E86B-3C91-4BF2-BB90-5501AF55C5F8}" dt="2023-08-13T09:15:03.629" v="750" actId="478"/>
          <ac:cxnSpMkLst>
            <pc:docMk/>
            <pc:sldMk cId="3651421075" sldId="317"/>
            <ac:cxnSpMk id="8" creationId="{84CFEE38-F8AF-E233-C5A2-F8A7BEEE1349}"/>
          </ac:cxnSpMkLst>
        </pc:cxnChg>
        <pc:cxnChg chg="add del mod">
          <ac:chgData name="priyanshi shah" userId="cc3293511b6b8709" providerId="LiveId" clId="{7D73E86B-3C91-4BF2-BB90-5501AF55C5F8}" dt="2023-08-13T09:22:57.752" v="812" actId="478"/>
          <ac:cxnSpMkLst>
            <pc:docMk/>
            <pc:sldMk cId="3651421075" sldId="317"/>
            <ac:cxnSpMk id="9" creationId="{EC3AD06F-86B0-D277-BB75-331D03683ED2}"/>
          </ac:cxnSpMkLst>
        </pc:cxnChg>
        <pc:cxnChg chg="add del mod">
          <ac:chgData name="priyanshi shah" userId="cc3293511b6b8709" providerId="LiveId" clId="{7D73E86B-3C91-4BF2-BB90-5501AF55C5F8}" dt="2023-08-13T09:17:26.470" v="785" actId="478"/>
          <ac:cxnSpMkLst>
            <pc:docMk/>
            <pc:sldMk cId="3651421075" sldId="317"/>
            <ac:cxnSpMk id="11" creationId="{E5A4B34D-E2F4-A7C9-E9C0-EB00326DF52F}"/>
          </ac:cxnSpMkLst>
        </pc:cxnChg>
        <pc:cxnChg chg="add del mod">
          <ac:chgData name="priyanshi shah" userId="cc3293511b6b8709" providerId="LiveId" clId="{7D73E86B-3C91-4BF2-BB90-5501AF55C5F8}" dt="2023-08-13T09:17:50.645" v="789" actId="478"/>
          <ac:cxnSpMkLst>
            <pc:docMk/>
            <pc:sldMk cId="3651421075" sldId="317"/>
            <ac:cxnSpMk id="15" creationId="{917F9874-2E19-2367-66BB-B9332541EA9A}"/>
          </ac:cxnSpMkLst>
        </pc:cxnChg>
        <pc:cxnChg chg="del">
          <ac:chgData name="priyanshi shah" userId="cc3293511b6b8709" providerId="LiveId" clId="{7D73E86B-3C91-4BF2-BB90-5501AF55C5F8}" dt="2023-08-13T09:15:44.896" v="771" actId="478"/>
          <ac:cxnSpMkLst>
            <pc:docMk/>
            <pc:sldMk cId="3651421075" sldId="317"/>
            <ac:cxnSpMk id="17" creationId="{55119D3A-21F2-8983-2790-B741788B39F4}"/>
          </ac:cxnSpMkLst>
        </pc:cxnChg>
        <pc:cxnChg chg="del">
          <ac:chgData name="priyanshi shah" userId="cc3293511b6b8709" providerId="LiveId" clId="{7D73E86B-3C91-4BF2-BB90-5501AF55C5F8}" dt="2023-08-13T09:14:06.443" v="727" actId="478"/>
          <ac:cxnSpMkLst>
            <pc:docMk/>
            <pc:sldMk cId="3651421075" sldId="317"/>
            <ac:cxnSpMk id="18" creationId="{DC5E7F9B-C0AC-9E7D-1914-712EB84E57BD}"/>
          </ac:cxnSpMkLst>
        </pc:cxnChg>
        <pc:cxnChg chg="add del mod">
          <ac:chgData name="priyanshi shah" userId="cc3293511b6b8709" providerId="LiveId" clId="{7D73E86B-3C91-4BF2-BB90-5501AF55C5F8}" dt="2023-08-13T09:22:59.188" v="813" actId="478"/>
          <ac:cxnSpMkLst>
            <pc:docMk/>
            <pc:sldMk cId="3651421075" sldId="317"/>
            <ac:cxnSpMk id="21" creationId="{82A6D764-B8AE-6E3D-FDC0-FD1FDA0455F3}"/>
          </ac:cxnSpMkLst>
        </pc:cxnChg>
        <pc:cxnChg chg="add mod">
          <ac:chgData name="priyanshi shah" userId="cc3293511b6b8709" providerId="LiveId" clId="{7D73E86B-3C91-4BF2-BB90-5501AF55C5F8}" dt="2023-08-13T09:25:02.429" v="834" actId="1076"/>
          <ac:cxnSpMkLst>
            <pc:docMk/>
            <pc:sldMk cId="3651421075" sldId="317"/>
            <ac:cxnSpMk id="30" creationId="{E6A5503A-FA61-9ADC-401E-EEF17535177E}"/>
          </ac:cxnSpMkLst>
        </pc:cxnChg>
        <pc:cxnChg chg="add mod">
          <ac:chgData name="priyanshi shah" userId="cc3293511b6b8709" providerId="LiveId" clId="{7D73E86B-3C91-4BF2-BB90-5501AF55C5F8}" dt="2023-08-13T09:24:48.653" v="833" actId="14100"/>
          <ac:cxnSpMkLst>
            <pc:docMk/>
            <pc:sldMk cId="3651421075" sldId="317"/>
            <ac:cxnSpMk id="31" creationId="{8FA702EA-08A0-74D7-0EE4-B4683ADD7F34}"/>
          </ac:cxnSpMkLst>
        </pc:cxnChg>
        <pc:cxnChg chg="add mod">
          <ac:chgData name="priyanshi shah" userId="cc3293511b6b8709" providerId="LiveId" clId="{7D73E86B-3C91-4BF2-BB90-5501AF55C5F8}" dt="2023-08-13T09:25:28.953" v="839" actId="14100"/>
          <ac:cxnSpMkLst>
            <pc:docMk/>
            <pc:sldMk cId="3651421075" sldId="317"/>
            <ac:cxnSpMk id="32" creationId="{37FEF87B-6846-6537-504D-813429F73DD3}"/>
          </ac:cxnSpMkLst>
        </pc:cxnChg>
        <pc:cxnChg chg="del">
          <ac:chgData name="priyanshi shah" userId="cc3293511b6b8709" providerId="LiveId" clId="{7D73E86B-3C91-4BF2-BB90-5501AF55C5F8}" dt="2023-08-13T09:15:01.633" v="749" actId="478"/>
          <ac:cxnSpMkLst>
            <pc:docMk/>
            <pc:sldMk cId="3651421075" sldId="317"/>
            <ac:cxnSpMk id="920" creationId="{00000000-0000-0000-0000-000000000000}"/>
          </ac:cxnSpMkLst>
        </pc:cxnChg>
      </pc:sldChg>
      <pc:sldMasterChg chg="addSldLayout delSldLayout">
        <pc:chgData name="priyanshi shah" userId="cc3293511b6b8709" providerId="LiveId" clId="{7D73E86B-3C91-4BF2-BB90-5501AF55C5F8}" dt="2023-08-12T16:28:52.824" v="656" actId="47"/>
        <pc:sldMasterMkLst>
          <pc:docMk/>
          <pc:sldMasterMk cId="0" sldId="2147483684"/>
        </pc:sldMasterMkLst>
        <pc:sldLayoutChg chg="add del">
          <pc:chgData name="priyanshi shah" userId="cc3293511b6b8709" providerId="LiveId" clId="{7D73E86B-3C91-4BF2-BB90-5501AF55C5F8}" dt="2023-08-12T16:28:50.465" v="652" actId="47"/>
          <pc:sldLayoutMkLst>
            <pc:docMk/>
            <pc:sldMasterMk cId="0" sldId="2147483684"/>
            <pc:sldLayoutMk cId="0" sldId="2147483648"/>
          </pc:sldLayoutMkLst>
        </pc:sldLayoutChg>
        <pc:sldLayoutChg chg="del">
          <pc:chgData name="priyanshi shah" userId="cc3293511b6b8709" providerId="LiveId" clId="{7D73E86B-3C91-4BF2-BB90-5501AF55C5F8}" dt="2023-08-12T16:12:57.540" v="119" actId="47"/>
          <pc:sldLayoutMkLst>
            <pc:docMk/>
            <pc:sldMasterMk cId="0" sldId="2147483684"/>
            <pc:sldLayoutMk cId="0" sldId="2147483649"/>
          </pc:sldLayoutMkLst>
        </pc:sldLayoutChg>
        <pc:sldLayoutChg chg="add del">
          <pc:chgData name="priyanshi shah" userId="cc3293511b6b8709" providerId="LiveId" clId="{7D73E86B-3C91-4BF2-BB90-5501AF55C5F8}" dt="2023-08-12T16:28:51.126" v="653" actId="47"/>
          <pc:sldLayoutMkLst>
            <pc:docMk/>
            <pc:sldMasterMk cId="0" sldId="2147483684"/>
            <pc:sldLayoutMk cId="0" sldId="2147483650"/>
          </pc:sldLayoutMkLst>
        </pc:sldLayoutChg>
        <pc:sldLayoutChg chg="del">
          <pc:chgData name="priyanshi shah" userId="cc3293511b6b8709" providerId="LiveId" clId="{7D73E86B-3C91-4BF2-BB90-5501AF55C5F8}" dt="2023-08-12T16:26:16.983" v="601" actId="47"/>
          <pc:sldLayoutMkLst>
            <pc:docMk/>
            <pc:sldMasterMk cId="0" sldId="2147483684"/>
            <pc:sldLayoutMk cId="0" sldId="2147483651"/>
          </pc:sldLayoutMkLst>
        </pc:sldLayoutChg>
        <pc:sldLayoutChg chg="del">
          <pc:chgData name="priyanshi shah" userId="cc3293511b6b8709" providerId="LiveId" clId="{7D73E86B-3C91-4BF2-BB90-5501AF55C5F8}" dt="2023-08-12T16:28:40.633" v="626" actId="47"/>
          <pc:sldLayoutMkLst>
            <pc:docMk/>
            <pc:sldMasterMk cId="0" sldId="2147483684"/>
            <pc:sldLayoutMk cId="0" sldId="2147483652"/>
          </pc:sldLayoutMkLst>
        </pc:sldLayoutChg>
        <pc:sldLayoutChg chg="del">
          <pc:chgData name="priyanshi shah" userId="cc3293511b6b8709" providerId="LiveId" clId="{7D73E86B-3C91-4BF2-BB90-5501AF55C5F8}" dt="2023-08-12T16:28:34.036" v="603" actId="47"/>
          <pc:sldLayoutMkLst>
            <pc:docMk/>
            <pc:sldMasterMk cId="0" sldId="2147483684"/>
            <pc:sldLayoutMk cId="0" sldId="2147483653"/>
          </pc:sldLayoutMkLst>
        </pc:sldLayoutChg>
        <pc:sldLayoutChg chg="del">
          <pc:chgData name="priyanshi shah" userId="cc3293511b6b8709" providerId="LiveId" clId="{7D73E86B-3C91-4BF2-BB90-5501AF55C5F8}" dt="2023-08-12T16:28:36.128" v="611" actId="47"/>
          <pc:sldLayoutMkLst>
            <pc:docMk/>
            <pc:sldMasterMk cId="0" sldId="2147483684"/>
            <pc:sldLayoutMk cId="0" sldId="2147483654"/>
          </pc:sldLayoutMkLst>
        </pc:sldLayoutChg>
        <pc:sldLayoutChg chg="del">
          <pc:chgData name="priyanshi shah" userId="cc3293511b6b8709" providerId="LiveId" clId="{7D73E86B-3C91-4BF2-BB90-5501AF55C5F8}" dt="2023-08-12T16:13:08.212" v="120" actId="47"/>
          <pc:sldLayoutMkLst>
            <pc:docMk/>
            <pc:sldMasterMk cId="0" sldId="2147483684"/>
            <pc:sldLayoutMk cId="0" sldId="2147483655"/>
          </pc:sldLayoutMkLst>
        </pc:sldLayoutChg>
        <pc:sldLayoutChg chg="del">
          <pc:chgData name="priyanshi shah" userId="cc3293511b6b8709" providerId="LiveId" clId="{7D73E86B-3C91-4BF2-BB90-5501AF55C5F8}" dt="2023-08-12T16:28:35.311" v="604" actId="47"/>
          <pc:sldLayoutMkLst>
            <pc:docMk/>
            <pc:sldMasterMk cId="0" sldId="2147483684"/>
            <pc:sldLayoutMk cId="0" sldId="2147483656"/>
          </pc:sldLayoutMkLst>
        </pc:sldLayoutChg>
        <pc:sldLayoutChg chg="del">
          <pc:chgData name="priyanshi shah" userId="cc3293511b6b8709" providerId="LiveId" clId="{7D73E86B-3C91-4BF2-BB90-5501AF55C5F8}" dt="2023-08-12T16:28:38.114" v="617" actId="47"/>
          <pc:sldLayoutMkLst>
            <pc:docMk/>
            <pc:sldMasterMk cId="0" sldId="2147483684"/>
            <pc:sldLayoutMk cId="0" sldId="2147483657"/>
          </pc:sldLayoutMkLst>
        </pc:sldLayoutChg>
        <pc:sldLayoutChg chg="del">
          <pc:chgData name="priyanshi shah" userId="cc3293511b6b8709" providerId="LiveId" clId="{7D73E86B-3C91-4BF2-BB90-5501AF55C5F8}" dt="2023-08-12T16:12:21.454" v="111" actId="47"/>
          <pc:sldLayoutMkLst>
            <pc:docMk/>
            <pc:sldMasterMk cId="0" sldId="2147483684"/>
            <pc:sldLayoutMk cId="0" sldId="2147483659"/>
          </pc:sldLayoutMkLst>
        </pc:sldLayoutChg>
        <pc:sldLayoutChg chg="del">
          <pc:chgData name="priyanshi shah" userId="cc3293511b6b8709" providerId="LiveId" clId="{7D73E86B-3C91-4BF2-BB90-5501AF55C5F8}" dt="2023-08-12T16:26:13.135" v="598" actId="47"/>
          <pc:sldLayoutMkLst>
            <pc:docMk/>
            <pc:sldMasterMk cId="0" sldId="2147483684"/>
            <pc:sldLayoutMk cId="0" sldId="2147483660"/>
          </pc:sldLayoutMkLst>
        </pc:sldLayoutChg>
        <pc:sldLayoutChg chg="add del">
          <pc:chgData name="priyanshi shah" userId="cc3293511b6b8709" providerId="LiveId" clId="{7D73E86B-3C91-4BF2-BB90-5501AF55C5F8}" dt="2023-08-12T16:28:52.824" v="656" actId="47"/>
          <pc:sldLayoutMkLst>
            <pc:docMk/>
            <pc:sldMasterMk cId="0" sldId="2147483684"/>
            <pc:sldLayoutMk cId="0" sldId="2147483661"/>
          </pc:sldLayoutMkLst>
        </pc:sldLayoutChg>
        <pc:sldLayoutChg chg="add del">
          <pc:chgData name="priyanshi shah" userId="cc3293511b6b8709" providerId="LiveId" clId="{7D73E86B-3C91-4BF2-BB90-5501AF55C5F8}" dt="2023-08-12T16:28:52.183" v="655" actId="47"/>
          <pc:sldLayoutMkLst>
            <pc:docMk/>
            <pc:sldMasterMk cId="0" sldId="2147483684"/>
            <pc:sldLayoutMk cId="0" sldId="2147483662"/>
          </pc:sldLayoutMkLst>
        </pc:sldLayoutChg>
        <pc:sldLayoutChg chg="del">
          <pc:chgData name="priyanshi shah" userId="cc3293511b6b8709" providerId="LiveId" clId="{7D73E86B-3C91-4BF2-BB90-5501AF55C5F8}" dt="2023-08-12T16:12:44.661" v="115" actId="47"/>
          <pc:sldLayoutMkLst>
            <pc:docMk/>
            <pc:sldMasterMk cId="0" sldId="2147483684"/>
            <pc:sldLayoutMk cId="0" sldId="2147483663"/>
          </pc:sldLayoutMkLst>
        </pc:sldLayoutChg>
        <pc:sldLayoutChg chg="del">
          <pc:chgData name="priyanshi shah" userId="cc3293511b6b8709" providerId="LiveId" clId="{7D73E86B-3C91-4BF2-BB90-5501AF55C5F8}" dt="2023-08-12T16:28:40.426" v="622" actId="47"/>
          <pc:sldLayoutMkLst>
            <pc:docMk/>
            <pc:sldMasterMk cId="0" sldId="2147483684"/>
            <pc:sldLayoutMk cId="0" sldId="2147483664"/>
          </pc:sldLayoutMkLst>
        </pc:sldLayoutChg>
        <pc:sldLayoutChg chg="del">
          <pc:chgData name="priyanshi shah" userId="cc3293511b6b8709" providerId="LiveId" clId="{7D73E86B-3C91-4BF2-BB90-5501AF55C5F8}" dt="2023-08-12T16:28:40.473" v="623" actId="47"/>
          <pc:sldLayoutMkLst>
            <pc:docMk/>
            <pc:sldMasterMk cId="0" sldId="2147483684"/>
            <pc:sldLayoutMk cId="0" sldId="2147483665"/>
          </pc:sldLayoutMkLst>
        </pc:sldLayoutChg>
        <pc:sldLayoutChg chg="del">
          <pc:chgData name="priyanshi shah" userId="cc3293511b6b8709" providerId="LiveId" clId="{7D73E86B-3C91-4BF2-BB90-5501AF55C5F8}" dt="2023-08-12T16:28:40.526" v="624" actId="47"/>
          <pc:sldLayoutMkLst>
            <pc:docMk/>
            <pc:sldMasterMk cId="0" sldId="2147483684"/>
            <pc:sldLayoutMk cId="0" sldId="2147483666"/>
          </pc:sldLayoutMkLst>
        </pc:sldLayoutChg>
        <pc:sldLayoutChg chg="del">
          <pc:chgData name="priyanshi shah" userId="cc3293511b6b8709" providerId="LiveId" clId="{7D73E86B-3C91-4BF2-BB90-5501AF55C5F8}" dt="2023-08-12T16:28:40.664" v="627" actId="47"/>
          <pc:sldLayoutMkLst>
            <pc:docMk/>
            <pc:sldMasterMk cId="0" sldId="2147483684"/>
            <pc:sldLayoutMk cId="0" sldId="2147483667"/>
          </pc:sldLayoutMkLst>
        </pc:sldLayoutChg>
        <pc:sldLayoutChg chg="del">
          <pc:chgData name="priyanshi shah" userId="cc3293511b6b8709" providerId="LiveId" clId="{7D73E86B-3C91-4BF2-BB90-5501AF55C5F8}" dt="2023-08-12T16:28:41.826" v="628" actId="47"/>
          <pc:sldLayoutMkLst>
            <pc:docMk/>
            <pc:sldMasterMk cId="0" sldId="2147483684"/>
            <pc:sldLayoutMk cId="0" sldId="2147483668"/>
          </pc:sldLayoutMkLst>
        </pc:sldLayoutChg>
        <pc:sldLayoutChg chg="del">
          <pc:chgData name="priyanshi shah" userId="cc3293511b6b8709" providerId="LiveId" clId="{7D73E86B-3C91-4BF2-BB90-5501AF55C5F8}" dt="2023-08-12T16:28:35.939" v="605" actId="47"/>
          <pc:sldLayoutMkLst>
            <pc:docMk/>
            <pc:sldMasterMk cId="0" sldId="2147483684"/>
            <pc:sldLayoutMk cId="0" sldId="2147483669"/>
          </pc:sldLayoutMkLst>
        </pc:sldLayoutChg>
        <pc:sldLayoutChg chg="del">
          <pc:chgData name="priyanshi shah" userId="cc3293511b6b8709" providerId="LiveId" clId="{7D73E86B-3C91-4BF2-BB90-5501AF55C5F8}" dt="2023-08-12T16:26:17.930" v="602" actId="47"/>
          <pc:sldLayoutMkLst>
            <pc:docMk/>
            <pc:sldMasterMk cId="0" sldId="2147483684"/>
            <pc:sldLayoutMk cId="0" sldId="2147483670"/>
          </pc:sldLayoutMkLst>
        </pc:sldLayoutChg>
        <pc:sldLayoutChg chg="del">
          <pc:chgData name="priyanshi shah" userId="cc3293511b6b8709" providerId="LiveId" clId="{7D73E86B-3C91-4BF2-BB90-5501AF55C5F8}" dt="2023-08-12T16:28:40.410" v="621" actId="47"/>
          <pc:sldLayoutMkLst>
            <pc:docMk/>
            <pc:sldMasterMk cId="0" sldId="2147483684"/>
            <pc:sldLayoutMk cId="0" sldId="2147483671"/>
          </pc:sldLayoutMkLst>
        </pc:sldLayoutChg>
        <pc:sldLayoutChg chg="del">
          <pc:chgData name="priyanshi shah" userId="cc3293511b6b8709" providerId="LiveId" clId="{7D73E86B-3C91-4BF2-BB90-5501AF55C5F8}" dt="2023-08-12T16:28:36.207" v="614" actId="47"/>
          <pc:sldLayoutMkLst>
            <pc:docMk/>
            <pc:sldMasterMk cId="0" sldId="2147483684"/>
            <pc:sldLayoutMk cId="0" sldId="2147483672"/>
          </pc:sldLayoutMkLst>
        </pc:sldLayoutChg>
        <pc:sldLayoutChg chg="del">
          <pc:chgData name="priyanshi shah" userId="cc3293511b6b8709" providerId="LiveId" clId="{7D73E86B-3C91-4BF2-BB90-5501AF55C5F8}" dt="2023-08-12T16:28:36.003" v="607" actId="47"/>
          <pc:sldLayoutMkLst>
            <pc:docMk/>
            <pc:sldMasterMk cId="0" sldId="2147483684"/>
            <pc:sldLayoutMk cId="0" sldId="2147483673"/>
          </pc:sldLayoutMkLst>
        </pc:sldLayoutChg>
        <pc:sldLayoutChg chg="del">
          <pc:chgData name="priyanshi shah" userId="cc3293511b6b8709" providerId="LiveId" clId="{7D73E86B-3C91-4BF2-BB90-5501AF55C5F8}" dt="2023-08-12T16:28:36.191" v="613" actId="47"/>
          <pc:sldLayoutMkLst>
            <pc:docMk/>
            <pc:sldMasterMk cId="0" sldId="2147483684"/>
            <pc:sldLayoutMk cId="0" sldId="2147483674"/>
          </pc:sldLayoutMkLst>
        </pc:sldLayoutChg>
        <pc:sldLayoutChg chg="del">
          <pc:chgData name="priyanshi shah" userId="cc3293511b6b8709" providerId="LiveId" clId="{7D73E86B-3C91-4BF2-BB90-5501AF55C5F8}" dt="2023-08-12T16:28:39.717" v="618" actId="47"/>
          <pc:sldLayoutMkLst>
            <pc:docMk/>
            <pc:sldMasterMk cId="0" sldId="2147483684"/>
            <pc:sldLayoutMk cId="0" sldId="2147483675"/>
          </pc:sldLayoutMkLst>
        </pc:sldLayoutChg>
        <pc:sldLayoutChg chg="del">
          <pc:chgData name="priyanshi shah" userId="cc3293511b6b8709" providerId="LiveId" clId="{7D73E86B-3C91-4BF2-BB90-5501AF55C5F8}" dt="2023-08-12T16:26:08.474" v="597" actId="47"/>
          <pc:sldLayoutMkLst>
            <pc:docMk/>
            <pc:sldMasterMk cId="0" sldId="2147483684"/>
            <pc:sldLayoutMk cId="0" sldId="2147483676"/>
          </pc:sldLayoutMkLst>
        </pc:sldLayoutChg>
        <pc:sldLayoutChg chg="del">
          <pc:chgData name="priyanshi shah" userId="cc3293511b6b8709" providerId="LiveId" clId="{7D73E86B-3C91-4BF2-BB90-5501AF55C5F8}" dt="2023-08-12T16:28:40.332" v="619" actId="47"/>
          <pc:sldLayoutMkLst>
            <pc:docMk/>
            <pc:sldMasterMk cId="0" sldId="2147483684"/>
            <pc:sldLayoutMk cId="0" sldId="2147483677"/>
          </pc:sldLayoutMkLst>
        </pc:sldLayoutChg>
        <pc:sldLayoutChg chg="del">
          <pc:chgData name="priyanshi shah" userId="cc3293511b6b8709" providerId="LiveId" clId="{7D73E86B-3C91-4BF2-BB90-5501AF55C5F8}" dt="2023-08-12T16:28:37.250" v="616" actId="47"/>
          <pc:sldLayoutMkLst>
            <pc:docMk/>
            <pc:sldMasterMk cId="0" sldId="2147483684"/>
            <pc:sldLayoutMk cId="0" sldId="2147483678"/>
          </pc:sldLayoutMkLst>
        </pc:sldLayoutChg>
        <pc:sldLayoutChg chg="del">
          <pc:chgData name="priyanshi shah" userId="cc3293511b6b8709" providerId="LiveId" clId="{7D73E86B-3C91-4BF2-BB90-5501AF55C5F8}" dt="2023-08-12T16:28:40.569" v="625" actId="47"/>
          <pc:sldLayoutMkLst>
            <pc:docMk/>
            <pc:sldMasterMk cId="0" sldId="2147483684"/>
            <pc:sldLayoutMk cId="0" sldId="2147483679"/>
          </pc:sldLayoutMkLst>
        </pc:sldLayoutChg>
      </pc:sldMasterChg>
      <pc:sldMasterChg chg="add del addSldLayout delSldLayout">
        <pc:chgData name="priyanshi shah" userId="cc3293511b6b8709" providerId="LiveId" clId="{7D73E86B-3C91-4BF2-BB90-5501AF55C5F8}" dt="2023-08-12T16:28:56.334" v="658" actId="47"/>
        <pc:sldMasterMkLst>
          <pc:docMk/>
          <pc:sldMasterMk cId="0" sldId="2147483685"/>
        </pc:sldMasterMkLst>
        <pc:sldLayoutChg chg="add del">
          <pc:chgData name="priyanshi shah" userId="cc3293511b6b8709" providerId="LiveId" clId="{7D73E86B-3C91-4BF2-BB90-5501AF55C5F8}" dt="2023-08-12T16:28:56.334" v="658" actId="47"/>
          <pc:sldLayoutMkLst>
            <pc:docMk/>
            <pc:sldMasterMk cId="0" sldId="2147483685"/>
            <pc:sldLayoutMk cId="0" sldId="2147483682"/>
          </pc:sldLayoutMkLst>
        </pc:sldLayoutChg>
        <pc:sldLayoutChg chg="del">
          <pc:chgData name="priyanshi shah" userId="cc3293511b6b8709" providerId="LiveId" clId="{7D73E86B-3C91-4BF2-BB90-5501AF55C5F8}" dt="2023-08-12T16:28:46.935" v="639" actId="47"/>
          <pc:sldLayoutMkLst>
            <pc:docMk/>
            <pc:sldMasterMk cId="0" sldId="2147483685"/>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60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47ebc90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47ebc90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79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0e4b5802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0e4b580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1447ebc90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1447ebc90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0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0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1447e878c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1447e878c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75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83250"/>
            <a:ext cx="4597500" cy="27360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6000"/>
              <a:buNone/>
              <a:defRPr sz="6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19250"/>
            <a:ext cx="4597500" cy="441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a:off x="-364847" y="3413675"/>
            <a:ext cx="4032655" cy="2207688"/>
            <a:chOff x="-364847" y="3413675"/>
            <a:chExt cx="4032655" cy="2207688"/>
          </a:xfrm>
        </p:grpSpPr>
        <p:sp>
          <p:nvSpPr>
            <p:cNvPr id="12" name="Google Shape;12;p2"/>
            <p:cNvSpPr/>
            <p:nvPr/>
          </p:nvSpPr>
          <p:spPr>
            <a:xfrm>
              <a:off x="562368" y="4377046"/>
              <a:ext cx="3105440" cy="766656"/>
            </a:xfrm>
            <a:custGeom>
              <a:avLst/>
              <a:gdLst/>
              <a:ahLst/>
              <a:cxnLst/>
              <a:rect l="l" t="t" r="r" b="b"/>
              <a:pathLst>
                <a:path w="97045" h="23958" extrusionOk="0">
                  <a:moveTo>
                    <a:pt x="13908" y="19195"/>
                  </a:moveTo>
                  <a:cubicBezTo>
                    <a:pt x="9670" y="19195"/>
                    <a:pt x="5121" y="18195"/>
                    <a:pt x="1" y="15718"/>
                  </a:cubicBezTo>
                  <a:lnTo>
                    <a:pt x="1" y="23958"/>
                  </a:lnTo>
                  <a:lnTo>
                    <a:pt x="97045" y="23958"/>
                  </a:lnTo>
                  <a:cubicBezTo>
                    <a:pt x="94354" y="7359"/>
                    <a:pt x="80732" y="1"/>
                    <a:pt x="66729" y="1"/>
                  </a:cubicBezTo>
                  <a:cubicBezTo>
                    <a:pt x="60871" y="1"/>
                    <a:pt x="54941" y="1287"/>
                    <a:pt x="49773" y="3716"/>
                  </a:cubicBezTo>
                  <a:cubicBezTo>
                    <a:pt x="36437" y="10003"/>
                    <a:pt x="26602" y="19195"/>
                    <a:pt x="13908" y="1919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40" y="3675190"/>
              <a:ext cx="2543776" cy="1468512"/>
            </a:xfrm>
            <a:custGeom>
              <a:avLst/>
              <a:gdLst/>
              <a:ahLst/>
              <a:cxnLst/>
              <a:rect l="l" t="t" r="r" b="b"/>
              <a:pathLst>
                <a:path w="79493" h="45891" extrusionOk="0">
                  <a:moveTo>
                    <a:pt x="67847" y="33722"/>
                  </a:moveTo>
                  <a:lnTo>
                    <a:pt x="67276" y="33722"/>
                  </a:lnTo>
                  <a:cubicBezTo>
                    <a:pt x="58584" y="33722"/>
                    <a:pt x="52892" y="41080"/>
                    <a:pt x="42628" y="41080"/>
                  </a:cubicBezTo>
                  <a:lnTo>
                    <a:pt x="41937" y="41080"/>
                  </a:lnTo>
                  <a:cubicBezTo>
                    <a:pt x="22600" y="40437"/>
                    <a:pt x="23910" y="24672"/>
                    <a:pt x="17837" y="13384"/>
                  </a:cubicBezTo>
                  <a:cubicBezTo>
                    <a:pt x="14241" y="6597"/>
                    <a:pt x="7478" y="1620"/>
                    <a:pt x="0" y="1"/>
                  </a:cubicBezTo>
                  <a:lnTo>
                    <a:pt x="0" y="45891"/>
                  </a:lnTo>
                  <a:lnTo>
                    <a:pt x="78802" y="45891"/>
                  </a:lnTo>
                  <a:cubicBezTo>
                    <a:pt x="79493" y="40128"/>
                    <a:pt x="75325" y="34008"/>
                    <a:pt x="67847" y="33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64847" y="34136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4280480" y="-938650"/>
            <a:ext cx="4962092" cy="1847000"/>
            <a:chOff x="4280480" y="-938650"/>
            <a:chExt cx="4962092" cy="1847000"/>
          </a:xfrm>
        </p:grpSpPr>
        <p:sp>
          <p:nvSpPr>
            <p:cNvPr id="16" name="Google Shape;16;p2"/>
            <p:cNvSpPr/>
            <p:nvPr/>
          </p:nvSpPr>
          <p:spPr>
            <a:xfrm>
              <a:off x="4280480" y="-202"/>
              <a:ext cx="2724416" cy="499168"/>
            </a:xfrm>
            <a:custGeom>
              <a:avLst/>
              <a:gdLst/>
              <a:ahLst/>
              <a:cxnLst/>
              <a:rect l="l" t="t" r="r" b="b"/>
              <a:pathLst>
                <a:path w="85138" h="15599" extrusionOk="0">
                  <a:moveTo>
                    <a:pt x="1" y="0"/>
                  </a:moveTo>
                  <a:cubicBezTo>
                    <a:pt x="596" y="4144"/>
                    <a:pt x="5026" y="8240"/>
                    <a:pt x="9598" y="8954"/>
                  </a:cubicBezTo>
                  <a:cubicBezTo>
                    <a:pt x="10265" y="9073"/>
                    <a:pt x="10908" y="9121"/>
                    <a:pt x="11575" y="9121"/>
                  </a:cubicBezTo>
                  <a:cubicBezTo>
                    <a:pt x="18052" y="9121"/>
                    <a:pt x="23529" y="4168"/>
                    <a:pt x="34174" y="4168"/>
                  </a:cubicBezTo>
                  <a:cubicBezTo>
                    <a:pt x="35270" y="4168"/>
                    <a:pt x="36437" y="4239"/>
                    <a:pt x="37675" y="4358"/>
                  </a:cubicBezTo>
                  <a:cubicBezTo>
                    <a:pt x="48868" y="5382"/>
                    <a:pt x="63895" y="15598"/>
                    <a:pt x="75445" y="15598"/>
                  </a:cubicBezTo>
                  <a:cubicBezTo>
                    <a:pt x="79112" y="15598"/>
                    <a:pt x="82423" y="14551"/>
                    <a:pt x="85137" y="11907"/>
                  </a:cubicBezTo>
                  <a:lnTo>
                    <a:pt x="85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89440" y="-202"/>
              <a:ext cx="2951520" cy="733888"/>
            </a:xfrm>
            <a:custGeom>
              <a:avLst/>
              <a:gdLst/>
              <a:ahLst/>
              <a:cxnLst/>
              <a:rect l="l" t="t" r="r" b="b"/>
              <a:pathLst>
                <a:path w="92235" h="22934" extrusionOk="0">
                  <a:moveTo>
                    <a:pt x="1" y="0"/>
                  </a:moveTo>
                  <a:cubicBezTo>
                    <a:pt x="16504" y="2953"/>
                    <a:pt x="28936" y="22933"/>
                    <a:pt x="49702" y="22933"/>
                  </a:cubicBezTo>
                  <a:cubicBezTo>
                    <a:pt x="60847" y="22933"/>
                    <a:pt x="74374" y="17170"/>
                    <a:pt x="92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388947" y="-938650"/>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216800"/>
            <a:ext cx="7704000" cy="3386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1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grpSp>
        <p:nvGrpSpPr>
          <p:cNvPr id="34" name="Google Shape;34;p4"/>
          <p:cNvGrpSpPr/>
          <p:nvPr/>
        </p:nvGrpSpPr>
        <p:grpSpPr>
          <a:xfrm>
            <a:off x="-349034" y="3365875"/>
            <a:ext cx="3617930" cy="2207688"/>
            <a:chOff x="-349034" y="3365875"/>
            <a:chExt cx="3617930" cy="2207688"/>
          </a:xfrm>
        </p:grpSpPr>
        <p:sp>
          <p:nvSpPr>
            <p:cNvPr id="35" name="Google Shape;35;p4"/>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5707456" y="-287475"/>
            <a:ext cx="3567113" cy="2207688"/>
            <a:chOff x="5707456" y="-287475"/>
            <a:chExt cx="3567113" cy="2207688"/>
          </a:xfrm>
        </p:grpSpPr>
        <p:sp>
          <p:nvSpPr>
            <p:cNvPr id="39" name="Google Shape;39;p4"/>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7" name="Google Shape;147;p15"/>
          <p:cNvGrpSpPr/>
          <p:nvPr/>
        </p:nvGrpSpPr>
        <p:grpSpPr>
          <a:xfrm flipH="1">
            <a:off x="6396361" y="3787990"/>
            <a:ext cx="4036448" cy="2397085"/>
            <a:chOff x="-1288800" y="3787990"/>
            <a:chExt cx="4036448" cy="2397085"/>
          </a:xfrm>
        </p:grpSpPr>
        <p:sp>
          <p:nvSpPr>
            <p:cNvPr id="148" name="Google Shape;148;p15"/>
            <p:cNvSpPr/>
            <p:nvPr/>
          </p:nvSpPr>
          <p:spPr>
            <a:xfrm>
              <a:off x="352" y="3787990"/>
              <a:ext cx="868032" cy="1355712"/>
            </a:xfrm>
            <a:custGeom>
              <a:avLst/>
              <a:gdLst/>
              <a:ahLst/>
              <a:cxnLst/>
              <a:rect l="l" t="t" r="r" b="b"/>
              <a:pathLst>
                <a:path w="27126" h="42366" extrusionOk="0">
                  <a:moveTo>
                    <a:pt x="22172" y="28196"/>
                  </a:moveTo>
                  <a:cubicBezTo>
                    <a:pt x="22172" y="22028"/>
                    <a:pt x="24506" y="5882"/>
                    <a:pt x="8550" y="881"/>
                  </a:cubicBezTo>
                  <a:cubicBezTo>
                    <a:pt x="6716" y="310"/>
                    <a:pt x="4764" y="0"/>
                    <a:pt x="2835" y="0"/>
                  </a:cubicBezTo>
                  <a:cubicBezTo>
                    <a:pt x="1882" y="0"/>
                    <a:pt x="930" y="72"/>
                    <a:pt x="1" y="215"/>
                  </a:cubicBezTo>
                  <a:lnTo>
                    <a:pt x="1" y="42366"/>
                  </a:lnTo>
                  <a:lnTo>
                    <a:pt x="27126" y="42366"/>
                  </a:lnTo>
                  <a:cubicBezTo>
                    <a:pt x="24363" y="40008"/>
                    <a:pt x="22220" y="35603"/>
                    <a:pt x="22172" y="281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84" y="3963254"/>
              <a:ext cx="2748032" cy="1180448"/>
            </a:xfrm>
            <a:custGeom>
              <a:avLst/>
              <a:gdLst/>
              <a:ahLst/>
              <a:cxnLst/>
              <a:rect l="l" t="t" r="r" b="b"/>
              <a:pathLst>
                <a:path w="85876" h="36889" extrusionOk="0">
                  <a:moveTo>
                    <a:pt x="62418" y="25815"/>
                  </a:moveTo>
                  <a:lnTo>
                    <a:pt x="61441" y="25815"/>
                  </a:lnTo>
                  <a:cubicBezTo>
                    <a:pt x="53583" y="25815"/>
                    <a:pt x="45486" y="28316"/>
                    <a:pt x="37794" y="28316"/>
                  </a:cubicBezTo>
                  <a:cubicBezTo>
                    <a:pt x="34317" y="28316"/>
                    <a:pt x="30959" y="27816"/>
                    <a:pt x="27720" y="26315"/>
                  </a:cubicBezTo>
                  <a:cubicBezTo>
                    <a:pt x="16099" y="20838"/>
                    <a:pt x="11883" y="4406"/>
                    <a:pt x="0" y="0"/>
                  </a:cubicBezTo>
                  <a:lnTo>
                    <a:pt x="0" y="36889"/>
                  </a:lnTo>
                  <a:lnTo>
                    <a:pt x="85875" y="36889"/>
                  </a:lnTo>
                  <a:cubicBezTo>
                    <a:pt x="79921" y="30316"/>
                    <a:pt x="71324" y="26077"/>
                    <a:pt x="62418" y="25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800000" flipH="1">
              <a:off x="-1288800" y="4338075"/>
              <a:ext cx="3853625" cy="1847000"/>
            </a:xfrm>
            <a:custGeom>
              <a:avLst/>
              <a:gdLst/>
              <a:ahLst/>
              <a:cxnLst/>
              <a:rect l="l" t="t" r="r" b="b"/>
              <a:pathLst>
                <a:path w="154145" h="73880" fill="none" extrusionOk="0">
                  <a:moveTo>
                    <a:pt x="1" y="37585"/>
                  </a:moveTo>
                  <a:cubicBezTo>
                    <a:pt x="21587" y="71085"/>
                    <a:pt x="57298" y="73879"/>
                    <a:pt x="74493" y="54657"/>
                  </a:cubicBezTo>
                  <a:cubicBezTo>
                    <a:pt x="77564" y="51218"/>
                    <a:pt x="79406" y="46735"/>
                    <a:pt x="76336" y="43757"/>
                  </a:cubicBezTo>
                  <a:cubicBezTo>
                    <a:pt x="73357" y="40840"/>
                    <a:pt x="67584" y="44002"/>
                    <a:pt x="67523" y="48209"/>
                  </a:cubicBezTo>
                  <a:cubicBezTo>
                    <a:pt x="67431" y="52385"/>
                    <a:pt x="71638" y="55671"/>
                    <a:pt x="75814" y="55978"/>
                  </a:cubicBezTo>
                  <a:cubicBezTo>
                    <a:pt x="84442" y="56592"/>
                    <a:pt x="90614" y="48240"/>
                    <a:pt x="97584" y="44586"/>
                  </a:cubicBezTo>
                  <a:cubicBezTo>
                    <a:pt x="112108" y="36909"/>
                    <a:pt x="114718" y="51986"/>
                    <a:pt x="121289" y="55978"/>
                  </a:cubicBezTo>
                  <a:cubicBezTo>
                    <a:pt x="138976" y="66756"/>
                    <a:pt x="154145" y="29264"/>
                    <a:pt x="137134" y="1"/>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5"/>
          <p:cNvGrpSpPr/>
          <p:nvPr/>
        </p:nvGrpSpPr>
        <p:grpSpPr>
          <a:xfrm flipH="1">
            <a:off x="-1098000" y="-358423"/>
            <a:ext cx="3371641" cy="1501325"/>
            <a:chOff x="6870368" y="-358423"/>
            <a:chExt cx="3371641" cy="1501325"/>
          </a:xfrm>
        </p:grpSpPr>
        <p:sp>
          <p:nvSpPr>
            <p:cNvPr id="152" name="Google Shape;152;p15"/>
            <p:cNvSpPr/>
            <p:nvPr/>
          </p:nvSpPr>
          <p:spPr>
            <a:xfrm>
              <a:off x="6870368" y="-202"/>
              <a:ext cx="2273248" cy="1143104"/>
            </a:xfrm>
            <a:custGeom>
              <a:avLst/>
              <a:gdLst/>
              <a:ahLst/>
              <a:cxnLst/>
              <a:rect l="l" t="t" r="r" b="b"/>
              <a:pathLst>
                <a:path w="71039" h="35722" extrusionOk="0">
                  <a:moveTo>
                    <a:pt x="17504" y="13789"/>
                  </a:moveTo>
                  <a:cubicBezTo>
                    <a:pt x="18409" y="13789"/>
                    <a:pt x="19290" y="13693"/>
                    <a:pt x="20195" y="13550"/>
                  </a:cubicBezTo>
                  <a:cubicBezTo>
                    <a:pt x="24601" y="12741"/>
                    <a:pt x="29364" y="9621"/>
                    <a:pt x="35436" y="9621"/>
                  </a:cubicBezTo>
                  <a:cubicBezTo>
                    <a:pt x="39985" y="9621"/>
                    <a:pt x="45248" y="11359"/>
                    <a:pt x="51654" y="17146"/>
                  </a:cubicBezTo>
                  <a:cubicBezTo>
                    <a:pt x="56917" y="21933"/>
                    <a:pt x="63228" y="30816"/>
                    <a:pt x="71039" y="35722"/>
                  </a:cubicBezTo>
                  <a:lnTo>
                    <a:pt x="71039" y="0"/>
                  </a:lnTo>
                  <a:lnTo>
                    <a:pt x="0" y="0"/>
                  </a:lnTo>
                  <a:cubicBezTo>
                    <a:pt x="1715" y="7883"/>
                    <a:pt x="9574" y="13789"/>
                    <a:pt x="17504" y="137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909056" y="-202"/>
              <a:ext cx="1235328" cy="707200"/>
            </a:xfrm>
            <a:custGeom>
              <a:avLst/>
              <a:gdLst/>
              <a:ahLst/>
              <a:cxnLst/>
              <a:rect l="l" t="t" r="r" b="b"/>
              <a:pathLst>
                <a:path w="38604" h="22100" extrusionOk="0">
                  <a:moveTo>
                    <a:pt x="3501" y="2620"/>
                  </a:moveTo>
                  <a:cubicBezTo>
                    <a:pt x="1" y="9621"/>
                    <a:pt x="6430" y="16670"/>
                    <a:pt x="14146" y="16670"/>
                  </a:cubicBezTo>
                  <a:cubicBezTo>
                    <a:pt x="15861" y="16670"/>
                    <a:pt x="17623" y="16313"/>
                    <a:pt x="19338" y="15551"/>
                  </a:cubicBezTo>
                  <a:cubicBezTo>
                    <a:pt x="21195" y="14741"/>
                    <a:pt x="23958" y="12622"/>
                    <a:pt x="26649" y="12622"/>
                  </a:cubicBezTo>
                  <a:cubicBezTo>
                    <a:pt x="27316" y="12622"/>
                    <a:pt x="28030" y="12764"/>
                    <a:pt x="28697" y="13122"/>
                  </a:cubicBezTo>
                  <a:cubicBezTo>
                    <a:pt x="31078" y="14360"/>
                    <a:pt x="31007" y="17384"/>
                    <a:pt x="32531" y="19433"/>
                  </a:cubicBezTo>
                  <a:cubicBezTo>
                    <a:pt x="33865" y="21290"/>
                    <a:pt x="35794" y="22100"/>
                    <a:pt x="37961" y="22100"/>
                  </a:cubicBezTo>
                  <a:cubicBezTo>
                    <a:pt x="38151" y="22100"/>
                    <a:pt x="38389" y="22100"/>
                    <a:pt x="38604" y="22052"/>
                  </a:cubicBezTo>
                  <a:lnTo>
                    <a:pt x="38604" y="0"/>
                  </a:lnTo>
                  <a:lnTo>
                    <a:pt x="5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10800000">
              <a:off x="8104609" y="-358423"/>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16"/>
          <p:cNvSpPr txBox="1">
            <a:spLocks noGrp="1"/>
          </p:cNvSpPr>
          <p:nvPr>
            <p:ph type="body" idx="1"/>
          </p:nvPr>
        </p:nvSpPr>
        <p:spPr>
          <a:xfrm>
            <a:off x="1927250" y="1370025"/>
            <a:ext cx="5278200" cy="28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l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158" name="Google Shape;158;p16"/>
          <p:cNvGrpSpPr/>
          <p:nvPr/>
        </p:nvGrpSpPr>
        <p:grpSpPr>
          <a:xfrm>
            <a:off x="-685800" y="-389250"/>
            <a:ext cx="3340456" cy="1711650"/>
            <a:chOff x="-685800" y="-389250"/>
            <a:chExt cx="3340456" cy="1711650"/>
          </a:xfrm>
        </p:grpSpPr>
        <p:sp>
          <p:nvSpPr>
            <p:cNvPr id="159" name="Google Shape;159;p16"/>
            <p:cNvSpPr/>
            <p:nvPr/>
          </p:nvSpPr>
          <p:spPr>
            <a:xfrm>
              <a:off x="-384" y="534"/>
              <a:ext cx="2655040" cy="1253632"/>
            </a:xfrm>
            <a:custGeom>
              <a:avLst/>
              <a:gdLst/>
              <a:ahLst/>
              <a:cxnLst/>
              <a:rect l="l" t="t" r="r" b="b"/>
              <a:pathLst>
                <a:path w="82970" h="39176" extrusionOk="0">
                  <a:moveTo>
                    <a:pt x="929" y="39175"/>
                  </a:moveTo>
                  <a:cubicBezTo>
                    <a:pt x="14122" y="39175"/>
                    <a:pt x="23719" y="23958"/>
                    <a:pt x="31292" y="17123"/>
                  </a:cubicBezTo>
                  <a:cubicBezTo>
                    <a:pt x="37698" y="11313"/>
                    <a:pt x="42961" y="9598"/>
                    <a:pt x="47510" y="9598"/>
                  </a:cubicBezTo>
                  <a:cubicBezTo>
                    <a:pt x="53583" y="9598"/>
                    <a:pt x="58345" y="12718"/>
                    <a:pt x="62751" y="13527"/>
                  </a:cubicBezTo>
                  <a:cubicBezTo>
                    <a:pt x="63656" y="13670"/>
                    <a:pt x="64537" y="13766"/>
                    <a:pt x="65442" y="13766"/>
                  </a:cubicBezTo>
                  <a:cubicBezTo>
                    <a:pt x="73420" y="13766"/>
                    <a:pt x="81231" y="7860"/>
                    <a:pt x="82970" y="1"/>
                  </a:cubicBezTo>
                  <a:lnTo>
                    <a:pt x="0" y="1"/>
                  </a:lnTo>
                  <a:lnTo>
                    <a:pt x="0" y="391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384" y="-202"/>
              <a:ext cx="1463936" cy="707200"/>
            </a:xfrm>
            <a:custGeom>
              <a:avLst/>
              <a:gdLst/>
              <a:ahLst/>
              <a:cxnLst/>
              <a:rect l="l" t="t" r="r" b="b"/>
              <a:pathLst>
                <a:path w="45748" h="22100" extrusionOk="0">
                  <a:moveTo>
                    <a:pt x="0" y="19028"/>
                  </a:moveTo>
                  <a:cubicBezTo>
                    <a:pt x="2524" y="20957"/>
                    <a:pt x="5311" y="22100"/>
                    <a:pt x="7811" y="22100"/>
                  </a:cubicBezTo>
                  <a:cubicBezTo>
                    <a:pt x="9954" y="22100"/>
                    <a:pt x="11883" y="21266"/>
                    <a:pt x="13217" y="19433"/>
                  </a:cubicBezTo>
                  <a:cubicBezTo>
                    <a:pt x="14717" y="17408"/>
                    <a:pt x="14670" y="14360"/>
                    <a:pt x="17051" y="13122"/>
                  </a:cubicBezTo>
                  <a:cubicBezTo>
                    <a:pt x="17718" y="12764"/>
                    <a:pt x="18432" y="12622"/>
                    <a:pt x="19123" y="12622"/>
                  </a:cubicBezTo>
                  <a:cubicBezTo>
                    <a:pt x="21790" y="12622"/>
                    <a:pt x="24553" y="14741"/>
                    <a:pt x="26410" y="15527"/>
                  </a:cubicBezTo>
                  <a:cubicBezTo>
                    <a:pt x="28125" y="16313"/>
                    <a:pt x="29911" y="16670"/>
                    <a:pt x="31626" y="16670"/>
                  </a:cubicBezTo>
                  <a:cubicBezTo>
                    <a:pt x="39294" y="16670"/>
                    <a:pt x="45748" y="9621"/>
                    <a:pt x="42247" y="2620"/>
                  </a:cubicBezTo>
                  <a:lnTo>
                    <a:pt x="40604"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685800" y="-389250"/>
              <a:ext cx="2235275" cy="1711650"/>
            </a:xfrm>
            <a:custGeom>
              <a:avLst/>
              <a:gdLst/>
              <a:ahLst/>
              <a:cxnLst/>
              <a:rect l="l" t="t" r="r" b="b"/>
              <a:pathLst>
                <a:path w="89411" h="68466" fill="none" extrusionOk="0">
                  <a:moveTo>
                    <a:pt x="0" y="24652"/>
                  </a:moveTo>
                  <a:cubicBezTo>
                    <a:pt x="3811" y="19721"/>
                    <a:pt x="15281" y="21854"/>
                    <a:pt x="12448" y="38743"/>
                  </a:cubicBezTo>
                  <a:cubicBezTo>
                    <a:pt x="11679" y="43359"/>
                    <a:pt x="7728" y="59759"/>
                    <a:pt x="18358" y="63640"/>
                  </a:cubicBezTo>
                  <a:cubicBezTo>
                    <a:pt x="31610" y="68465"/>
                    <a:pt x="41821" y="53919"/>
                    <a:pt x="35387" y="45947"/>
                  </a:cubicBezTo>
                  <a:cubicBezTo>
                    <a:pt x="33289" y="43324"/>
                    <a:pt x="27659" y="45107"/>
                    <a:pt x="29932" y="51402"/>
                  </a:cubicBezTo>
                  <a:cubicBezTo>
                    <a:pt x="31330" y="55248"/>
                    <a:pt x="35841" y="58290"/>
                    <a:pt x="41925" y="58150"/>
                  </a:cubicBezTo>
                  <a:cubicBezTo>
                    <a:pt x="70074" y="57486"/>
                    <a:pt x="68920" y="8497"/>
                    <a:pt x="89411" y="0"/>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6"/>
          <p:cNvGrpSpPr/>
          <p:nvPr/>
        </p:nvGrpSpPr>
        <p:grpSpPr>
          <a:xfrm>
            <a:off x="5427008" y="3816688"/>
            <a:ext cx="3770917" cy="1367225"/>
            <a:chOff x="5427008" y="3816688"/>
            <a:chExt cx="3770917" cy="1367225"/>
          </a:xfrm>
        </p:grpSpPr>
        <p:sp>
          <p:nvSpPr>
            <p:cNvPr id="163" name="Google Shape;163;p16"/>
            <p:cNvSpPr/>
            <p:nvPr/>
          </p:nvSpPr>
          <p:spPr>
            <a:xfrm>
              <a:off x="5427008" y="4466198"/>
              <a:ext cx="3717376" cy="677504"/>
            </a:xfrm>
            <a:custGeom>
              <a:avLst/>
              <a:gdLst/>
              <a:ahLst/>
              <a:cxnLst/>
              <a:rect l="l" t="t" r="r" b="b"/>
              <a:pathLst>
                <a:path w="116168" h="21172" extrusionOk="0">
                  <a:moveTo>
                    <a:pt x="99164" y="1"/>
                  </a:moveTo>
                  <a:cubicBezTo>
                    <a:pt x="97378" y="1"/>
                    <a:pt x="95592" y="263"/>
                    <a:pt x="93877" y="811"/>
                  </a:cubicBezTo>
                  <a:cubicBezTo>
                    <a:pt x="83613" y="4049"/>
                    <a:pt x="75302" y="13789"/>
                    <a:pt x="63443" y="13789"/>
                  </a:cubicBezTo>
                  <a:cubicBezTo>
                    <a:pt x="58894" y="13789"/>
                    <a:pt x="53845" y="12361"/>
                    <a:pt x="47916" y="8598"/>
                  </a:cubicBezTo>
                  <a:cubicBezTo>
                    <a:pt x="42367" y="5073"/>
                    <a:pt x="36008" y="1073"/>
                    <a:pt x="30340" y="1073"/>
                  </a:cubicBezTo>
                  <a:cubicBezTo>
                    <a:pt x="29031" y="1073"/>
                    <a:pt x="27745" y="1287"/>
                    <a:pt x="26506" y="1787"/>
                  </a:cubicBezTo>
                  <a:cubicBezTo>
                    <a:pt x="16861" y="5669"/>
                    <a:pt x="20219" y="16671"/>
                    <a:pt x="1" y="21172"/>
                  </a:cubicBezTo>
                  <a:lnTo>
                    <a:pt x="116168" y="21172"/>
                  </a:lnTo>
                  <a:lnTo>
                    <a:pt x="116168" y="8550"/>
                  </a:lnTo>
                  <a:cubicBezTo>
                    <a:pt x="112191" y="3406"/>
                    <a:pt x="105642" y="1"/>
                    <a:pt x="99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7552416" y="3977718"/>
              <a:ext cx="1591968" cy="1165984"/>
            </a:xfrm>
            <a:custGeom>
              <a:avLst/>
              <a:gdLst/>
              <a:ahLst/>
              <a:cxnLst/>
              <a:rect l="l" t="t" r="r" b="b"/>
              <a:pathLst>
                <a:path w="49749" h="36437" extrusionOk="0">
                  <a:moveTo>
                    <a:pt x="49749" y="36437"/>
                  </a:moveTo>
                  <a:lnTo>
                    <a:pt x="49749" y="1"/>
                  </a:lnTo>
                  <a:cubicBezTo>
                    <a:pt x="30531" y="1287"/>
                    <a:pt x="23339" y="27745"/>
                    <a:pt x="0" y="364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7060525" y="3816688"/>
              <a:ext cx="2137400" cy="1367225"/>
            </a:xfrm>
            <a:custGeom>
              <a:avLst/>
              <a:gdLst/>
              <a:ahLst/>
              <a:cxnLst/>
              <a:rect l="l" t="t" r="r" b="b"/>
              <a:pathLst>
                <a:path w="85496" h="54689" fill="none" extrusionOk="0">
                  <a:moveTo>
                    <a:pt x="1" y="10141"/>
                  </a:moveTo>
                  <a:cubicBezTo>
                    <a:pt x="9862" y="7973"/>
                    <a:pt x="18114" y="17694"/>
                    <a:pt x="14267" y="26820"/>
                  </a:cubicBezTo>
                  <a:cubicBezTo>
                    <a:pt x="12379" y="31226"/>
                    <a:pt x="7868" y="30666"/>
                    <a:pt x="8812" y="25142"/>
                  </a:cubicBezTo>
                  <a:cubicBezTo>
                    <a:pt x="13044" y="0"/>
                    <a:pt x="82838" y="1434"/>
                    <a:pt x="71998" y="25561"/>
                  </a:cubicBezTo>
                  <a:cubicBezTo>
                    <a:pt x="67557" y="35457"/>
                    <a:pt x="65529" y="38429"/>
                    <a:pt x="67277" y="44269"/>
                  </a:cubicBezTo>
                  <a:cubicBezTo>
                    <a:pt x="69515" y="51682"/>
                    <a:pt x="78642" y="54689"/>
                    <a:pt x="85495" y="54689"/>
                  </a:cubicBezTo>
                </a:path>
              </a:pathLst>
            </a:custGeom>
            <a:noFill/>
            <a:ln w="19050" cap="flat" cmpd="sng">
              <a:solidFill>
                <a:schemeClr val="dk1"/>
              </a:solidFill>
              <a:prstDash val="dash"/>
              <a:miter lim="349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4"/>
        <p:cNvGrpSpPr/>
        <p:nvPr/>
      </p:nvGrpSpPr>
      <p:grpSpPr>
        <a:xfrm>
          <a:off x="0" y="0"/>
          <a:ext cx="0" cy="0"/>
          <a:chOff x="0" y="0"/>
          <a:chExt cx="0" cy="0"/>
        </a:xfrm>
      </p:grpSpPr>
      <p:grpSp>
        <p:nvGrpSpPr>
          <p:cNvPr id="435" name="Google Shape;435;p35"/>
          <p:cNvGrpSpPr/>
          <p:nvPr/>
        </p:nvGrpSpPr>
        <p:grpSpPr>
          <a:xfrm>
            <a:off x="-349034" y="3365875"/>
            <a:ext cx="3617930" cy="2207688"/>
            <a:chOff x="-349034" y="3365875"/>
            <a:chExt cx="3617930" cy="2207688"/>
          </a:xfrm>
        </p:grpSpPr>
        <p:sp>
          <p:nvSpPr>
            <p:cNvPr id="436" name="Google Shape;436;p35"/>
            <p:cNvSpPr/>
            <p:nvPr/>
          </p:nvSpPr>
          <p:spPr>
            <a:xfrm>
              <a:off x="-384" y="3964790"/>
              <a:ext cx="1534816" cy="1178912"/>
            </a:xfrm>
            <a:custGeom>
              <a:avLst/>
              <a:gdLst/>
              <a:ahLst/>
              <a:cxnLst/>
              <a:rect l="l" t="t" r="r" b="b"/>
              <a:pathLst>
                <a:path w="47963" h="36841" extrusionOk="0">
                  <a:moveTo>
                    <a:pt x="0" y="0"/>
                  </a:moveTo>
                  <a:lnTo>
                    <a:pt x="0" y="36841"/>
                  </a:lnTo>
                  <a:lnTo>
                    <a:pt x="47962" y="36841"/>
                  </a:lnTo>
                  <a:cubicBezTo>
                    <a:pt x="23957" y="30744"/>
                    <a:pt x="15575" y="69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384" y="4585846"/>
              <a:ext cx="3269280" cy="557856"/>
            </a:xfrm>
            <a:custGeom>
              <a:avLst/>
              <a:gdLst/>
              <a:ahLst/>
              <a:cxnLst/>
              <a:rect l="l" t="t" r="r" b="b"/>
              <a:pathLst>
                <a:path w="102165" h="17433" extrusionOk="0">
                  <a:moveTo>
                    <a:pt x="86589" y="1906"/>
                  </a:moveTo>
                  <a:cubicBezTo>
                    <a:pt x="85280" y="1358"/>
                    <a:pt x="83946" y="1144"/>
                    <a:pt x="82517" y="1144"/>
                  </a:cubicBezTo>
                  <a:cubicBezTo>
                    <a:pt x="76516" y="1144"/>
                    <a:pt x="69729" y="5407"/>
                    <a:pt x="63847" y="9169"/>
                  </a:cubicBezTo>
                  <a:cubicBezTo>
                    <a:pt x="57583" y="13146"/>
                    <a:pt x="52178" y="14670"/>
                    <a:pt x="47367" y="14670"/>
                  </a:cubicBezTo>
                  <a:cubicBezTo>
                    <a:pt x="34745" y="14670"/>
                    <a:pt x="25958" y="4311"/>
                    <a:pt x="15027" y="858"/>
                  </a:cubicBezTo>
                  <a:cubicBezTo>
                    <a:pt x="13217" y="263"/>
                    <a:pt x="11312" y="1"/>
                    <a:pt x="9407" y="1"/>
                  </a:cubicBezTo>
                  <a:cubicBezTo>
                    <a:pt x="6192" y="1"/>
                    <a:pt x="2953" y="787"/>
                    <a:pt x="0" y="2192"/>
                  </a:cubicBezTo>
                  <a:lnTo>
                    <a:pt x="0" y="17433"/>
                  </a:lnTo>
                  <a:lnTo>
                    <a:pt x="102164" y="17433"/>
                  </a:lnTo>
                  <a:cubicBezTo>
                    <a:pt x="94210" y="11979"/>
                    <a:pt x="94091" y="4907"/>
                    <a:pt x="86589" y="19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349034" y="33658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5"/>
          <p:cNvGrpSpPr/>
          <p:nvPr/>
        </p:nvGrpSpPr>
        <p:grpSpPr>
          <a:xfrm>
            <a:off x="5707456" y="-287475"/>
            <a:ext cx="3567113" cy="2207688"/>
            <a:chOff x="5707456" y="-287475"/>
            <a:chExt cx="3567113" cy="2207688"/>
          </a:xfrm>
        </p:grpSpPr>
        <p:sp>
          <p:nvSpPr>
            <p:cNvPr id="440" name="Google Shape;440;p35"/>
            <p:cNvSpPr/>
            <p:nvPr/>
          </p:nvSpPr>
          <p:spPr>
            <a:xfrm>
              <a:off x="5707456" y="-202"/>
              <a:ext cx="3436928" cy="602048"/>
            </a:xfrm>
            <a:custGeom>
              <a:avLst/>
              <a:gdLst/>
              <a:ahLst/>
              <a:cxnLst/>
              <a:rect l="l" t="t" r="r" b="b"/>
              <a:pathLst>
                <a:path w="107404" h="18814" extrusionOk="0">
                  <a:moveTo>
                    <a:pt x="17766" y="16908"/>
                  </a:moveTo>
                  <a:cubicBezTo>
                    <a:pt x="19076" y="17432"/>
                    <a:pt x="20433" y="17646"/>
                    <a:pt x="21862" y="17646"/>
                  </a:cubicBezTo>
                  <a:cubicBezTo>
                    <a:pt x="27863" y="17646"/>
                    <a:pt x="34651" y="13407"/>
                    <a:pt x="40509" y="9645"/>
                  </a:cubicBezTo>
                  <a:cubicBezTo>
                    <a:pt x="46796" y="5668"/>
                    <a:pt x="52178" y="4144"/>
                    <a:pt x="57012" y="4144"/>
                  </a:cubicBezTo>
                  <a:cubicBezTo>
                    <a:pt x="69634" y="4144"/>
                    <a:pt x="78422" y="14503"/>
                    <a:pt x="89329" y="17956"/>
                  </a:cubicBezTo>
                  <a:cubicBezTo>
                    <a:pt x="91162" y="18551"/>
                    <a:pt x="93068" y="18813"/>
                    <a:pt x="94973" y="18813"/>
                  </a:cubicBezTo>
                  <a:cubicBezTo>
                    <a:pt x="99307" y="18813"/>
                    <a:pt x="103713" y="17361"/>
                    <a:pt x="107404" y="14908"/>
                  </a:cubicBezTo>
                  <a:lnTo>
                    <a:pt x="107404" y="0"/>
                  </a:lnTo>
                  <a:lnTo>
                    <a:pt x="0" y="0"/>
                  </a:lnTo>
                  <a:cubicBezTo>
                    <a:pt x="10217" y="5573"/>
                    <a:pt x="9622" y="13646"/>
                    <a:pt x="17766" y="169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181280" y="-202"/>
              <a:ext cx="1963104" cy="895424"/>
            </a:xfrm>
            <a:custGeom>
              <a:avLst/>
              <a:gdLst/>
              <a:ahLst/>
              <a:cxnLst/>
              <a:rect l="l" t="t" r="r" b="b"/>
              <a:pathLst>
                <a:path w="61347" h="27982" extrusionOk="0">
                  <a:moveTo>
                    <a:pt x="61347" y="0"/>
                  </a:moveTo>
                  <a:lnTo>
                    <a:pt x="6693" y="0"/>
                  </a:lnTo>
                  <a:lnTo>
                    <a:pt x="4406" y="3667"/>
                  </a:lnTo>
                  <a:cubicBezTo>
                    <a:pt x="1" y="12407"/>
                    <a:pt x="8050" y="21219"/>
                    <a:pt x="17671" y="21219"/>
                  </a:cubicBezTo>
                  <a:cubicBezTo>
                    <a:pt x="19814" y="21219"/>
                    <a:pt x="22029" y="20790"/>
                    <a:pt x="24196" y="19814"/>
                  </a:cubicBezTo>
                  <a:cubicBezTo>
                    <a:pt x="26482" y="18813"/>
                    <a:pt x="29959" y="16170"/>
                    <a:pt x="33317" y="16170"/>
                  </a:cubicBezTo>
                  <a:cubicBezTo>
                    <a:pt x="34175" y="16170"/>
                    <a:pt x="35032" y="16337"/>
                    <a:pt x="35865" y="16789"/>
                  </a:cubicBezTo>
                  <a:cubicBezTo>
                    <a:pt x="38842" y="18313"/>
                    <a:pt x="38795" y="22124"/>
                    <a:pt x="40652" y="24648"/>
                  </a:cubicBezTo>
                  <a:cubicBezTo>
                    <a:pt x="42367" y="26934"/>
                    <a:pt x="44748" y="27982"/>
                    <a:pt x="47439" y="27982"/>
                  </a:cubicBezTo>
                  <a:cubicBezTo>
                    <a:pt x="51988" y="27982"/>
                    <a:pt x="57346" y="25005"/>
                    <a:pt x="61323" y="20099"/>
                  </a:cubicBezTo>
                  <a:lnTo>
                    <a:pt x="61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flipH="1">
              <a:off x="6898916" y="-287475"/>
              <a:ext cx="2375653" cy="2207688"/>
            </a:xfrm>
            <a:custGeom>
              <a:avLst/>
              <a:gdLst/>
              <a:ahLst/>
              <a:cxnLst/>
              <a:rect l="l" t="t" r="r" b="b"/>
              <a:pathLst>
                <a:path w="147236" h="136826" fill="none" extrusionOk="0">
                  <a:moveTo>
                    <a:pt x="147236" y="26254"/>
                  </a:moveTo>
                  <a:cubicBezTo>
                    <a:pt x="141064" y="18700"/>
                    <a:pt x="126479" y="0"/>
                    <a:pt x="109130" y="7062"/>
                  </a:cubicBezTo>
                  <a:cubicBezTo>
                    <a:pt x="99089" y="11146"/>
                    <a:pt x="93961" y="23674"/>
                    <a:pt x="95650" y="34391"/>
                  </a:cubicBezTo>
                  <a:cubicBezTo>
                    <a:pt x="98997" y="55823"/>
                    <a:pt x="121105" y="71698"/>
                    <a:pt x="121351" y="93776"/>
                  </a:cubicBezTo>
                  <a:cubicBezTo>
                    <a:pt x="121627" y="121841"/>
                    <a:pt x="87636" y="136826"/>
                    <a:pt x="67032" y="117604"/>
                  </a:cubicBezTo>
                  <a:cubicBezTo>
                    <a:pt x="59110" y="110234"/>
                    <a:pt x="55118" y="99088"/>
                    <a:pt x="46213" y="93008"/>
                  </a:cubicBezTo>
                  <a:cubicBezTo>
                    <a:pt x="27544" y="80143"/>
                    <a:pt x="1" y="95526"/>
                    <a:pt x="124" y="123346"/>
                  </a:cubicBezTo>
                </a:path>
              </a:pathLst>
            </a:custGeom>
            <a:noFill/>
            <a:ln w="19050" cap="flat" cmpd="sng">
              <a:solidFill>
                <a:schemeClr val="dk1"/>
              </a:solidFill>
              <a:prstDash val="dash"/>
              <a:miter lim="307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4200"/>
              <a:buFont typeface="Didact Gothic"/>
              <a:buNone/>
              <a:defRPr sz="4200" b="1">
                <a:solidFill>
                  <a:schemeClr val="lt2"/>
                </a:solidFill>
                <a:latin typeface="Didact Gothic"/>
                <a:ea typeface="Didact Gothic"/>
                <a:cs typeface="Didact Gothic"/>
                <a:sym typeface="Didact Gothic"/>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62" r:id="rId5"/>
    <p:sldLayoutId id="214748368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ctrTitle"/>
          </p:nvPr>
        </p:nvSpPr>
        <p:spPr>
          <a:xfrm>
            <a:off x="421153" y="512288"/>
            <a:ext cx="4597500" cy="2735334"/>
          </a:xfrm>
          <a:prstGeom prst="rect">
            <a:avLst/>
          </a:prstGeom>
        </p:spPr>
        <p:txBody>
          <a:bodyPr spcFirstLastPara="1" wrap="square" lIns="0" tIns="91425" rIns="0" bIns="91425" anchor="ctr" anchorCtr="0">
            <a:spAutoFit/>
          </a:bodyPr>
          <a:lstStyle/>
          <a:p>
            <a:pPr marL="0" lvl="0" indent="0" algn="l" rtl="0">
              <a:spcBef>
                <a:spcPts val="0"/>
              </a:spcBef>
              <a:spcAft>
                <a:spcPts val="0"/>
              </a:spcAft>
              <a:buNone/>
            </a:pPr>
            <a:r>
              <a:rPr lang="en" dirty="0"/>
              <a:t>Parkinson's </a:t>
            </a:r>
            <a:r>
              <a:rPr lang="en" dirty="0">
                <a:solidFill>
                  <a:schemeClr val="dk1"/>
                </a:solidFill>
              </a:rPr>
              <a:t>Disease Dataset</a:t>
            </a:r>
            <a:endParaRPr dirty="0">
              <a:solidFill>
                <a:schemeClr val="dk1"/>
              </a:solidFill>
            </a:endParaRPr>
          </a:p>
        </p:txBody>
      </p:sp>
      <p:sp>
        <p:nvSpPr>
          <p:cNvPr id="454" name="Google Shape;454;p39"/>
          <p:cNvSpPr txBox="1">
            <a:spLocks noGrp="1"/>
          </p:cNvSpPr>
          <p:nvPr>
            <p:ph type="subTitle" idx="1"/>
          </p:nvPr>
        </p:nvSpPr>
        <p:spPr>
          <a:xfrm>
            <a:off x="1961095" y="3727432"/>
            <a:ext cx="4597500" cy="4410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dirty="0"/>
              <a:t>By: Priyanshi Shah</a:t>
            </a:r>
            <a:endParaRPr dirty="0"/>
          </a:p>
        </p:txBody>
      </p:sp>
      <p:grpSp>
        <p:nvGrpSpPr>
          <p:cNvPr id="455" name="Google Shape;455;p39"/>
          <p:cNvGrpSpPr/>
          <p:nvPr/>
        </p:nvGrpSpPr>
        <p:grpSpPr>
          <a:xfrm>
            <a:off x="5440225" y="1044383"/>
            <a:ext cx="3215676" cy="3577910"/>
            <a:chOff x="1620500" y="375700"/>
            <a:chExt cx="4286425" cy="4769275"/>
          </a:xfrm>
        </p:grpSpPr>
        <p:sp>
          <p:nvSpPr>
            <p:cNvPr id="456" name="Google Shape;456;p39"/>
            <p:cNvSpPr/>
            <p:nvPr/>
          </p:nvSpPr>
          <p:spPr>
            <a:xfrm>
              <a:off x="1707225" y="4798875"/>
              <a:ext cx="3496675" cy="346100"/>
            </a:xfrm>
            <a:custGeom>
              <a:avLst/>
              <a:gdLst/>
              <a:ahLst/>
              <a:cxnLst/>
              <a:rect l="l" t="t" r="r" b="b"/>
              <a:pathLst>
                <a:path w="139867" h="13844" extrusionOk="0">
                  <a:moveTo>
                    <a:pt x="69917" y="1"/>
                  </a:moveTo>
                  <a:cubicBezTo>
                    <a:pt x="31323" y="1"/>
                    <a:pt x="0" y="3103"/>
                    <a:pt x="0" y="6906"/>
                  </a:cubicBezTo>
                  <a:cubicBezTo>
                    <a:pt x="0" y="10742"/>
                    <a:pt x="31323" y="13844"/>
                    <a:pt x="69917" y="13844"/>
                  </a:cubicBezTo>
                  <a:cubicBezTo>
                    <a:pt x="108545" y="13844"/>
                    <a:pt x="139867" y="10742"/>
                    <a:pt x="139867" y="6906"/>
                  </a:cubicBezTo>
                  <a:cubicBezTo>
                    <a:pt x="139867" y="3103"/>
                    <a:pt x="108545" y="1"/>
                    <a:pt x="69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4430825" y="4204650"/>
              <a:ext cx="281900" cy="839425"/>
            </a:xfrm>
            <a:custGeom>
              <a:avLst/>
              <a:gdLst/>
              <a:ahLst/>
              <a:cxnLst/>
              <a:rect l="l" t="t" r="r" b="b"/>
              <a:pathLst>
                <a:path w="11276" h="33577" extrusionOk="0">
                  <a:moveTo>
                    <a:pt x="10709" y="1"/>
                  </a:moveTo>
                  <a:cubicBezTo>
                    <a:pt x="10516" y="1"/>
                    <a:pt x="10324" y="136"/>
                    <a:pt x="10342" y="386"/>
                  </a:cubicBezTo>
                  <a:cubicBezTo>
                    <a:pt x="10575" y="2654"/>
                    <a:pt x="10175" y="4956"/>
                    <a:pt x="9775" y="7191"/>
                  </a:cubicBezTo>
                  <a:cubicBezTo>
                    <a:pt x="9408" y="9326"/>
                    <a:pt x="8907" y="11427"/>
                    <a:pt x="8340" y="13462"/>
                  </a:cubicBezTo>
                  <a:cubicBezTo>
                    <a:pt x="7273" y="17599"/>
                    <a:pt x="5838" y="21601"/>
                    <a:pt x="4104" y="25504"/>
                  </a:cubicBezTo>
                  <a:cubicBezTo>
                    <a:pt x="2903" y="28273"/>
                    <a:pt x="1502" y="30975"/>
                    <a:pt x="1" y="33543"/>
                  </a:cubicBezTo>
                  <a:lnTo>
                    <a:pt x="835" y="33543"/>
                  </a:lnTo>
                  <a:lnTo>
                    <a:pt x="835" y="33577"/>
                  </a:lnTo>
                  <a:cubicBezTo>
                    <a:pt x="4171" y="27739"/>
                    <a:pt x="6806" y="21501"/>
                    <a:pt x="8640" y="15097"/>
                  </a:cubicBezTo>
                  <a:cubicBezTo>
                    <a:pt x="9308" y="12762"/>
                    <a:pt x="9908" y="10327"/>
                    <a:pt x="10342" y="7958"/>
                  </a:cubicBezTo>
                  <a:cubicBezTo>
                    <a:pt x="10842" y="5456"/>
                    <a:pt x="11276" y="2888"/>
                    <a:pt x="11075" y="319"/>
                  </a:cubicBezTo>
                  <a:cubicBezTo>
                    <a:pt x="11044" y="103"/>
                    <a:pt x="10877" y="1"/>
                    <a:pt x="10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4430825" y="4286350"/>
              <a:ext cx="207700" cy="327100"/>
            </a:xfrm>
            <a:custGeom>
              <a:avLst/>
              <a:gdLst/>
              <a:ahLst/>
              <a:cxnLst/>
              <a:rect l="l" t="t" r="r" b="b"/>
              <a:pathLst>
                <a:path w="8308" h="13084" extrusionOk="0">
                  <a:moveTo>
                    <a:pt x="2084" y="0"/>
                  </a:moveTo>
                  <a:cubicBezTo>
                    <a:pt x="1815" y="0"/>
                    <a:pt x="1549" y="66"/>
                    <a:pt x="1302" y="220"/>
                  </a:cubicBezTo>
                  <a:cubicBezTo>
                    <a:pt x="501" y="721"/>
                    <a:pt x="168" y="1788"/>
                    <a:pt x="101" y="2655"/>
                  </a:cubicBezTo>
                  <a:cubicBezTo>
                    <a:pt x="1" y="3723"/>
                    <a:pt x="401" y="4757"/>
                    <a:pt x="835" y="5724"/>
                  </a:cubicBezTo>
                  <a:cubicBezTo>
                    <a:pt x="1302" y="6692"/>
                    <a:pt x="1936" y="7526"/>
                    <a:pt x="2603" y="8326"/>
                  </a:cubicBezTo>
                  <a:cubicBezTo>
                    <a:pt x="3337" y="9194"/>
                    <a:pt x="4237" y="10061"/>
                    <a:pt x="5105" y="10861"/>
                  </a:cubicBezTo>
                  <a:cubicBezTo>
                    <a:pt x="6005" y="11695"/>
                    <a:pt x="6939" y="12463"/>
                    <a:pt x="7973" y="13063"/>
                  </a:cubicBezTo>
                  <a:cubicBezTo>
                    <a:pt x="8001" y="13077"/>
                    <a:pt x="8029" y="13083"/>
                    <a:pt x="8055" y="13083"/>
                  </a:cubicBezTo>
                  <a:cubicBezTo>
                    <a:pt x="8212" y="13083"/>
                    <a:pt x="8307" y="12853"/>
                    <a:pt x="8107" y="12796"/>
                  </a:cubicBezTo>
                  <a:lnTo>
                    <a:pt x="8073" y="12729"/>
                  </a:lnTo>
                  <a:cubicBezTo>
                    <a:pt x="7473" y="10394"/>
                    <a:pt x="6906" y="8093"/>
                    <a:pt x="6272" y="5824"/>
                  </a:cubicBezTo>
                  <a:cubicBezTo>
                    <a:pt x="5805" y="3990"/>
                    <a:pt x="5171" y="2022"/>
                    <a:pt x="3737" y="721"/>
                  </a:cubicBezTo>
                  <a:cubicBezTo>
                    <a:pt x="3299" y="329"/>
                    <a:pt x="2685" y="0"/>
                    <a:pt x="2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624575" y="4454450"/>
              <a:ext cx="350850" cy="165150"/>
            </a:xfrm>
            <a:custGeom>
              <a:avLst/>
              <a:gdLst/>
              <a:ahLst/>
              <a:cxnLst/>
              <a:rect l="l" t="t" r="r" b="b"/>
              <a:pathLst>
                <a:path w="14034" h="6606" extrusionOk="0">
                  <a:moveTo>
                    <a:pt x="11572" y="0"/>
                  </a:moveTo>
                  <a:cubicBezTo>
                    <a:pt x="9641" y="0"/>
                    <a:pt x="7904" y="1019"/>
                    <a:pt x="6361" y="2069"/>
                  </a:cubicBezTo>
                  <a:cubicBezTo>
                    <a:pt x="4360" y="3337"/>
                    <a:pt x="2391" y="4671"/>
                    <a:pt x="390" y="5972"/>
                  </a:cubicBezTo>
                  <a:lnTo>
                    <a:pt x="357" y="5972"/>
                  </a:lnTo>
                  <a:cubicBezTo>
                    <a:pt x="342" y="5970"/>
                    <a:pt x="329" y="5970"/>
                    <a:pt x="315" y="5970"/>
                  </a:cubicBezTo>
                  <a:cubicBezTo>
                    <a:pt x="51" y="5970"/>
                    <a:pt x="1" y="6274"/>
                    <a:pt x="223" y="6306"/>
                  </a:cubicBezTo>
                  <a:cubicBezTo>
                    <a:pt x="1424" y="6506"/>
                    <a:pt x="2658" y="6606"/>
                    <a:pt x="3859" y="6606"/>
                  </a:cubicBezTo>
                  <a:cubicBezTo>
                    <a:pt x="5060" y="6606"/>
                    <a:pt x="6228" y="6506"/>
                    <a:pt x="7428" y="6406"/>
                  </a:cubicBezTo>
                  <a:cubicBezTo>
                    <a:pt x="8496" y="6272"/>
                    <a:pt x="9497" y="6005"/>
                    <a:pt x="10431" y="5638"/>
                  </a:cubicBezTo>
                  <a:cubicBezTo>
                    <a:pt x="11431" y="5272"/>
                    <a:pt x="12399" y="4671"/>
                    <a:pt x="13066" y="3837"/>
                  </a:cubicBezTo>
                  <a:cubicBezTo>
                    <a:pt x="13599" y="3137"/>
                    <a:pt x="14033" y="2136"/>
                    <a:pt x="13766" y="1269"/>
                  </a:cubicBezTo>
                  <a:cubicBezTo>
                    <a:pt x="13533" y="335"/>
                    <a:pt x="12532" y="1"/>
                    <a:pt x="11665" y="1"/>
                  </a:cubicBezTo>
                  <a:cubicBezTo>
                    <a:pt x="11634" y="1"/>
                    <a:pt x="11603" y="0"/>
                    <a:pt x="1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4485050" y="4058525"/>
              <a:ext cx="207600" cy="327300"/>
            </a:xfrm>
            <a:custGeom>
              <a:avLst/>
              <a:gdLst/>
              <a:ahLst/>
              <a:cxnLst/>
              <a:rect l="l" t="t" r="r" b="b"/>
              <a:pathLst>
                <a:path w="8304" h="13092" extrusionOk="0">
                  <a:moveTo>
                    <a:pt x="2104" y="0"/>
                  </a:moveTo>
                  <a:cubicBezTo>
                    <a:pt x="1828" y="0"/>
                    <a:pt x="1555" y="68"/>
                    <a:pt x="1301" y="227"/>
                  </a:cubicBezTo>
                  <a:cubicBezTo>
                    <a:pt x="500" y="727"/>
                    <a:pt x="167" y="1761"/>
                    <a:pt x="100" y="2629"/>
                  </a:cubicBezTo>
                  <a:cubicBezTo>
                    <a:pt x="0" y="3729"/>
                    <a:pt x="400" y="4763"/>
                    <a:pt x="834" y="5731"/>
                  </a:cubicBezTo>
                  <a:cubicBezTo>
                    <a:pt x="1301" y="6665"/>
                    <a:pt x="1935" y="7499"/>
                    <a:pt x="2602" y="8299"/>
                  </a:cubicBezTo>
                  <a:cubicBezTo>
                    <a:pt x="3336" y="9167"/>
                    <a:pt x="4236" y="10067"/>
                    <a:pt x="5104" y="10834"/>
                  </a:cubicBezTo>
                  <a:cubicBezTo>
                    <a:pt x="6004" y="11668"/>
                    <a:pt x="6938" y="12436"/>
                    <a:pt x="7972" y="13069"/>
                  </a:cubicBezTo>
                  <a:cubicBezTo>
                    <a:pt x="8003" y="13085"/>
                    <a:pt x="8033" y="13091"/>
                    <a:pt x="8060" y="13091"/>
                  </a:cubicBezTo>
                  <a:cubicBezTo>
                    <a:pt x="8214" y="13091"/>
                    <a:pt x="8304" y="12882"/>
                    <a:pt x="8106" y="12769"/>
                  </a:cubicBezTo>
                  <a:lnTo>
                    <a:pt x="8073" y="12736"/>
                  </a:lnTo>
                  <a:cubicBezTo>
                    <a:pt x="7472" y="10401"/>
                    <a:pt x="6905" y="8099"/>
                    <a:pt x="6271" y="5798"/>
                  </a:cubicBezTo>
                  <a:cubicBezTo>
                    <a:pt x="5804" y="3963"/>
                    <a:pt x="5170" y="1995"/>
                    <a:pt x="3736" y="727"/>
                  </a:cubicBezTo>
                  <a:cubicBezTo>
                    <a:pt x="3303" y="317"/>
                    <a:pt x="2699" y="0"/>
                    <a:pt x="2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4679750" y="4227625"/>
              <a:ext cx="349875" cy="164325"/>
            </a:xfrm>
            <a:custGeom>
              <a:avLst/>
              <a:gdLst/>
              <a:ahLst/>
              <a:cxnLst/>
              <a:rect l="l" t="t" r="r" b="b"/>
              <a:pathLst>
                <a:path w="13995" h="6573" extrusionOk="0">
                  <a:moveTo>
                    <a:pt x="11533" y="0"/>
                  </a:moveTo>
                  <a:cubicBezTo>
                    <a:pt x="9602" y="0"/>
                    <a:pt x="7865" y="1018"/>
                    <a:pt x="6322" y="2036"/>
                  </a:cubicBezTo>
                  <a:cubicBezTo>
                    <a:pt x="4321" y="3337"/>
                    <a:pt x="2353" y="4671"/>
                    <a:pt x="351" y="5938"/>
                  </a:cubicBezTo>
                  <a:lnTo>
                    <a:pt x="318" y="5938"/>
                  </a:lnTo>
                  <a:cubicBezTo>
                    <a:pt x="293" y="5933"/>
                    <a:pt x="270" y="5930"/>
                    <a:pt x="249" y="5930"/>
                  </a:cubicBezTo>
                  <a:cubicBezTo>
                    <a:pt x="14" y="5930"/>
                    <a:pt x="1" y="6244"/>
                    <a:pt x="184" y="6305"/>
                  </a:cubicBezTo>
                  <a:cubicBezTo>
                    <a:pt x="1385" y="6506"/>
                    <a:pt x="2620" y="6572"/>
                    <a:pt x="3820" y="6572"/>
                  </a:cubicBezTo>
                  <a:cubicBezTo>
                    <a:pt x="5021" y="6572"/>
                    <a:pt x="6189" y="6506"/>
                    <a:pt x="7390" y="6372"/>
                  </a:cubicBezTo>
                  <a:cubicBezTo>
                    <a:pt x="8457" y="6239"/>
                    <a:pt x="9458" y="6005"/>
                    <a:pt x="10392" y="5638"/>
                  </a:cubicBezTo>
                  <a:cubicBezTo>
                    <a:pt x="11392" y="5238"/>
                    <a:pt x="12360" y="4671"/>
                    <a:pt x="13027" y="3837"/>
                  </a:cubicBezTo>
                  <a:cubicBezTo>
                    <a:pt x="13561" y="3136"/>
                    <a:pt x="13994" y="2102"/>
                    <a:pt x="13727" y="1235"/>
                  </a:cubicBezTo>
                  <a:cubicBezTo>
                    <a:pt x="13494" y="334"/>
                    <a:pt x="12493" y="1"/>
                    <a:pt x="11626" y="1"/>
                  </a:cubicBezTo>
                  <a:cubicBezTo>
                    <a:pt x="11595" y="0"/>
                    <a:pt x="11564" y="0"/>
                    <a:pt x="11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4636825" y="3880725"/>
              <a:ext cx="144275" cy="361875"/>
            </a:xfrm>
            <a:custGeom>
              <a:avLst/>
              <a:gdLst/>
              <a:ahLst/>
              <a:cxnLst/>
              <a:rect l="l" t="t" r="r" b="b"/>
              <a:pathLst>
                <a:path w="5771" h="14475" extrusionOk="0">
                  <a:moveTo>
                    <a:pt x="3336" y="0"/>
                  </a:moveTo>
                  <a:cubicBezTo>
                    <a:pt x="2402" y="0"/>
                    <a:pt x="1535" y="701"/>
                    <a:pt x="1034" y="1401"/>
                  </a:cubicBezTo>
                  <a:cubicBezTo>
                    <a:pt x="400" y="2269"/>
                    <a:pt x="167" y="3369"/>
                    <a:pt x="67" y="4403"/>
                  </a:cubicBezTo>
                  <a:cubicBezTo>
                    <a:pt x="0" y="5404"/>
                    <a:pt x="67" y="6438"/>
                    <a:pt x="234" y="7506"/>
                  </a:cubicBezTo>
                  <a:cubicBezTo>
                    <a:pt x="434" y="8707"/>
                    <a:pt x="734" y="9874"/>
                    <a:pt x="1068" y="10975"/>
                  </a:cubicBezTo>
                  <a:cubicBezTo>
                    <a:pt x="1434" y="12176"/>
                    <a:pt x="1868" y="13276"/>
                    <a:pt x="2402" y="14377"/>
                  </a:cubicBezTo>
                  <a:cubicBezTo>
                    <a:pt x="2447" y="14445"/>
                    <a:pt x="2516" y="14475"/>
                    <a:pt x="2581" y="14475"/>
                  </a:cubicBezTo>
                  <a:cubicBezTo>
                    <a:pt x="2708" y="14475"/>
                    <a:pt x="2823" y="14364"/>
                    <a:pt x="2735" y="14210"/>
                  </a:cubicBezTo>
                  <a:cubicBezTo>
                    <a:pt x="2702" y="14210"/>
                    <a:pt x="2702" y="14177"/>
                    <a:pt x="2702" y="14177"/>
                  </a:cubicBezTo>
                  <a:cubicBezTo>
                    <a:pt x="3369" y="11875"/>
                    <a:pt x="4070" y="9607"/>
                    <a:pt x="4737" y="7339"/>
                  </a:cubicBezTo>
                  <a:cubicBezTo>
                    <a:pt x="5237" y="5538"/>
                    <a:pt x="5771" y="3503"/>
                    <a:pt x="5170" y="1668"/>
                  </a:cubicBezTo>
                  <a:cubicBezTo>
                    <a:pt x="4870" y="834"/>
                    <a:pt x="4270" y="0"/>
                    <a:pt x="3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4341600" y="4528200"/>
              <a:ext cx="208025" cy="327425"/>
            </a:xfrm>
            <a:custGeom>
              <a:avLst/>
              <a:gdLst/>
              <a:ahLst/>
              <a:cxnLst/>
              <a:rect l="l" t="t" r="r" b="b"/>
              <a:pathLst>
                <a:path w="8321" h="13097" extrusionOk="0">
                  <a:moveTo>
                    <a:pt x="2050" y="0"/>
                  </a:moveTo>
                  <a:cubicBezTo>
                    <a:pt x="1782" y="0"/>
                    <a:pt x="1515" y="66"/>
                    <a:pt x="1268" y="220"/>
                  </a:cubicBezTo>
                  <a:cubicBezTo>
                    <a:pt x="501" y="720"/>
                    <a:pt x="167" y="1754"/>
                    <a:pt x="67" y="2655"/>
                  </a:cubicBezTo>
                  <a:cubicBezTo>
                    <a:pt x="1" y="3723"/>
                    <a:pt x="368" y="4757"/>
                    <a:pt x="835" y="5724"/>
                  </a:cubicBezTo>
                  <a:cubicBezTo>
                    <a:pt x="1268" y="6691"/>
                    <a:pt x="1902" y="7525"/>
                    <a:pt x="2569" y="8326"/>
                  </a:cubicBezTo>
                  <a:cubicBezTo>
                    <a:pt x="3336" y="9193"/>
                    <a:pt x="4204" y="10060"/>
                    <a:pt x="5071" y="10861"/>
                  </a:cubicBezTo>
                  <a:cubicBezTo>
                    <a:pt x="6005" y="11695"/>
                    <a:pt x="6906" y="12462"/>
                    <a:pt x="7940" y="13063"/>
                  </a:cubicBezTo>
                  <a:cubicBezTo>
                    <a:pt x="7981" y="13086"/>
                    <a:pt x="8021" y="13096"/>
                    <a:pt x="8058" y="13096"/>
                  </a:cubicBezTo>
                  <a:cubicBezTo>
                    <a:pt x="8228" y="13096"/>
                    <a:pt x="8320" y="12878"/>
                    <a:pt x="8073" y="12796"/>
                  </a:cubicBezTo>
                  <a:lnTo>
                    <a:pt x="8040" y="12729"/>
                  </a:lnTo>
                  <a:cubicBezTo>
                    <a:pt x="7473" y="10394"/>
                    <a:pt x="6872" y="8092"/>
                    <a:pt x="6238" y="5824"/>
                  </a:cubicBezTo>
                  <a:cubicBezTo>
                    <a:pt x="5805" y="3989"/>
                    <a:pt x="5171" y="2021"/>
                    <a:pt x="3703" y="720"/>
                  </a:cubicBezTo>
                  <a:cubicBezTo>
                    <a:pt x="3265" y="328"/>
                    <a:pt x="2652" y="0"/>
                    <a:pt x="20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4535325" y="4697125"/>
              <a:ext cx="350025" cy="165150"/>
            </a:xfrm>
            <a:custGeom>
              <a:avLst/>
              <a:gdLst/>
              <a:ahLst/>
              <a:cxnLst/>
              <a:rect l="l" t="t" r="r" b="b"/>
              <a:pathLst>
                <a:path w="14001" h="6606" extrusionOk="0">
                  <a:moveTo>
                    <a:pt x="11539" y="0"/>
                  </a:moveTo>
                  <a:cubicBezTo>
                    <a:pt x="9610" y="0"/>
                    <a:pt x="7904" y="1019"/>
                    <a:pt x="6328" y="2069"/>
                  </a:cubicBezTo>
                  <a:cubicBezTo>
                    <a:pt x="4327" y="3337"/>
                    <a:pt x="2359" y="4671"/>
                    <a:pt x="357" y="5972"/>
                  </a:cubicBezTo>
                  <a:lnTo>
                    <a:pt x="324" y="5972"/>
                  </a:lnTo>
                  <a:cubicBezTo>
                    <a:pt x="311" y="5970"/>
                    <a:pt x="299" y="5970"/>
                    <a:pt x="287" y="5970"/>
                  </a:cubicBezTo>
                  <a:cubicBezTo>
                    <a:pt x="52" y="5970"/>
                    <a:pt x="0" y="6274"/>
                    <a:pt x="191" y="6306"/>
                  </a:cubicBezTo>
                  <a:cubicBezTo>
                    <a:pt x="1425" y="6539"/>
                    <a:pt x="2626" y="6606"/>
                    <a:pt x="3827" y="6606"/>
                  </a:cubicBezTo>
                  <a:cubicBezTo>
                    <a:pt x="5027" y="6606"/>
                    <a:pt x="6195" y="6539"/>
                    <a:pt x="7429" y="6406"/>
                  </a:cubicBezTo>
                  <a:cubicBezTo>
                    <a:pt x="8463" y="6272"/>
                    <a:pt x="9464" y="6039"/>
                    <a:pt x="10431" y="5638"/>
                  </a:cubicBezTo>
                  <a:cubicBezTo>
                    <a:pt x="11432" y="5271"/>
                    <a:pt x="12399" y="4671"/>
                    <a:pt x="13067" y="3837"/>
                  </a:cubicBezTo>
                  <a:cubicBezTo>
                    <a:pt x="13600" y="3137"/>
                    <a:pt x="14001" y="2136"/>
                    <a:pt x="13767" y="1269"/>
                  </a:cubicBezTo>
                  <a:cubicBezTo>
                    <a:pt x="13500" y="368"/>
                    <a:pt x="12499" y="1"/>
                    <a:pt x="11632" y="1"/>
                  </a:cubicBezTo>
                  <a:cubicBezTo>
                    <a:pt x="11601" y="0"/>
                    <a:pt x="11570" y="0"/>
                    <a:pt x="11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3992200" y="4266650"/>
              <a:ext cx="151925" cy="760750"/>
            </a:xfrm>
            <a:custGeom>
              <a:avLst/>
              <a:gdLst/>
              <a:ahLst/>
              <a:cxnLst/>
              <a:rect l="l" t="t" r="r" b="b"/>
              <a:pathLst>
                <a:path w="6077" h="30430" extrusionOk="0">
                  <a:moveTo>
                    <a:pt x="5590" y="1"/>
                  </a:moveTo>
                  <a:cubicBezTo>
                    <a:pt x="5483" y="1"/>
                    <a:pt x="5376" y="51"/>
                    <a:pt x="5304" y="174"/>
                  </a:cubicBezTo>
                  <a:cubicBezTo>
                    <a:pt x="4003" y="2409"/>
                    <a:pt x="3302" y="4911"/>
                    <a:pt x="2669" y="7413"/>
                  </a:cubicBezTo>
                  <a:cubicBezTo>
                    <a:pt x="2102" y="9781"/>
                    <a:pt x="1601" y="12183"/>
                    <a:pt x="1168" y="14618"/>
                  </a:cubicBezTo>
                  <a:cubicBezTo>
                    <a:pt x="334" y="19822"/>
                    <a:pt x="0" y="25126"/>
                    <a:pt x="133" y="30429"/>
                  </a:cubicBezTo>
                  <a:lnTo>
                    <a:pt x="834" y="30429"/>
                  </a:lnTo>
                  <a:cubicBezTo>
                    <a:pt x="801" y="28895"/>
                    <a:pt x="801" y="27461"/>
                    <a:pt x="834" y="25960"/>
                  </a:cubicBezTo>
                  <a:cubicBezTo>
                    <a:pt x="934" y="21690"/>
                    <a:pt x="1368" y="17454"/>
                    <a:pt x="2135" y="13284"/>
                  </a:cubicBezTo>
                  <a:cubicBezTo>
                    <a:pt x="2502" y="11149"/>
                    <a:pt x="2969" y="9081"/>
                    <a:pt x="3503" y="6979"/>
                  </a:cubicBezTo>
                  <a:cubicBezTo>
                    <a:pt x="4103" y="4778"/>
                    <a:pt x="4770" y="2509"/>
                    <a:pt x="5938" y="508"/>
                  </a:cubicBezTo>
                  <a:cubicBezTo>
                    <a:pt x="6076" y="254"/>
                    <a:pt x="5832" y="1"/>
                    <a:pt x="5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3997500" y="4654075"/>
              <a:ext cx="268250" cy="279150"/>
            </a:xfrm>
            <a:custGeom>
              <a:avLst/>
              <a:gdLst/>
              <a:ahLst/>
              <a:cxnLst/>
              <a:rect l="l" t="t" r="r" b="b"/>
              <a:pathLst>
                <a:path w="10730" h="11166" extrusionOk="0">
                  <a:moveTo>
                    <a:pt x="8786" y="1"/>
                  </a:moveTo>
                  <a:cubicBezTo>
                    <a:pt x="8342" y="1"/>
                    <a:pt x="7883" y="136"/>
                    <a:pt x="7494" y="322"/>
                  </a:cubicBezTo>
                  <a:cubicBezTo>
                    <a:pt x="5759" y="1189"/>
                    <a:pt x="4658" y="2957"/>
                    <a:pt x="3758" y="4625"/>
                  </a:cubicBezTo>
                  <a:cubicBezTo>
                    <a:pt x="2590" y="6693"/>
                    <a:pt x="1456" y="8795"/>
                    <a:pt x="288" y="10863"/>
                  </a:cubicBezTo>
                  <a:lnTo>
                    <a:pt x="255" y="10863"/>
                  </a:lnTo>
                  <a:cubicBezTo>
                    <a:pt x="1" y="10863"/>
                    <a:pt x="110" y="11165"/>
                    <a:pt x="294" y="11165"/>
                  </a:cubicBezTo>
                  <a:cubicBezTo>
                    <a:pt x="303" y="11165"/>
                    <a:pt x="312" y="11165"/>
                    <a:pt x="322" y="11163"/>
                  </a:cubicBezTo>
                  <a:cubicBezTo>
                    <a:pt x="1489" y="10796"/>
                    <a:pt x="2590" y="10296"/>
                    <a:pt x="3657" y="9762"/>
                  </a:cubicBezTo>
                  <a:cubicBezTo>
                    <a:pt x="4725" y="9195"/>
                    <a:pt x="5759" y="8595"/>
                    <a:pt x="6760" y="7927"/>
                  </a:cubicBezTo>
                  <a:cubicBezTo>
                    <a:pt x="7594" y="7327"/>
                    <a:pt x="8428" y="6660"/>
                    <a:pt x="9095" y="5859"/>
                  </a:cubicBezTo>
                  <a:cubicBezTo>
                    <a:pt x="9795" y="5092"/>
                    <a:pt x="10396" y="4125"/>
                    <a:pt x="10562" y="3091"/>
                  </a:cubicBezTo>
                  <a:cubicBezTo>
                    <a:pt x="10729" y="2190"/>
                    <a:pt x="10596" y="1123"/>
                    <a:pt x="9962" y="455"/>
                  </a:cubicBezTo>
                  <a:cubicBezTo>
                    <a:pt x="9634" y="127"/>
                    <a:pt x="9217" y="1"/>
                    <a:pt x="8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696975" y="4706250"/>
              <a:ext cx="316075" cy="226075"/>
            </a:xfrm>
            <a:custGeom>
              <a:avLst/>
              <a:gdLst/>
              <a:ahLst/>
              <a:cxnLst/>
              <a:rect l="l" t="t" r="r" b="b"/>
              <a:pathLst>
                <a:path w="12643" h="9043" extrusionOk="0">
                  <a:moveTo>
                    <a:pt x="2154" y="1"/>
                  </a:moveTo>
                  <a:cubicBezTo>
                    <a:pt x="1498" y="1"/>
                    <a:pt x="837" y="203"/>
                    <a:pt x="468" y="770"/>
                  </a:cubicBezTo>
                  <a:cubicBezTo>
                    <a:pt x="1" y="1604"/>
                    <a:pt x="134" y="2672"/>
                    <a:pt x="501" y="3505"/>
                  </a:cubicBezTo>
                  <a:cubicBezTo>
                    <a:pt x="935" y="4439"/>
                    <a:pt x="1735" y="5240"/>
                    <a:pt x="2602" y="5874"/>
                  </a:cubicBezTo>
                  <a:cubicBezTo>
                    <a:pt x="3436" y="6441"/>
                    <a:pt x="4404" y="6941"/>
                    <a:pt x="5338" y="7342"/>
                  </a:cubicBezTo>
                  <a:cubicBezTo>
                    <a:pt x="6472" y="7742"/>
                    <a:pt x="7606" y="8109"/>
                    <a:pt x="8774" y="8409"/>
                  </a:cubicBezTo>
                  <a:cubicBezTo>
                    <a:pt x="9941" y="8709"/>
                    <a:pt x="11142" y="8943"/>
                    <a:pt x="12343" y="9043"/>
                  </a:cubicBezTo>
                  <a:cubicBezTo>
                    <a:pt x="12610" y="9043"/>
                    <a:pt x="12643" y="8709"/>
                    <a:pt x="12309" y="8676"/>
                  </a:cubicBezTo>
                  <a:lnTo>
                    <a:pt x="12276" y="8676"/>
                  </a:lnTo>
                  <a:cubicBezTo>
                    <a:pt x="10675" y="6908"/>
                    <a:pt x="9107" y="5107"/>
                    <a:pt x="7473" y="3372"/>
                  </a:cubicBezTo>
                  <a:cubicBezTo>
                    <a:pt x="6172" y="2004"/>
                    <a:pt x="4771" y="537"/>
                    <a:pt x="2836" y="70"/>
                  </a:cubicBezTo>
                  <a:cubicBezTo>
                    <a:pt x="2618" y="26"/>
                    <a:pt x="2387" y="1"/>
                    <a:pt x="21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4016700" y="4428400"/>
              <a:ext cx="305750" cy="237950"/>
            </a:xfrm>
            <a:custGeom>
              <a:avLst/>
              <a:gdLst/>
              <a:ahLst/>
              <a:cxnLst/>
              <a:rect l="l" t="t" r="r" b="b"/>
              <a:pathLst>
                <a:path w="12230" h="9518" extrusionOk="0">
                  <a:moveTo>
                    <a:pt x="10213" y="0"/>
                  </a:moveTo>
                  <a:cubicBezTo>
                    <a:pt x="9913" y="0"/>
                    <a:pt x="9609" y="52"/>
                    <a:pt x="9327" y="142"/>
                  </a:cubicBezTo>
                  <a:cubicBezTo>
                    <a:pt x="7459" y="676"/>
                    <a:pt x="6058" y="2177"/>
                    <a:pt x="4858" y="3645"/>
                  </a:cubicBezTo>
                  <a:cubicBezTo>
                    <a:pt x="3323" y="5480"/>
                    <a:pt x="1822" y="7314"/>
                    <a:pt x="321" y="9149"/>
                  </a:cubicBezTo>
                  <a:lnTo>
                    <a:pt x="288" y="9149"/>
                  </a:lnTo>
                  <a:cubicBezTo>
                    <a:pt x="0" y="9181"/>
                    <a:pt x="49" y="9518"/>
                    <a:pt x="258" y="9518"/>
                  </a:cubicBezTo>
                  <a:cubicBezTo>
                    <a:pt x="268" y="9518"/>
                    <a:pt x="277" y="9517"/>
                    <a:pt x="288" y="9516"/>
                  </a:cubicBezTo>
                  <a:cubicBezTo>
                    <a:pt x="1488" y="9382"/>
                    <a:pt x="2656" y="9116"/>
                    <a:pt x="3823" y="8715"/>
                  </a:cubicBezTo>
                  <a:cubicBezTo>
                    <a:pt x="4958" y="8382"/>
                    <a:pt x="6058" y="7981"/>
                    <a:pt x="7193" y="7481"/>
                  </a:cubicBezTo>
                  <a:cubicBezTo>
                    <a:pt x="8160" y="7047"/>
                    <a:pt x="9061" y="6514"/>
                    <a:pt x="9861" y="5880"/>
                  </a:cubicBezTo>
                  <a:cubicBezTo>
                    <a:pt x="10695" y="5213"/>
                    <a:pt x="11462" y="4446"/>
                    <a:pt x="11829" y="3445"/>
                  </a:cubicBezTo>
                  <a:cubicBezTo>
                    <a:pt x="12163" y="2611"/>
                    <a:pt x="12229" y="1510"/>
                    <a:pt x="11729" y="709"/>
                  </a:cubicBezTo>
                  <a:cubicBezTo>
                    <a:pt x="11375" y="201"/>
                    <a:pt x="10802" y="0"/>
                    <a:pt x="10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3755350" y="4393825"/>
              <a:ext cx="276575" cy="272550"/>
            </a:xfrm>
            <a:custGeom>
              <a:avLst/>
              <a:gdLst/>
              <a:ahLst/>
              <a:cxnLst/>
              <a:rect l="l" t="t" r="r" b="b"/>
              <a:pathLst>
                <a:path w="11063" h="10902" extrusionOk="0">
                  <a:moveTo>
                    <a:pt x="1948" y="1"/>
                  </a:moveTo>
                  <a:cubicBezTo>
                    <a:pt x="1471" y="1"/>
                    <a:pt x="1011" y="146"/>
                    <a:pt x="668" y="525"/>
                  </a:cubicBezTo>
                  <a:cubicBezTo>
                    <a:pt x="34" y="1225"/>
                    <a:pt x="1" y="2293"/>
                    <a:pt x="201" y="3193"/>
                  </a:cubicBezTo>
                  <a:cubicBezTo>
                    <a:pt x="434" y="4261"/>
                    <a:pt x="1101" y="5195"/>
                    <a:pt x="1802" y="5929"/>
                  </a:cubicBezTo>
                  <a:cubicBezTo>
                    <a:pt x="2502" y="6696"/>
                    <a:pt x="3336" y="7363"/>
                    <a:pt x="4237" y="7897"/>
                  </a:cubicBezTo>
                  <a:cubicBezTo>
                    <a:pt x="5204" y="8530"/>
                    <a:pt x="6272" y="9098"/>
                    <a:pt x="7339" y="9598"/>
                  </a:cubicBezTo>
                  <a:cubicBezTo>
                    <a:pt x="8440" y="10165"/>
                    <a:pt x="9574" y="10599"/>
                    <a:pt x="10742" y="10899"/>
                  </a:cubicBezTo>
                  <a:cubicBezTo>
                    <a:pt x="10753" y="10900"/>
                    <a:pt x="10763" y="10901"/>
                    <a:pt x="10774" y="10901"/>
                  </a:cubicBezTo>
                  <a:cubicBezTo>
                    <a:pt x="10984" y="10901"/>
                    <a:pt x="11063" y="10591"/>
                    <a:pt x="10808" y="10432"/>
                  </a:cubicBezTo>
                  <a:lnTo>
                    <a:pt x="10775" y="10432"/>
                  </a:lnTo>
                  <a:cubicBezTo>
                    <a:pt x="9507" y="8397"/>
                    <a:pt x="8307" y="6396"/>
                    <a:pt x="7039" y="4361"/>
                  </a:cubicBezTo>
                  <a:cubicBezTo>
                    <a:pt x="6038" y="2760"/>
                    <a:pt x="4937" y="1058"/>
                    <a:pt x="3136" y="258"/>
                  </a:cubicBezTo>
                  <a:cubicBezTo>
                    <a:pt x="2769" y="105"/>
                    <a:pt x="2353"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4064250" y="4199075"/>
              <a:ext cx="306575" cy="237950"/>
            </a:xfrm>
            <a:custGeom>
              <a:avLst/>
              <a:gdLst/>
              <a:ahLst/>
              <a:cxnLst/>
              <a:rect l="l" t="t" r="r" b="b"/>
              <a:pathLst>
                <a:path w="12263" h="9518" extrusionOk="0">
                  <a:moveTo>
                    <a:pt x="10214" y="0"/>
                  </a:moveTo>
                  <a:cubicBezTo>
                    <a:pt x="9912" y="0"/>
                    <a:pt x="9608" y="52"/>
                    <a:pt x="9327" y="142"/>
                  </a:cubicBezTo>
                  <a:cubicBezTo>
                    <a:pt x="7459" y="676"/>
                    <a:pt x="6091" y="2177"/>
                    <a:pt x="4857" y="3645"/>
                  </a:cubicBezTo>
                  <a:cubicBezTo>
                    <a:pt x="3322" y="5479"/>
                    <a:pt x="1821" y="7314"/>
                    <a:pt x="320" y="9149"/>
                  </a:cubicBezTo>
                  <a:lnTo>
                    <a:pt x="287" y="9149"/>
                  </a:lnTo>
                  <a:cubicBezTo>
                    <a:pt x="1" y="9212"/>
                    <a:pt x="48" y="9518"/>
                    <a:pt x="255" y="9518"/>
                  </a:cubicBezTo>
                  <a:cubicBezTo>
                    <a:pt x="265" y="9518"/>
                    <a:pt x="276" y="9517"/>
                    <a:pt x="287" y="9516"/>
                  </a:cubicBezTo>
                  <a:cubicBezTo>
                    <a:pt x="1488" y="9382"/>
                    <a:pt x="2655" y="9115"/>
                    <a:pt x="3823" y="8715"/>
                  </a:cubicBezTo>
                  <a:cubicBezTo>
                    <a:pt x="4957" y="8381"/>
                    <a:pt x="6091" y="7981"/>
                    <a:pt x="7225" y="7481"/>
                  </a:cubicBezTo>
                  <a:cubicBezTo>
                    <a:pt x="8159" y="7047"/>
                    <a:pt x="9093" y="6513"/>
                    <a:pt x="9860" y="5880"/>
                  </a:cubicBezTo>
                  <a:cubicBezTo>
                    <a:pt x="10694" y="5212"/>
                    <a:pt x="11462" y="4445"/>
                    <a:pt x="11829" y="3445"/>
                  </a:cubicBezTo>
                  <a:cubicBezTo>
                    <a:pt x="12162" y="2611"/>
                    <a:pt x="12262" y="1510"/>
                    <a:pt x="11762" y="709"/>
                  </a:cubicBezTo>
                  <a:cubicBezTo>
                    <a:pt x="11386" y="201"/>
                    <a:pt x="10805" y="0"/>
                    <a:pt x="10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803725" y="4164500"/>
              <a:ext cx="275725" cy="272525"/>
            </a:xfrm>
            <a:custGeom>
              <a:avLst/>
              <a:gdLst/>
              <a:ahLst/>
              <a:cxnLst/>
              <a:rect l="l" t="t" r="r" b="b"/>
              <a:pathLst>
                <a:path w="11029" h="10901" extrusionOk="0">
                  <a:moveTo>
                    <a:pt x="1931" y="1"/>
                  </a:moveTo>
                  <a:cubicBezTo>
                    <a:pt x="1454" y="1"/>
                    <a:pt x="992" y="145"/>
                    <a:pt x="667" y="524"/>
                  </a:cubicBezTo>
                  <a:cubicBezTo>
                    <a:pt x="34" y="1225"/>
                    <a:pt x="0" y="2292"/>
                    <a:pt x="200" y="3193"/>
                  </a:cubicBezTo>
                  <a:cubicBezTo>
                    <a:pt x="401" y="4260"/>
                    <a:pt x="1068" y="5194"/>
                    <a:pt x="1768" y="5928"/>
                  </a:cubicBezTo>
                  <a:cubicBezTo>
                    <a:pt x="2502" y="6696"/>
                    <a:pt x="3336" y="7363"/>
                    <a:pt x="4203" y="7896"/>
                  </a:cubicBezTo>
                  <a:cubicBezTo>
                    <a:pt x="5204" y="8530"/>
                    <a:pt x="6238" y="9097"/>
                    <a:pt x="7339" y="9598"/>
                  </a:cubicBezTo>
                  <a:cubicBezTo>
                    <a:pt x="8406" y="10165"/>
                    <a:pt x="9540" y="10598"/>
                    <a:pt x="10708" y="10899"/>
                  </a:cubicBezTo>
                  <a:cubicBezTo>
                    <a:pt x="10717" y="10900"/>
                    <a:pt x="10727" y="10901"/>
                    <a:pt x="10736" y="10901"/>
                  </a:cubicBezTo>
                  <a:cubicBezTo>
                    <a:pt x="10920" y="10901"/>
                    <a:pt x="11029" y="10591"/>
                    <a:pt x="10775" y="10432"/>
                  </a:cubicBezTo>
                  <a:lnTo>
                    <a:pt x="10741" y="10432"/>
                  </a:lnTo>
                  <a:cubicBezTo>
                    <a:pt x="9507" y="8397"/>
                    <a:pt x="8273" y="6395"/>
                    <a:pt x="7039" y="4361"/>
                  </a:cubicBezTo>
                  <a:cubicBezTo>
                    <a:pt x="6038" y="2759"/>
                    <a:pt x="4904" y="1058"/>
                    <a:pt x="3103" y="258"/>
                  </a:cubicBezTo>
                  <a:cubicBezTo>
                    <a:pt x="2751" y="105"/>
                    <a:pt x="2335" y="1"/>
                    <a:pt x="1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112200" y="3962325"/>
              <a:ext cx="181050" cy="340100"/>
            </a:xfrm>
            <a:custGeom>
              <a:avLst/>
              <a:gdLst/>
              <a:ahLst/>
              <a:cxnLst/>
              <a:rect l="l" t="t" r="r" b="b"/>
              <a:pathLst>
                <a:path w="7242" h="13604" extrusionOk="0">
                  <a:moveTo>
                    <a:pt x="4997" y="0"/>
                  </a:moveTo>
                  <a:cubicBezTo>
                    <a:pt x="4325" y="0"/>
                    <a:pt x="3695" y="424"/>
                    <a:pt x="3239" y="906"/>
                  </a:cubicBezTo>
                  <a:cubicBezTo>
                    <a:pt x="1905" y="2307"/>
                    <a:pt x="1505" y="4342"/>
                    <a:pt x="1238" y="6176"/>
                  </a:cubicBezTo>
                  <a:cubicBezTo>
                    <a:pt x="871" y="8511"/>
                    <a:pt x="537" y="10913"/>
                    <a:pt x="204" y="13248"/>
                  </a:cubicBezTo>
                  <a:lnTo>
                    <a:pt x="170" y="13281"/>
                  </a:lnTo>
                  <a:cubicBezTo>
                    <a:pt x="1" y="13395"/>
                    <a:pt x="119" y="13604"/>
                    <a:pt x="260" y="13604"/>
                  </a:cubicBezTo>
                  <a:cubicBezTo>
                    <a:pt x="286" y="13604"/>
                    <a:pt x="312" y="13597"/>
                    <a:pt x="337" y="13582"/>
                  </a:cubicBezTo>
                  <a:cubicBezTo>
                    <a:pt x="1304" y="12814"/>
                    <a:pt x="2172" y="11981"/>
                    <a:pt x="2972" y="11080"/>
                  </a:cubicBezTo>
                  <a:cubicBezTo>
                    <a:pt x="3739" y="10179"/>
                    <a:pt x="4507" y="9245"/>
                    <a:pt x="5207" y="8278"/>
                  </a:cubicBezTo>
                  <a:cubicBezTo>
                    <a:pt x="5808" y="7444"/>
                    <a:pt x="6341" y="6510"/>
                    <a:pt x="6675" y="5509"/>
                  </a:cubicBezTo>
                  <a:cubicBezTo>
                    <a:pt x="7042" y="4509"/>
                    <a:pt x="7242" y="3441"/>
                    <a:pt x="7075" y="2407"/>
                  </a:cubicBezTo>
                  <a:cubicBezTo>
                    <a:pt x="6908" y="1506"/>
                    <a:pt x="6475" y="506"/>
                    <a:pt x="5641" y="139"/>
                  </a:cubicBezTo>
                  <a:cubicBezTo>
                    <a:pt x="5425" y="43"/>
                    <a:pt x="5209" y="0"/>
                    <a:pt x="4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902025" y="4230175"/>
              <a:ext cx="686675" cy="836425"/>
            </a:xfrm>
            <a:custGeom>
              <a:avLst/>
              <a:gdLst/>
              <a:ahLst/>
              <a:cxnLst/>
              <a:rect l="l" t="t" r="r" b="b"/>
              <a:pathLst>
                <a:path w="27467" h="33457" extrusionOk="0">
                  <a:moveTo>
                    <a:pt x="420" y="0"/>
                  </a:moveTo>
                  <a:cubicBezTo>
                    <a:pt x="211" y="0"/>
                    <a:pt x="0" y="185"/>
                    <a:pt x="81" y="466"/>
                  </a:cubicBezTo>
                  <a:cubicBezTo>
                    <a:pt x="715" y="2968"/>
                    <a:pt x="1949" y="5269"/>
                    <a:pt x="3250" y="7471"/>
                  </a:cubicBezTo>
                  <a:cubicBezTo>
                    <a:pt x="4451" y="9606"/>
                    <a:pt x="5785" y="11641"/>
                    <a:pt x="7219" y="13642"/>
                  </a:cubicBezTo>
                  <a:cubicBezTo>
                    <a:pt x="12223" y="20747"/>
                    <a:pt x="18360" y="27052"/>
                    <a:pt x="25265" y="32289"/>
                  </a:cubicBezTo>
                  <a:cubicBezTo>
                    <a:pt x="25766" y="32722"/>
                    <a:pt x="26266" y="33089"/>
                    <a:pt x="26766" y="33456"/>
                  </a:cubicBezTo>
                  <a:lnTo>
                    <a:pt x="27467" y="33089"/>
                  </a:lnTo>
                  <a:cubicBezTo>
                    <a:pt x="22930" y="29820"/>
                    <a:pt x="18694" y="26118"/>
                    <a:pt x="14891" y="21981"/>
                  </a:cubicBezTo>
                  <a:cubicBezTo>
                    <a:pt x="11956" y="18879"/>
                    <a:pt x="9354" y="15543"/>
                    <a:pt x="6919" y="12041"/>
                  </a:cubicBezTo>
                  <a:cubicBezTo>
                    <a:pt x="5718" y="10240"/>
                    <a:pt x="4584" y="8438"/>
                    <a:pt x="3550" y="6570"/>
                  </a:cubicBezTo>
                  <a:cubicBezTo>
                    <a:pt x="2416" y="4569"/>
                    <a:pt x="1348" y="2534"/>
                    <a:pt x="748" y="266"/>
                  </a:cubicBezTo>
                  <a:cubicBezTo>
                    <a:pt x="695" y="80"/>
                    <a:pt x="558"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202575" y="4437750"/>
              <a:ext cx="143475" cy="362575"/>
            </a:xfrm>
            <a:custGeom>
              <a:avLst/>
              <a:gdLst/>
              <a:ahLst/>
              <a:cxnLst/>
              <a:rect l="l" t="t" r="r" b="b"/>
              <a:pathLst>
                <a:path w="5739" h="14503" extrusionOk="0">
                  <a:moveTo>
                    <a:pt x="2448" y="1"/>
                  </a:moveTo>
                  <a:cubicBezTo>
                    <a:pt x="1511" y="1"/>
                    <a:pt x="896" y="851"/>
                    <a:pt x="634" y="1636"/>
                  </a:cubicBezTo>
                  <a:cubicBezTo>
                    <a:pt x="1" y="3471"/>
                    <a:pt x="434" y="5473"/>
                    <a:pt x="901" y="7307"/>
                  </a:cubicBezTo>
                  <a:cubicBezTo>
                    <a:pt x="1535" y="9609"/>
                    <a:pt x="2169" y="11910"/>
                    <a:pt x="2836" y="14179"/>
                  </a:cubicBezTo>
                  <a:cubicBezTo>
                    <a:pt x="2836" y="14179"/>
                    <a:pt x="2836" y="14245"/>
                    <a:pt x="2803" y="14245"/>
                  </a:cubicBezTo>
                  <a:cubicBezTo>
                    <a:pt x="2757" y="14382"/>
                    <a:pt x="2897" y="14503"/>
                    <a:pt x="3023" y="14503"/>
                  </a:cubicBezTo>
                  <a:cubicBezTo>
                    <a:pt x="3082" y="14503"/>
                    <a:pt x="3138" y="14476"/>
                    <a:pt x="3170" y="14412"/>
                  </a:cubicBezTo>
                  <a:cubicBezTo>
                    <a:pt x="3737" y="13345"/>
                    <a:pt x="4170" y="12177"/>
                    <a:pt x="4537" y="11077"/>
                  </a:cubicBezTo>
                  <a:cubicBezTo>
                    <a:pt x="4904" y="9942"/>
                    <a:pt x="5204" y="8775"/>
                    <a:pt x="5471" y="7607"/>
                  </a:cubicBezTo>
                  <a:cubicBezTo>
                    <a:pt x="5671" y="6607"/>
                    <a:pt x="5738" y="5573"/>
                    <a:pt x="5671" y="4505"/>
                  </a:cubicBezTo>
                  <a:cubicBezTo>
                    <a:pt x="5638" y="3471"/>
                    <a:pt x="5371" y="2337"/>
                    <a:pt x="4737" y="1470"/>
                  </a:cubicBezTo>
                  <a:cubicBezTo>
                    <a:pt x="4237" y="736"/>
                    <a:pt x="3403" y="2"/>
                    <a:pt x="2502" y="2"/>
                  </a:cubicBezTo>
                  <a:cubicBezTo>
                    <a:pt x="2484" y="1"/>
                    <a:pt x="2466" y="1"/>
                    <a:pt x="2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919050" y="4778975"/>
              <a:ext cx="366500" cy="134250"/>
            </a:xfrm>
            <a:custGeom>
              <a:avLst/>
              <a:gdLst/>
              <a:ahLst/>
              <a:cxnLst/>
              <a:rect l="l" t="t" r="r" b="b"/>
              <a:pathLst>
                <a:path w="14660" h="5370" extrusionOk="0">
                  <a:moveTo>
                    <a:pt x="5718" y="0"/>
                  </a:moveTo>
                  <a:cubicBezTo>
                    <a:pt x="4225" y="0"/>
                    <a:pt x="2685" y="152"/>
                    <a:pt x="1401" y="897"/>
                  </a:cubicBezTo>
                  <a:cubicBezTo>
                    <a:pt x="667" y="1364"/>
                    <a:pt x="0" y="2164"/>
                    <a:pt x="200" y="3065"/>
                  </a:cubicBezTo>
                  <a:cubicBezTo>
                    <a:pt x="467" y="3999"/>
                    <a:pt x="1301" y="4666"/>
                    <a:pt x="2135" y="5000"/>
                  </a:cubicBezTo>
                  <a:cubicBezTo>
                    <a:pt x="2732" y="5267"/>
                    <a:pt x="3393" y="5370"/>
                    <a:pt x="4062" y="5370"/>
                  </a:cubicBezTo>
                  <a:cubicBezTo>
                    <a:pt x="4477" y="5370"/>
                    <a:pt x="4895" y="5330"/>
                    <a:pt x="5304" y="5266"/>
                  </a:cubicBezTo>
                  <a:cubicBezTo>
                    <a:pt x="6338" y="5066"/>
                    <a:pt x="7339" y="4799"/>
                    <a:pt x="8306" y="4366"/>
                  </a:cubicBezTo>
                  <a:cubicBezTo>
                    <a:pt x="9407" y="3899"/>
                    <a:pt x="10474" y="3365"/>
                    <a:pt x="11508" y="2798"/>
                  </a:cubicBezTo>
                  <a:cubicBezTo>
                    <a:pt x="12576" y="2198"/>
                    <a:pt x="13577" y="1530"/>
                    <a:pt x="14511" y="763"/>
                  </a:cubicBezTo>
                  <a:cubicBezTo>
                    <a:pt x="14659" y="614"/>
                    <a:pt x="14516" y="386"/>
                    <a:pt x="14294" y="386"/>
                  </a:cubicBezTo>
                  <a:cubicBezTo>
                    <a:pt x="14267" y="386"/>
                    <a:pt x="14239" y="389"/>
                    <a:pt x="14210" y="396"/>
                  </a:cubicBezTo>
                  <a:lnTo>
                    <a:pt x="14177" y="463"/>
                  </a:lnTo>
                  <a:cubicBezTo>
                    <a:pt x="11809" y="330"/>
                    <a:pt x="9407" y="163"/>
                    <a:pt x="7039" y="29"/>
                  </a:cubicBezTo>
                  <a:cubicBezTo>
                    <a:pt x="6608" y="14"/>
                    <a:pt x="6165" y="0"/>
                    <a:pt x="5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081650" y="4235950"/>
              <a:ext cx="138475" cy="361000"/>
            </a:xfrm>
            <a:custGeom>
              <a:avLst/>
              <a:gdLst/>
              <a:ahLst/>
              <a:cxnLst/>
              <a:rect l="l" t="t" r="r" b="b"/>
              <a:pathLst>
                <a:path w="5539" h="14440" extrusionOk="0">
                  <a:moveTo>
                    <a:pt x="2813" y="0"/>
                  </a:moveTo>
                  <a:cubicBezTo>
                    <a:pt x="2020" y="0"/>
                    <a:pt x="1355" y="625"/>
                    <a:pt x="1002" y="1302"/>
                  </a:cubicBezTo>
                  <a:cubicBezTo>
                    <a:pt x="1" y="2970"/>
                    <a:pt x="68" y="5038"/>
                    <a:pt x="234" y="6906"/>
                  </a:cubicBezTo>
                  <a:cubicBezTo>
                    <a:pt x="401" y="9275"/>
                    <a:pt x="635" y="11677"/>
                    <a:pt x="835" y="14045"/>
                  </a:cubicBezTo>
                  <a:lnTo>
                    <a:pt x="801" y="14078"/>
                  </a:lnTo>
                  <a:cubicBezTo>
                    <a:pt x="702" y="14277"/>
                    <a:pt x="807" y="14439"/>
                    <a:pt x="936" y="14439"/>
                  </a:cubicBezTo>
                  <a:cubicBezTo>
                    <a:pt x="979" y="14439"/>
                    <a:pt x="1026" y="14421"/>
                    <a:pt x="1068" y="14378"/>
                  </a:cubicBezTo>
                  <a:cubicBezTo>
                    <a:pt x="1835" y="13478"/>
                    <a:pt x="2503" y="12410"/>
                    <a:pt x="3070" y="11343"/>
                  </a:cubicBezTo>
                  <a:cubicBezTo>
                    <a:pt x="3670" y="10309"/>
                    <a:pt x="4170" y="9208"/>
                    <a:pt x="4637" y="8074"/>
                  </a:cubicBezTo>
                  <a:cubicBezTo>
                    <a:pt x="5004" y="7140"/>
                    <a:pt x="5271" y="6139"/>
                    <a:pt x="5405" y="5072"/>
                  </a:cubicBezTo>
                  <a:cubicBezTo>
                    <a:pt x="5538" y="4038"/>
                    <a:pt x="5538" y="2904"/>
                    <a:pt x="5071" y="1903"/>
                  </a:cubicBezTo>
                  <a:cubicBezTo>
                    <a:pt x="4738" y="1069"/>
                    <a:pt x="4037" y="235"/>
                    <a:pt x="3136" y="35"/>
                  </a:cubicBezTo>
                  <a:cubicBezTo>
                    <a:pt x="3027" y="11"/>
                    <a:pt x="2919" y="0"/>
                    <a:pt x="28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1746425" y="4529300"/>
              <a:ext cx="367025" cy="133000"/>
            </a:xfrm>
            <a:custGeom>
              <a:avLst/>
              <a:gdLst/>
              <a:ahLst/>
              <a:cxnLst/>
              <a:rect l="l" t="t" r="r" b="b"/>
              <a:pathLst>
                <a:path w="14681" h="5320" extrusionOk="0">
                  <a:moveTo>
                    <a:pt x="3717" y="0"/>
                  </a:moveTo>
                  <a:cubicBezTo>
                    <a:pt x="3012" y="0"/>
                    <a:pt x="2312" y="97"/>
                    <a:pt x="1635" y="343"/>
                  </a:cubicBezTo>
                  <a:cubicBezTo>
                    <a:pt x="834" y="643"/>
                    <a:pt x="0" y="1277"/>
                    <a:pt x="67" y="2244"/>
                  </a:cubicBezTo>
                  <a:cubicBezTo>
                    <a:pt x="100" y="3178"/>
                    <a:pt x="801" y="3979"/>
                    <a:pt x="1568" y="4479"/>
                  </a:cubicBezTo>
                  <a:cubicBezTo>
                    <a:pt x="2435" y="5046"/>
                    <a:pt x="3569" y="5280"/>
                    <a:pt x="4604" y="5313"/>
                  </a:cubicBezTo>
                  <a:cubicBezTo>
                    <a:pt x="4733" y="5317"/>
                    <a:pt x="4862" y="5319"/>
                    <a:pt x="4991" y="5319"/>
                  </a:cubicBezTo>
                  <a:cubicBezTo>
                    <a:pt x="5896" y="5319"/>
                    <a:pt x="6801" y="5217"/>
                    <a:pt x="7706" y="5013"/>
                  </a:cubicBezTo>
                  <a:cubicBezTo>
                    <a:pt x="8840" y="4779"/>
                    <a:pt x="10007" y="4446"/>
                    <a:pt x="11142" y="4079"/>
                  </a:cubicBezTo>
                  <a:cubicBezTo>
                    <a:pt x="12309" y="3645"/>
                    <a:pt x="13443" y="3178"/>
                    <a:pt x="14477" y="2611"/>
                  </a:cubicBezTo>
                  <a:cubicBezTo>
                    <a:pt x="14681" y="2524"/>
                    <a:pt x="14580" y="2259"/>
                    <a:pt x="14374" y="2259"/>
                  </a:cubicBezTo>
                  <a:cubicBezTo>
                    <a:pt x="14344" y="2259"/>
                    <a:pt x="14311" y="2265"/>
                    <a:pt x="14277" y="2278"/>
                  </a:cubicBezTo>
                  <a:lnTo>
                    <a:pt x="14244" y="2311"/>
                  </a:lnTo>
                  <a:cubicBezTo>
                    <a:pt x="11942" y="1744"/>
                    <a:pt x="9607" y="1143"/>
                    <a:pt x="7305" y="576"/>
                  </a:cubicBezTo>
                  <a:cubicBezTo>
                    <a:pt x="6148" y="282"/>
                    <a:pt x="4924" y="0"/>
                    <a:pt x="3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955725" y="4039125"/>
              <a:ext cx="138475" cy="361025"/>
            </a:xfrm>
            <a:custGeom>
              <a:avLst/>
              <a:gdLst/>
              <a:ahLst/>
              <a:cxnLst/>
              <a:rect l="l" t="t" r="r" b="b"/>
              <a:pathLst>
                <a:path w="5539" h="14441" extrusionOk="0">
                  <a:moveTo>
                    <a:pt x="2789" y="1"/>
                  </a:moveTo>
                  <a:cubicBezTo>
                    <a:pt x="2019" y="1"/>
                    <a:pt x="1355" y="622"/>
                    <a:pt x="1002" y="1270"/>
                  </a:cubicBezTo>
                  <a:cubicBezTo>
                    <a:pt x="1" y="2938"/>
                    <a:pt x="68" y="5039"/>
                    <a:pt x="234" y="6907"/>
                  </a:cubicBezTo>
                  <a:cubicBezTo>
                    <a:pt x="401" y="9275"/>
                    <a:pt x="601" y="11677"/>
                    <a:pt x="835" y="14046"/>
                  </a:cubicBezTo>
                  <a:lnTo>
                    <a:pt x="768" y="14079"/>
                  </a:lnTo>
                  <a:cubicBezTo>
                    <a:pt x="693" y="14278"/>
                    <a:pt x="805" y="14440"/>
                    <a:pt x="935" y="14440"/>
                  </a:cubicBezTo>
                  <a:cubicBezTo>
                    <a:pt x="979" y="14440"/>
                    <a:pt x="1026" y="14421"/>
                    <a:pt x="1068" y="14379"/>
                  </a:cubicBezTo>
                  <a:cubicBezTo>
                    <a:pt x="1836" y="13445"/>
                    <a:pt x="2503" y="12411"/>
                    <a:pt x="3070" y="11344"/>
                  </a:cubicBezTo>
                  <a:cubicBezTo>
                    <a:pt x="3670" y="10276"/>
                    <a:pt x="4171" y="9209"/>
                    <a:pt x="4604" y="8075"/>
                  </a:cubicBezTo>
                  <a:cubicBezTo>
                    <a:pt x="5004" y="7107"/>
                    <a:pt x="5271" y="6107"/>
                    <a:pt x="5405" y="5072"/>
                  </a:cubicBezTo>
                  <a:cubicBezTo>
                    <a:pt x="5538" y="4038"/>
                    <a:pt x="5538" y="2904"/>
                    <a:pt x="5071" y="1904"/>
                  </a:cubicBezTo>
                  <a:cubicBezTo>
                    <a:pt x="4738" y="1070"/>
                    <a:pt x="4037" y="236"/>
                    <a:pt x="3103" y="36"/>
                  </a:cubicBezTo>
                  <a:cubicBezTo>
                    <a:pt x="2997" y="12"/>
                    <a:pt x="2892" y="1"/>
                    <a:pt x="2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620500" y="4332450"/>
              <a:ext cx="365525" cy="133000"/>
            </a:xfrm>
            <a:custGeom>
              <a:avLst/>
              <a:gdLst/>
              <a:ahLst/>
              <a:cxnLst/>
              <a:rect l="l" t="t" r="r" b="b"/>
              <a:pathLst>
                <a:path w="14621" h="5320" extrusionOk="0">
                  <a:moveTo>
                    <a:pt x="3736" y="0"/>
                  </a:moveTo>
                  <a:cubicBezTo>
                    <a:pt x="3024" y="0"/>
                    <a:pt x="2318" y="96"/>
                    <a:pt x="1635" y="344"/>
                  </a:cubicBezTo>
                  <a:cubicBezTo>
                    <a:pt x="834" y="645"/>
                    <a:pt x="0" y="1278"/>
                    <a:pt x="67" y="2212"/>
                  </a:cubicBezTo>
                  <a:cubicBezTo>
                    <a:pt x="100" y="3180"/>
                    <a:pt x="801" y="3980"/>
                    <a:pt x="1568" y="4481"/>
                  </a:cubicBezTo>
                  <a:cubicBezTo>
                    <a:pt x="2435" y="5048"/>
                    <a:pt x="3570" y="5281"/>
                    <a:pt x="4604" y="5315"/>
                  </a:cubicBezTo>
                  <a:cubicBezTo>
                    <a:pt x="4710" y="5318"/>
                    <a:pt x="4817" y="5320"/>
                    <a:pt x="4924" y="5320"/>
                  </a:cubicBezTo>
                  <a:cubicBezTo>
                    <a:pt x="5851" y="5320"/>
                    <a:pt x="6775" y="5194"/>
                    <a:pt x="7672" y="5014"/>
                  </a:cubicBezTo>
                  <a:cubicBezTo>
                    <a:pt x="8840" y="4781"/>
                    <a:pt x="10007" y="4447"/>
                    <a:pt x="11142" y="4047"/>
                  </a:cubicBezTo>
                  <a:cubicBezTo>
                    <a:pt x="12309" y="3647"/>
                    <a:pt x="13443" y="3180"/>
                    <a:pt x="14477" y="2613"/>
                  </a:cubicBezTo>
                  <a:cubicBezTo>
                    <a:pt x="14621" y="2498"/>
                    <a:pt x="14517" y="2259"/>
                    <a:pt x="14358" y="2259"/>
                  </a:cubicBezTo>
                  <a:cubicBezTo>
                    <a:pt x="14332" y="2259"/>
                    <a:pt x="14305" y="2265"/>
                    <a:pt x="14277" y="2279"/>
                  </a:cubicBezTo>
                  <a:lnTo>
                    <a:pt x="14244" y="2313"/>
                  </a:lnTo>
                  <a:cubicBezTo>
                    <a:pt x="11942" y="1712"/>
                    <a:pt x="9607" y="1145"/>
                    <a:pt x="7306" y="545"/>
                  </a:cubicBezTo>
                  <a:cubicBezTo>
                    <a:pt x="6154" y="272"/>
                    <a:pt x="4937" y="0"/>
                    <a:pt x="3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751425" y="3930675"/>
              <a:ext cx="176825" cy="338625"/>
            </a:xfrm>
            <a:custGeom>
              <a:avLst/>
              <a:gdLst/>
              <a:ahLst/>
              <a:cxnLst/>
              <a:rect l="l" t="t" r="r" b="b"/>
              <a:pathLst>
                <a:path w="7073" h="13545" extrusionOk="0">
                  <a:moveTo>
                    <a:pt x="1844" y="0"/>
                  </a:moveTo>
                  <a:cubicBezTo>
                    <a:pt x="1625" y="0"/>
                    <a:pt x="1408" y="32"/>
                    <a:pt x="1201" y="104"/>
                  </a:cubicBezTo>
                  <a:cubicBezTo>
                    <a:pt x="301" y="404"/>
                    <a:pt x="0" y="1438"/>
                    <a:pt x="34" y="2272"/>
                  </a:cubicBezTo>
                  <a:cubicBezTo>
                    <a:pt x="67" y="4240"/>
                    <a:pt x="1201" y="5941"/>
                    <a:pt x="2269" y="7509"/>
                  </a:cubicBezTo>
                  <a:cubicBezTo>
                    <a:pt x="3636" y="9410"/>
                    <a:pt x="5071" y="11379"/>
                    <a:pt x="6438" y="13280"/>
                  </a:cubicBezTo>
                  <a:lnTo>
                    <a:pt x="6438" y="13347"/>
                  </a:lnTo>
                  <a:cubicBezTo>
                    <a:pt x="6438" y="13477"/>
                    <a:pt x="6563" y="13545"/>
                    <a:pt x="6679" y="13545"/>
                  </a:cubicBezTo>
                  <a:cubicBezTo>
                    <a:pt x="6771" y="13545"/>
                    <a:pt x="6857" y="13502"/>
                    <a:pt x="6872" y="13413"/>
                  </a:cubicBezTo>
                  <a:cubicBezTo>
                    <a:pt x="7039" y="12212"/>
                    <a:pt x="7072" y="11012"/>
                    <a:pt x="6972" y="9777"/>
                  </a:cubicBezTo>
                  <a:cubicBezTo>
                    <a:pt x="6939" y="8577"/>
                    <a:pt x="6805" y="7409"/>
                    <a:pt x="6605" y="6242"/>
                  </a:cubicBezTo>
                  <a:cubicBezTo>
                    <a:pt x="6438" y="5241"/>
                    <a:pt x="6138" y="4207"/>
                    <a:pt x="5738" y="3239"/>
                  </a:cubicBezTo>
                  <a:cubicBezTo>
                    <a:pt x="5304" y="2272"/>
                    <a:pt x="4704" y="1338"/>
                    <a:pt x="3803" y="704"/>
                  </a:cubicBezTo>
                  <a:cubicBezTo>
                    <a:pt x="3270" y="323"/>
                    <a:pt x="2543" y="0"/>
                    <a:pt x="18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775350" y="4354575"/>
              <a:ext cx="148600" cy="656150"/>
            </a:xfrm>
            <a:custGeom>
              <a:avLst/>
              <a:gdLst/>
              <a:ahLst/>
              <a:cxnLst/>
              <a:rect l="l" t="t" r="r" b="b"/>
              <a:pathLst>
                <a:path w="5944" h="26246" extrusionOk="0">
                  <a:moveTo>
                    <a:pt x="488" y="1"/>
                  </a:moveTo>
                  <a:cubicBezTo>
                    <a:pt x="247" y="1"/>
                    <a:pt x="1" y="239"/>
                    <a:pt x="139" y="494"/>
                  </a:cubicBezTo>
                  <a:cubicBezTo>
                    <a:pt x="1307" y="2495"/>
                    <a:pt x="1974" y="4763"/>
                    <a:pt x="2541" y="6965"/>
                  </a:cubicBezTo>
                  <a:cubicBezTo>
                    <a:pt x="3108" y="9066"/>
                    <a:pt x="3575" y="11135"/>
                    <a:pt x="3942" y="13269"/>
                  </a:cubicBezTo>
                  <a:cubicBezTo>
                    <a:pt x="4676" y="17439"/>
                    <a:pt x="5110" y="21675"/>
                    <a:pt x="5243" y="25945"/>
                  </a:cubicBezTo>
                  <a:lnTo>
                    <a:pt x="5243" y="26245"/>
                  </a:lnTo>
                  <a:lnTo>
                    <a:pt x="5944" y="26245"/>
                  </a:lnTo>
                  <a:cubicBezTo>
                    <a:pt x="5843" y="22343"/>
                    <a:pt x="5510" y="18440"/>
                    <a:pt x="4876" y="14604"/>
                  </a:cubicBezTo>
                  <a:cubicBezTo>
                    <a:pt x="4509" y="12169"/>
                    <a:pt x="4009" y="9767"/>
                    <a:pt x="3375" y="7399"/>
                  </a:cubicBezTo>
                  <a:cubicBezTo>
                    <a:pt x="2775" y="4930"/>
                    <a:pt x="2074" y="2395"/>
                    <a:pt x="773" y="160"/>
                  </a:cubicBezTo>
                  <a:cubicBezTo>
                    <a:pt x="702" y="47"/>
                    <a:pt x="595" y="1"/>
                    <a:pt x="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595350" y="4515950"/>
              <a:ext cx="306600" cy="237975"/>
            </a:xfrm>
            <a:custGeom>
              <a:avLst/>
              <a:gdLst/>
              <a:ahLst/>
              <a:cxnLst/>
              <a:rect l="l" t="t" r="r" b="b"/>
              <a:pathLst>
                <a:path w="12264" h="9519" extrusionOk="0">
                  <a:moveTo>
                    <a:pt x="2042" y="1"/>
                  </a:moveTo>
                  <a:cubicBezTo>
                    <a:pt x="1443" y="1"/>
                    <a:pt x="855" y="202"/>
                    <a:pt x="501" y="710"/>
                  </a:cubicBezTo>
                  <a:cubicBezTo>
                    <a:pt x="1" y="1511"/>
                    <a:pt x="101" y="2611"/>
                    <a:pt x="434" y="3445"/>
                  </a:cubicBezTo>
                  <a:cubicBezTo>
                    <a:pt x="801" y="4446"/>
                    <a:pt x="1535" y="5213"/>
                    <a:pt x="2369" y="5880"/>
                  </a:cubicBezTo>
                  <a:cubicBezTo>
                    <a:pt x="3170" y="6514"/>
                    <a:pt x="4104" y="7048"/>
                    <a:pt x="5038" y="7482"/>
                  </a:cubicBezTo>
                  <a:cubicBezTo>
                    <a:pt x="6172" y="7982"/>
                    <a:pt x="7306" y="8382"/>
                    <a:pt x="8440" y="8716"/>
                  </a:cubicBezTo>
                  <a:cubicBezTo>
                    <a:pt x="9608" y="9116"/>
                    <a:pt x="10775" y="9383"/>
                    <a:pt x="11976" y="9516"/>
                  </a:cubicBezTo>
                  <a:cubicBezTo>
                    <a:pt x="11986" y="9518"/>
                    <a:pt x="11996" y="9518"/>
                    <a:pt x="12005" y="9518"/>
                  </a:cubicBezTo>
                  <a:cubicBezTo>
                    <a:pt x="12215" y="9518"/>
                    <a:pt x="12263" y="9181"/>
                    <a:pt x="11976" y="9149"/>
                  </a:cubicBezTo>
                  <a:lnTo>
                    <a:pt x="11943" y="9149"/>
                  </a:lnTo>
                  <a:cubicBezTo>
                    <a:pt x="10442" y="7315"/>
                    <a:pt x="8907" y="5480"/>
                    <a:pt x="7373" y="3645"/>
                  </a:cubicBezTo>
                  <a:cubicBezTo>
                    <a:pt x="6172" y="2178"/>
                    <a:pt x="4804" y="677"/>
                    <a:pt x="2936" y="143"/>
                  </a:cubicBezTo>
                  <a:cubicBezTo>
                    <a:pt x="2655" y="53"/>
                    <a:pt x="2347" y="1"/>
                    <a:pt x="2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2886675" y="4481400"/>
              <a:ext cx="275775" cy="272525"/>
            </a:xfrm>
            <a:custGeom>
              <a:avLst/>
              <a:gdLst/>
              <a:ahLst/>
              <a:cxnLst/>
              <a:rect l="l" t="t" r="r" b="b"/>
              <a:pathLst>
                <a:path w="11031" h="10901" extrusionOk="0">
                  <a:moveTo>
                    <a:pt x="9083" y="0"/>
                  </a:moveTo>
                  <a:cubicBezTo>
                    <a:pt x="8679" y="0"/>
                    <a:pt x="8262" y="104"/>
                    <a:pt x="7895" y="257"/>
                  </a:cubicBezTo>
                  <a:cubicBezTo>
                    <a:pt x="6127" y="1058"/>
                    <a:pt x="4993" y="2759"/>
                    <a:pt x="3992" y="4360"/>
                  </a:cubicBezTo>
                  <a:cubicBezTo>
                    <a:pt x="2725" y="6395"/>
                    <a:pt x="1524" y="8397"/>
                    <a:pt x="290" y="10431"/>
                  </a:cubicBezTo>
                  <a:lnTo>
                    <a:pt x="223" y="10431"/>
                  </a:lnTo>
                  <a:cubicBezTo>
                    <a:pt x="0" y="10590"/>
                    <a:pt x="111" y="10901"/>
                    <a:pt x="295" y="10901"/>
                  </a:cubicBezTo>
                  <a:cubicBezTo>
                    <a:pt x="304" y="10901"/>
                    <a:pt x="314" y="10900"/>
                    <a:pt x="323" y="10898"/>
                  </a:cubicBezTo>
                  <a:cubicBezTo>
                    <a:pt x="1491" y="10598"/>
                    <a:pt x="2625" y="10164"/>
                    <a:pt x="3692" y="9597"/>
                  </a:cubicBezTo>
                  <a:cubicBezTo>
                    <a:pt x="4793" y="9097"/>
                    <a:pt x="5827" y="8530"/>
                    <a:pt x="6828" y="7896"/>
                  </a:cubicBezTo>
                  <a:cubicBezTo>
                    <a:pt x="7695" y="7362"/>
                    <a:pt x="8529" y="6695"/>
                    <a:pt x="9229" y="5928"/>
                  </a:cubicBezTo>
                  <a:cubicBezTo>
                    <a:pt x="9963" y="5194"/>
                    <a:pt x="10630" y="4260"/>
                    <a:pt x="10831" y="3193"/>
                  </a:cubicBezTo>
                  <a:cubicBezTo>
                    <a:pt x="11031" y="2292"/>
                    <a:pt x="10997" y="1225"/>
                    <a:pt x="10364"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2548650" y="4286625"/>
              <a:ext cx="305000" cy="237975"/>
            </a:xfrm>
            <a:custGeom>
              <a:avLst/>
              <a:gdLst/>
              <a:ahLst/>
              <a:cxnLst/>
              <a:rect l="l" t="t" r="r" b="b"/>
              <a:pathLst>
                <a:path w="12200" h="9519" extrusionOk="0">
                  <a:moveTo>
                    <a:pt x="2017" y="1"/>
                  </a:moveTo>
                  <a:cubicBezTo>
                    <a:pt x="1428" y="1"/>
                    <a:pt x="855" y="201"/>
                    <a:pt x="501" y="710"/>
                  </a:cubicBezTo>
                  <a:cubicBezTo>
                    <a:pt x="1" y="1510"/>
                    <a:pt x="68" y="2611"/>
                    <a:pt x="401" y="3445"/>
                  </a:cubicBezTo>
                  <a:cubicBezTo>
                    <a:pt x="768" y="4446"/>
                    <a:pt x="1535" y="5213"/>
                    <a:pt x="2369" y="5880"/>
                  </a:cubicBezTo>
                  <a:cubicBezTo>
                    <a:pt x="3170" y="6514"/>
                    <a:pt x="4070" y="7048"/>
                    <a:pt x="5038" y="7481"/>
                  </a:cubicBezTo>
                  <a:cubicBezTo>
                    <a:pt x="6172" y="7982"/>
                    <a:pt x="7306" y="8382"/>
                    <a:pt x="8407" y="8715"/>
                  </a:cubicBezTo>
                  <a:cubicBezTo>
                    <a:pt x="9574" y="9116"/>
                    <a:pt x="10742" y="9383"/>
                    <a:pt x="11976" y="9516"/>
                  </a:cubicBezTo>
                  <a:cubicBezTo>
                    <a:pt x="11985" y="9518"/>
                    <a:pt x="11993" y="9518"/>
                    <a:pt x="12001" y="9518"/>
                  </a:cubicBezTo>
                  <a:cubicBezTo>
                    <a:pt x="12179" y="9518"/>
                    <a:pt x="12199" y="9181"/>
                    <a:pt x="11976" y="9149"/>
                  </a:cubicBezTo>
                  <a:lnTo>
                    <a:pt x="11909" y="9149"/>
                  </a:lnTo>
                  <a:cubicBezTo>
                    <a:pt x="10408" y="7314"/>
                    <a:pt x="8907" y="5480"/>
                    <a:pt x="7373" y="3645"/>
                  </a:cubicBezTo>
                  <a:cubicBezTo>
                    <a:pt x="6172" y="2177"/>
                    <a:pt x="4804" y="676"/>
                    <a:pt x="2903" y="143"/>
                  </a:cubicBezTo>
                  <a:cubicBezTo>
                    <a:pt x="2622" y="53"/>
                    <a:pt x="2317" y="1"/>
                    <a:pt x="2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839150" y="4252075"/>
              <a:ext cx="275775" cy="272525"/>
            </a:xfrm>
            <a:custGeom>
              <a:avLst/>
              <a:gdLst/>
              <a:ahLst/>
              <a:cxnLst/>
              <a:rect l="l" t="t" r="r" b="b"/>
              <a:pathLst>
                <a:path w="11031" h="10901" extrusionOk="0">
                  <a:moveTo>
                    <a:pt x="9083" y="0"/>
                  </a:moveTo>
                  <a:cubicBezTo>
                    <a:pt x="8678" y="0"/>
                    <a:pt x="8262" y="104"/>
                    <a:pt x="7895" y="257"/>
                  </a:cubicBezTo>
                  <a:cubicBezTo>
                    <a:pt x="6093" y="1058"/>
                    <a:pt x="4959" y="2759"/>
                    <a:pt x="3959" y="4360"/>
                  </a:cubicBezTo>
                  <a:cubicBezTo>
                    <a:pt x="2724" y="6395"/>
                    <a:pt x="1524" y="8396"/>
                    <a:pt x="256" y="10431"/>
                  </a:cubicBezTo>
                  <a:lnTo>
                    <a:pt x="223" y="10431"/>
                  </a:lnTo>
                  <a:cubicBezTo>
                    <a:pt x="0" y="10590"/>
                    <a:pt x="80" y="10900"/>
                    <a:pt x="262" y="10900"/>
                  </a:cubicBezTo>
                  <a:cubicBezTo>
                    <a:pt x="271" y="10900"/>
                    <a:pt x="280" y="10900"/>
                    <a:pt x="289" y="10898"/>
                  </a:cubicBezTo>
                  <a:cubicBezTo>
                    <a:pt x="1457" y="10598"/>
                    <a:pt x="2591" y="10164"/>
                    <a:pt x="3692" y="9597"/>
                  </a:cubicBezTo>
                  <a:cubicBezTo>
                    <a:pt x="4759" y="9097"/>
                    <a:pt x="5793" y="8530"/>
                    <a:pt x="6794" y="7896"/>
                  </a:cubicBezTo>
                  <a:cubicBezTo>
                    <a:pt x="7695" y="7362"/>
                    <a:pt x="8529" y="6695"/>
                    <a:pt x="9229" y="5928"/>
                  </a:cubicBezTo>
                  <a:cubicBezTo>
                    <a:pt x="9930" y="5194"/>
                    <a:pt x="10597" y="4260"/>
                    <a:pt x="10797" y="3193"/>
                  </a:cubicBezTo>
                  <a:cubicBezTo>
                    <a:pt x="11030" y="2292"/>
                    <a:pt x="10964" y="1224"/>
                    <a:pt x="10363" y="524"/>
                  </a:cubicBezTo>
                  <a:cubicBezTo>
                    <a:pt x="10020" y="145"/>
                    <a:pt x="9560" y="0"/>
                    <a:pt x="9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2624550" y="4048700"/>
              <a:ext cx="182000" cy="340400"/>
            </a:xfrm>
            <a:custGeom>
              <a:avLst/>
              <a:gdLst/>
              <a:ahLst/>
              <a:cxnLst/>
              <a:rect l="l" t="t" r="r" b="b"/>
              <a:pathLst>
                <a:path w="7280" h="13616" extrusionOk="0">
                  <a:moveTo>
                    <a:pt x="2276" y="0"/>
                  </a:moveTo>
                  <a:cubicBezTo>
                    <a:pt x="2063" y="0"/>
                    <a:pt x="1848" y="46"/>
                    <a:pt x="1635" y="153"/>
                  </a:cubicBezTo>
                  <a:cubicBezTo>
                    <a:pt x="801" y="520"/>
                    <a:pt x="334" y="1521"/>
                    <a:pt x="167" y="2388"/>
                  </a:cubicBezTo>
                  <a:cubicBezTo>
                    <a:pt x="0" y="3455"/>
                    <a:pt x="200" y="4523"/>
                    <a:pt x="567" y="5523"/>
                  </a:cubicBezTo>
                  <a:cubicBezTo>
                    <a:pt x="901" y="6524"/>
                    <a:pt x="1468" y="7458"/>
                    <a:pt x="2035" y="8292"/>
                  </a:cubicBezTo>
                  <a:cubicBezTo>
                    <a:pt x="2736" y="9226"/>
                    <a:pt x="3503" y="10193"/>
                    <a:pt x="4303" y="11061"/>
                  </a:cubicBezTo>
                  <a:cubicBezTo>
                    <a:pt x="5071" y="11995"/>
                    <a:pt x="5971" y="12829"/>
                    <a:pt x="6905" y="13562"/>
                  </a:cubicBezTo>
                  <a:cubicBezTo>
                    <a:pt x="6950" y="13600"/>
                    <a:pt x="6996" y="13615"/>
                    <a:pt x="7038" y="13615"/>
                  </a:cubicBezTo>
                  <a:cubicBezTo>
                    <a:pt x="7185" y="13615"/>
                    <a:pt x="7279" y="13425"/>
                    <a:pt x="7072" y="13296"/>
                  </a:cubicBezTo>
                  <a:lnTo>
                    <a:pt x="7039" y="13229"/>
                  </a:lnTo>
                  <a:cubicBezTo>
                    <a:pt x="6705" y="10894"/>
                    <a:pt x="6372" y="8526"/>
                    <a:pt x="6005" y="6191"/>
                  </a:cubicBezTo>
                  <a:cubicBezTo>
                    <a:pt x="5738" y="4356"/>
                    <a:pt x="5337" y="2321"/>
                    <a:pt x="4003" y="887"/>
                  </a:cubicBezTo>
                  <a:cubicBezTo>
                    <a:pt x="3550" y="434"/>
                    <a:pt x="2927" y="0"/>
                    <a:pt x="2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429400" y="375700"/>
              <a:ext cx="3477525" cy="3477525"/>
            </a:xfrm>
            <a:custGeom>
              <a:avLst/>
              <a:gdLst/>
              <a:ahLst/>
              <a:cxnLst/>
              <a:rect l="l" t="t" r="r" b="b"/>
              <a:pathLst>
                <a:path w="139101" h="139101" extrusionOk="0">
                  <a:moveTo>
                    <a:pt x="69550" y="1"/>
                  </a:moveTo>
                  <a:cubicBezTo>
                    <a:pt x="31156" y="1"/>
                    <a:pt x="1" y="31123"/>
                    <a:pt x="1" y="69551"/>
                  </a:cubicBezTo>
                  <a:cubicBezTo>
                    <a:pt x="1" y="107978"/>
                    <a:pt x="31156" y="139101"/>
                    <a:pt x="69550" y="139101"/>
                  </a:cubicBezTo>
                  <a:cubicBezTo>
                    <a:pt x="107978" y="139101"/>
                    <a:pt x="139100" y="107978"/>
                    <a:pt x="139100" y="69551"/>
                  </a:cubicBezTo>
                  <a:cubicBezTo>
                    <a:pt x="139100" y="31123"/>
                    <a:pt x="107978" y="1"/>
                    <a:pt x="69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034725" y="2398825"/>
              <a:ext cx="494550" cy="2581050"/>
            </a:xfrm>
            <a:custGeom>
              <a:avLst/>
              <a:gdLst/>
              <a:ahLst/>
              <a:cxnLst/>
              <a:rect l="l" t="t" r="r" b="b"/>
              <a:pathLst>
                <a:path w="19782" h="103242" extrusionOk="0">
                  <a:moveTo>
                    <a:pt x="9874" y="1"/>
                  </a:moveTo>
                  <a:cubicBezTo>
                    <a:pt x="4437" y="1"/>
                    <a:pt x="0" y="4437"/>
                    <a:pt x="0" y="9908"/>
                  </a:cubicBezTo>
                  <a:lnTo>
                    <a:pt x="0" y="12676"/>
                  </a:lnTo>
                  <a:cubicBezTo>
                    <a:pt x="0" y="13644"/>
                    <a:pt x="801" y="14411"/>
                    <a:pt x="1701" y="14411"/>
                  </a:cubicBezTo>
                  <a:cubicBezTo>
                    <a:pt x="2669" y="14411"/>
                    <a:pt x="3436" y="13610"/>
                    <a:pt x="3436" y="12676"/>
                  </a:cubicBezTo>
                  <a:lnTo>
                    <a:pt x="3436" y="9908"/>
                  </a:lnTo>
                  <a:cubicBezTo>
                    <a:pt x="3436" y="6338"/>
                    <a:pt x="6305" y="3436"/>
                    <a:pt x="9874" y="3436"/>
                  </a:cubicBezTo>
                  <a:cubicBezTo>
                    <a:pt x="13443" y="3436"/>
                    <a:pt x="16345" y="6305"/>
                    <a:pt x="16345" y="9908"/>
                  </a:cubicBezTo>
                  <a:lnTo>
                    <a:pt x="16345" y="101540"/>
                  </a:lnTo>
                  <a:cubicBezTo>
                    <a:pt x="16345" y="102507"/>
                    <a:pt x="17146" y="103241"/>
                    <a:pt x="18080" y="103241"/>
                  </a:cubicBezTo>
                  <a:cubicBezTo>
                    <a:pt x="18980" y="103241"/>
                    <a:pt x="19748" y="102507"/>
                    <a:pt x="19781" y="101573"/>
                  </a:cubicBezTo>
                  <a:lnTo>
                    <a:pt x="19781" y="9908"/>
                  </a:lnTo>
                  <a:cubicBezTo>
                    <a:pt x="19781" y="4437"/>
                    <a:pt x="15345" y="1"/>
                    <a:pt x="9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048300" y="4332700"/>
              <a:ext cx="396975" cy="677950"/>
            </a:xfrm>
            <a:custGeom>
              <a:avLst/>
              <a:gdLst/>
              <a:ahLst/>
              <a:cxnLst/>
              <a:rect l="l" t="t" r="r" b="b"/>
              <a:pathLst>
                <a:path w="15879" h="27118" extrusionOk="0">
                  <a:moveTo>
                    <a:pt x="5805" y="1"/>
                  </a:moveTo>
                  <a:cubicBezTo>
                    <a:pt x="3536" y="635"/>
                    <a:pt x="1502" y="1969"/>
                    <a:pt x="1" y="3737"/>
                  </a:cubicBezTo>
                  <a:cubicBezTo>
                    <a:pt x="801" y="8440"/>
                    <a:pt x="1235" y="13144"/>
                    <a:pt x="2135" y="17780"/>
                  </a:cubicBezTo>
                  <a:cubicBezTo>
                    <a:pt x="4804" y="21216"/>
                    <a:pt x="7739" y="24552"/>
                    <a:pt x="11642" y="26520"/>
                  </a:cubicBezTo>
                  <a:cubicBezTo>
                    <a:pt x="12270" y="26834"/>
                    <a:pt x="12989" y="27118"/>
                    <a:pt x="13677" y="27118"/>
                  </a:cubicBezTo>
                  <a:cubicBezTo>
                    <a:pt x="14011" y="27118"/>
                    <a:pt x="14339" y="27051"/>
                    <a:pt x="14644" y="26887"/>
                  </a:cubicBezTo>
                  <a:cubicBezTo>
                    <a:pt x="15245" y="26620"/>
                    <a:pt x="15645" y="25953"/>
                    <a:pt x="15745" y="25286"/>
                  </a:cubicBezTo>
                  <a:cubicBezTo>
                    <a:pt x="15879" y="24552"/>
                    <a:pt x="15812" y="23885"/>
                    <a:pt x="15578" y="23218"/>
                  </a:cubicBezTo>
                  <a:cubicBezTo>
                    <a:pt x="14878" y="20716"/>
                    <a:pt x="13043" y="18648"/>
                    <a:pt x="12676" y="16112"/>
                  </a:cubicBezTo>
                  <a:cubicBezTo>
                    <a:pt x="12576" y="15379"/>
                    <a:pt x="12643" y="14645"/>
                    <a:pt x="12676" y="13944"/>
                  </a:cubicBezTo>
                  <a:cubicBezTo>
                    <a:pt x="12710" y="13044"/>
                    <a:pt x="12810" y="12176"/>
                    <a:pt x="12876" y="11309"/>
                  </a:cubicBezTo>
                  <a:cubicBezTo>
                    <a:pt x="9407" y="8374"/>
                    <a:pt x="6872" y="4371"/>
                    <a:pt x="5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2190075" y="2338775"/>
              <a:ext cx="1355150" cy="2570950"/>
            </a:xfrm>
            <a:custGeom>
              <a:avLst/>
              <a:gdLst/>
              <a:ahLst/>
              <a:cxnLst/>
              <a:rect l="l" t="t" r="r" b="b"/>
              <a:pathLst>
                <a:path w="54206" h="102838" extrusionOk="0">
                  <a:moveTo>
                    <a:pt x="23550" y="1"/>
                  </a:moveTo>
                  <a:cubicBezTo>
                    <a:pt x="22249" y="5738"/>
                    <a:pt x="21382" y="11576"/>
                    <a:pt x="20882" y="17413"/>
                  </a:cubicBezTo>
                  <a:cubicBezTo>
                    <a:pt x="20381" y="23418"/>
                    <a:pt x="22650" y="48836"/>
                    <a:pt x="24584" y="51071"/>
                  </a:cubicBezTo>
                  <a:cubicBezTo>
                    <a:pt x="24351" y="50998"/>
                    <a:pt x="24139" y="50966"/>
                    <a:pt x="23946" y="50966"/>
                  </a:cubicBezTo>
                  <a:cubicBezTo>
                    <a:pt x="22457" y="50966"/>
                    <a:pt x="22092" y="52891"/>
                    <a:pt x="21649" y="53039"/>
                  </a:cubicBezTo>
                  <a:cubicBezTo>
                    <a:pt x="19314" y="53839"/>
                    <a:pt x="16912" y="57675"/>
                    <a:pt x="15378" y="59610"/>
                  </a:cubicBezTo>
                  <a:cubicBezTo>
                    <a:pt x="12643" y="63179"/>
                    <a:pt x="10041" y="66782"/>
                    <a:pt x="7572" y="70518"/>
                  </a:cubicBezTo>
                  <a:cubicBezTo>
                    <a:pt x="5404" y="73754"/>
                    <a:pt x="3303" y="77189"/>
                    <a:pt x="0" y="79258"/>
                  </a:cubicBezTo>
                  <a:lnTo>
                    <a:pt x="134" y="79758"/>
                  </a:lnTo>
                  <a:cubicBezTo>
                    <a:pt x="1234" y="84128"/>
                    <a:pt x="3803" y="88131"/>
                    <a:pt x="7205" y="90999"/>
                  </a:cubicBezTo>
                  <a:cubicBezTo>
                    <a:pt x="8406" y="92000"/>
                    <a:pt x="9707" y="92934"/>
                    <a:pt x="11075" y="93635"/>
                  </a:cubicBezTo>
                  <a:cubicBezTo>
                    <a:pt x="19181" y="83661"/>
                    <a:pt x="27286" y="73754"/>
                    <a:pt x="35392" y="63780"/>
                  </a:cubicBezTo>
                  <a:cubicBezTo>
                    <a:pt x="35526" y="63613"/>
                    <a:pt x="35692" y="63446"/>
                    <a:pt x="35826" y="63279"/>
                  </a:cubicBezTo>
                  <a:cubicBezTo>
                    <a:pt x="36393" y="67583"/>
                    <a:pt x="36493" y="71919"/>
                    <a:pt x="36560" y="76255"/>
                  </a:cubicBezTo>
                  <a:cubicBezTo>
                    <a:pt x="36726" y="84995"/>
                    <a:pt x="36927" y="93801"/>
                    <a:pt x="37093" y="102608"/>
                  </a:cubicBezTo>
                  <a:lnTo>
                    <a:pt x="37093" y="102674"/>
                  </a:lnTo>
                  <a:cubicBezTo>
                    <a:pt x="37193" y="102741"/>
                    <a:pt x="37260" y="102741"/>
                    <a:pt x="37360" y="102741"/>
                  </a:cubicBezTo>
                  <a:cubicBezTo>
                    <a:pt x="38055" y="102807"/>
                    <a:pt x="38750" y="102838"/>
                    <a:pt x="39445" y="102838"/>
                  </a:cubicBezTo>
                  <a:cubicBezTo>
                    <a:pt x="44054" y="102838"/>
                    <a:pt x="48639" y="101465"/>
                    <a:pt x="52871" y="99639"/>
                  </a:cubicBezTo>
                  <a:lnTo>
                    <a:pt x="53105" y="99505"/>
                  </a:lnTo>
                  <a:cubicBezTo>
                    <a:pt x="53372" y="99405"/>
                    <a:pt x="53572" y="99239"/>
                    <a:pt x="53605" y="98938"/>
                  </a:cubicBezTo>
                  <a:lnTo>
                    <a:pt x="53705" y="98938"/>
                  </a:lnTo>
                  <a:cubicBezTo>
                    <a:pt x="51737" y="88264"/>
                    <a:pt x="50403" y="77390"/>
                    <a:pt x="51537" y="66582"/>
                  </a:cubicBezTo>
                  <a:cubicBezTo>
                    <a:pt x="51904" y="63046"/>
                    <a:pt x="52538" y="59543"/>
                    <a:pt x="53005" y="56041"/>
                  </a:cubicBezTo>
                  <a:cubicBezTo>
                    <a:pt x="53839" y="49303"/>
                    <a:pt x="53905" y="42565"/>
                    <a:pt x="54039" y="35793"/>
                  </a:cubicBezTo>
                  <a:cubicBezTo>
                    <a:pt x="54106" y="31090"/>
                    <a:pt x="54206" y="26353"/>
                    <a:pt x="53105" y="21750"/>
                  </a:cubicBezTo>
                  <a:cubicBezTo>
                    <a:pt x="52338" y="21416"/>
                    <a:pt x="51570" y="20749"/>
                    <a:pt x="50870" y="20215"/>
                  </a:cubicBezTo>
                  <a:cubicBezTo>
                    <a:pt x="49102" y="18814"/>
                    <a:pt x="47101" y="17747"/>
                    <a:pt x="44932" y="17146"/>
                  </a:cubicBezTo>
                  <a:cubicBezTo>
                    <a:pt x="43398" y="16679"/>
                    <a:pt x="41830" y="16413"/>
                    <a:pt x="40329" y="15979"/>
                  </a:cubicBezTo>
                  <a:cubicBezTo>
                    <a:pt x="36860" y="14878"/>
                    <a:pt x="33891" y="12677"/>
                    <a:pt x="31022" y="10475"/>
                  </a:cubicBezTo>
                  <a:cubicBezTo>
                    <a:pt x="29088" y="9007"/>
                    <a:pt x="27186" y="7506"/>
                    <a:pt x="25752" y="5571"/>
                  </a:cubicBezTo>
                  <a:cubicBezTo>
                    <a:pt x="24584" y="4037"/>
                    <a:pt x="23817" y="2136"/>
                    <a:pt x="23717" y="201"/>
                  </a:cubicBezTo>
                  <a:cubicBezTo>
                    <a:pt x="23684" y="134"/>
                    <a:pt x="23584" y="68"/>
                    <a:pt x="23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3124900" y="4828075"/>
              <a:ext cx="744725" cy="216000"/>
            </a:xfrm>
            <a:custGeom>
              <a:avLst/>
              <a:gdLst/>
              <a:ahLst/>
              <a:cxnLst/>
              <a:rect l="l" t="t" r="r" b="b"/>
              <a:pathLst>
                <a:path w="29789" h="8640" extrusionOk="0">
                  <a:moveTo>
                    <a:pt x="15779" y="0"/>
                  </a:moveTo>
                  <a:lnTo>
                    <a:pt x="15512" y="134"/>
                  </a:lnTo>
                  <a:cubicBezTo>
                    <a:pt x="11251" y="1930"/>
                    <a:pt x="6689" y="3299"/>
                    <a:pt x="2087" y="3299"/>
                  </a:cubicBezTo>
                  <a:cubicBezTo>
                    <a:pt x="1392" y="3299"/>
                    <a:pt x="696" y="3268"/>
                    <a:pt x="1" y="3202"/>
                  </a:cubicBezTo>
                  <a:lnTo>
                    <a:pt x="1" y="3369"/>
                  </a:lnTo>
                  <a:lnTo>
                    <a:pt x="1" y="8640"/>
                  </a:lnTo>
                  <a:lnTo>
                    <a:pt x="26053" y="8640"/>
                  </a:lnTo>
                  <a:cubicBezTo>
                    <a:pt x="27387" y="8173"/>
                    <a:pt x="28554" y="7305"/>
                    <a:pt x="29322" y="6071"/>
                  </a:cubicBezTo>
                  <a:cubicBezTo>
                    <a:pt x="29555" y="5671"/>
                    <a:pt x="29789" y="5204"/>
                    <a:pt x="29722" y="4703"/>
                  </a:cubicBezTo>
                  <a:cubicBezTo>
                    <a:pt x="29688" y="4136"/>
                    <a:pt x="29221" y="3636"/>
                    <a:pt x="28688" y="3336"/>
                  </a:cubicBezTo>
                  <a:cubicBezTo>
                    <a:pt x="28154" y="3036"/>
                    <a:pt x="27520" y="2969"/>
                    <a:pt x="26953" y="2902"/>
                  </a:cubicBezTo>
                  <a:cubicBezTo>
                    <a:pt x="24952" y="2735"/>
                    <a:pt x="22884" y="2735"/>
                    <a:pt x="20949" y="2402"/>
                  </a:cubicBezTo>
                  <a:cubicBezTo>
                    <a:pt x="19014" y="2068"/>
                    <a:pt x="17113" y="1368"/>
                    <a:pt x="1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3089100" y="3054900"/>
              <a:ext cx="332050" cy="861925"/>
            </a:xfrm>
            <a:custGeom>
              <a:avLst/>
              <a:gdLst/>
              <a:ahLst/>
              <a:cxnLst/>
              <a:rect l="l" t="t" r="r" b="b"/>
              <a:pathLst>
                <a:path w="13282" h="34477" extrusionOk="0">
                  <a:moveTo>
                    <a:pt x="13047" y="1"/>
                  </a:moveTo>
                  <a:cubicBezTo>
                    <a:pt x="13001" y="1"/>
                    <a:pt x="12952" y="23"/>
                    <a:pt x="12907" y="76"/>
                  </a:cubicBezTo>
                  <a:cubicBezTo>
                    <a:pt x="10139" y="3879"/>
                    <a:pt x="8905" y="8449"/>
                    <a:pt x="7937" y="12986"/>
                  </a:cubicBezTo>
                  <a:cubicBezTo>
                    <a:pt x="7437" y="15454"/>
                    <a:pt x="7037" y="17956"/>
                    <a:pt x="6436" y="20424"/>
                  </a:cubicBezTo>
                  <a:cubicBezTo>
                    <a:pt x="5869" y="22793"/>
                    <a:pt x="5135" y="25094"/>
                    <a:pt x="4135" y="27363"/>
                  </a:cubicBezTo>
                  <a:cubicBezTo>
                    <a:pt x="3067" y="29764"/>
                    <a:pt x="1699" y="32066"/>
                    <a:pt x="98" y="34134"/>
                  </a:cubicBezTo>
                  <a:cubicBezTo>
                    <a:pt x="0" y="34305"/>
                    <a:pt x="118" y="34477"/>
                    <a:pt x="253" y="34477"/>
                  </a:cubicBezTo>
                  <a:cubicBezTo>
                    <a:pt x="303" y="34477"/>
                    <a:pt x="354" y="34454"/>
                    <a:pt x="399" y="34401"/>
                  </a:cubicBezTo>
                  <a:cubicBezTo>
                    <a:pt x="3267" y="30598"/>
                    <a:pt x="5302" y="26295"/>
                    <a:pt x="6536" y="21725"/>
                  </a:cubicBezTo>
                  <a:cubicBezTo>
                    <a:pt x="7770" y="16955"/>
                    <a:pt x="8271" y="12052"/>
                    <a:pt x="9772" y="7382"/>
                  </a:cubicBezTo>
                  <a:cubicBezTo>
                    <a:pt x="10572" y="4880"/>
                    <a:pt x="11640" y="2445"/>
                    <a:pt x="13208" y="343"/>
                  </a:cubicBezTo>
                  <a:cubicBezTo>
                    <a:pt x="13281" y="172"/>
                    <a:pt x="13175" y="1"/>
                    <a:pt x="13047"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3334475" y="3127575"/>
              <a:ext cx="152175" cy="165725"/>
            </a:xfrm>
            <a:custGeom>
              <a:avLst/>
              <a:gdLst/>
              <a:ahLst/>
              <a:cxnLst/>
              <a:rect l="l" t="t" r="r" b="b"/>
              <a:pathLst>
                <a:path w="6087" h="6629" extrusionOk="0">
                  <a:moveTo>
                    <a:pt x="5858" y="1"/>
                  </a:moveTo>
                  <a:cubicBezTo>
                    <a:pt x="5815" y="1"/>
                    <a:pt x="5769" y="21"/>
                    <a:pt x="5728" y="71"/>
                  </a:cubicBezTo>
                  <a:lnTo>
                    <a:pt x="124" y="6309"/>
                  </a:lnTo>
                  <a:cubicBezTo>
                    <a:pt x="1" y="6432"/>
                    <a:pt x="132" y="6628"/>
                    <a:pt x="276" y="6628"/>
                  </a:cubicBezTo>
                  <a:cubicBezTo>
                    <a:pt x="328" y="6628"/>
                    <a:pt x="380" y="6604"/>
                    <a:pt x="424" y="6543"/>
                  </a:cubicBezTo>
                  <a:lnTo>
                    <a:pt x="5961" y="338"/>
                  </a:lnTo>
                  <a:cubicBezTo>
                    <a:pt x="6086" y="188"/>
                    <a:pt x="5986" y="1"/>
                    <a:pt x="585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3347675" y="3242775"/>
              <a:ext cx="102450" cy="73350"/>
            </a:xfrm>
            <a:custGeom>
              <a:avLst/>
              <a:gdLst/>
              <a:ahLst/>
              <a:cxnLst/>
              <a:rect l="l" t="t" r="r" b="b"/>
              <a:pathLst>
                <a:path w="4098" h="2934" extrusionOk="0">
                  <a:moveTo>
                    <a:pt x="3834" y="0"/>
                  </a:moveTo>
                  <a:cubicBezTo>
                    <a:pt x="3801" y="0"/>
                    <a:pt x="3767" y="10"/>
                    <a:pt x="3732" y="33"/>
                  </a:cubicBezTo>
                  <a:cubicBezTo>
                    <a:pt x="2564" y="867"/>
                    <a:pt x="1397" y="1735"/>
                    <a:pt x="196" y="2569"/>
                  </a:cubicBezTo>
                  <a:cubicBezTo>
                    <a:pt x="0" y="2680"/>
                    <a:pt x="133" y="2933"/>
                    <a:pt x="299" y="2933"/>
                  </a:cubicBezTo>
                  <a:cubicBezTo>
                    <a:pt x="331" y="2933"/>
                    <a:pt x="364" y="2924"/>
                    <a:pt x="396" y="2902"/>
                  </a:cubicBezTo>
                  <a:cubicBezTo>
                    <a:pt x="1564" y="2068"/>
                    <a:pt x="2731" y="1201"/>
                    <a:pt x="3932" y="367"/>
                  </a:cubicBezTo>
                  <a:cubicBezTo>
                    <a:pt x="4098" y="229"/>
                    <a:pt x="3990" y="0"/>
                    <a:pt x="3834"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271225" y="2606725"/>
              <a:ext cx="715775" cy="1874925"/>
            </a:xfrm>
            <a:custGeom>
              <a:avLst/>
              <a:gdLst/>
              <a:ahLst/>
              <a:cxnLst/>
              <a:rect l="l" t="t" r="r" b="b"/>
              <a:pathLst>
                <a:path w="28631" h="74997" extrusionOk="0">
                  <a:moveTo>
                    <a:pt x="28402" y="0"/>
                  </a:moveTo>
                  <a:cubicBezTo>
                    <a:pt x="28327" y="0"/>
                    <a:pt x="28257" y="48"/>
                    <a:pt x="28243" y="157"/>
                  </a:cubicBezTo>
                  <a:cubicBezTo>
                    <a:pt x="27643" y="5761"/>
                    <a:pt x="27276" y="11332"/>
                    <a:pt x="27109" y="16936"/>
                  </a:cubicBezTo>
                  <a:cubicBezTo>
                    <a:pt x="26942" y="22507"/>
                    <a:pt x="26976" y="28144"/>
                    <a:pt x="27243" y="33715"/>
                  </a:cubicBezTo>
                  <a:cubicBezTo>
                    <a:pt x="27343" y="36817"/>
                    <a:pt x="27576" y="39852"/>
                    <a:pt x="27810" y="42888"/>
                  </a:cubicBezTo>
                  <a:cubicBezTo>
                    <a:pt x="27518" y="42777"/>
                    <a:pt x="27214" y="42724"/>
                    <a:pt x="26914" y="42724"/>
                  </a:cubicBezTo>
                  <a:cubicBezTo>
                    <a:pt x="26218" y="42724"/>
                    <a:pt x="25541" y="43009"/>
                    <a:pt x="25074" y="43522"/>
                  </a:cubicBezTo>
                  <a:cubicBezTo>
                    <a:pt x="24407" y="44322"/>
                    <a:pt x="24307" y="45490"/>
                    <a:pt x="24808" y="46357"/>
                  </a:cubicBezTo>
                  <a:cubicBezTo>
                    <a:pt x="24758" y="46355"/>
                    <a:pt x="24708" y="46353"/>
                    <a:pt x="24658" y="46353"/>
                  </a:cubicBezTo>
                  <a:cubicBezTo>
                    <a:pt x="24008" y="46353"/>
                    <a:pt x="23366" y="46557"/>
                    <a:pt x="22840" y="46991"/>
                  </a:cubicBezTo>
                  <a:cubicBezTo>
                    <a:pt x="22439" y="47324"/>
                    <a:pt x="22139" y="47825"/>
                    <a:pt x="21805" y="48225"/>
                  </a:cubicBezTo>
                  <a:lnTo>
                    <a:pt x="20505" y="49793"/>
                  </a:lnTo>
                  <a:lnTo>
                    <a:pt x="15601" y="55797"/>
                  </a:lnTo>
                  <a:lnTo>
                    <a:pt x="5727" y="67872"/>
                  </a:lnTo>
                  <a:cubicBezTo>
                    <a:pt x="3826" y="70141"/>
                    <a:pt x="1991" y="72409"/>
                    <a:pt x="123" y="74677"/>
                  </a:cubicBezTo>
                  <a:cubicBezTo>
                    <a:pt x="0" y="74800"/>
                    <a:pt x="132" y="74996"/>
                    <a:pt x="276" y="74996"/>
                  </a:cubicBezTo>
                  <a:cubicBezTo>
                    <a:pt x="327" y="74996"/>
                    <a:pt x="380" y="74972"/>
                    <a:pt x="424" y="74911"/>
                  </a:cubicBezTo>
                  <a:cubicBezTo>
                    <a:pt x="3626" y="71008"/>
                    <a:pt x="6795" y="67139"/>
                    <a:pt x="9997" y="63202"/>
                  </a:cubicBezTo>
                  <a:cubicBezTo>
                    <a:pt x="13166" y="59333"/>
                    <a:pt x="16402" y="55464"/>
                    <a:pt x="19571" y="51561"/>
                  </a:cubicBezTo>
                  <a:cubicBezTo>
                    <a:pt x="20471" y="50493"/>
                    <a:pt x="21338" y="49359"/>
                    <a:pt x="22272" y="48292"/>
                  </a:cubicBezTo>
                  <a:cubicBezTo>
                    <a:pt x="22639" y="47825"/>
                    <a:pt x="22973" y="47324"/>
                    <a:pt x="23507" y="47024"/>
                  </a:cubicBezTo>
                  <a:cubicBezTo>
                    <a:pt x="23845" y="46821"/>
                    <a:pt x="24228" y="46725"/>
                    <a:pt x="24616" y="46725"/>
                  </a:cubicBezTo>
                  <a:cubicBezTo>
                    <a:pt x="24803" y="46725"/>
                    <a:pt x="24990" y="46747"/>
                    <a:pt x="25175" y="46791"/>
                  </a:cubicBezTo>
                  <a:cubicBezTo>
                    <a:pt x="25185" y="46793"/>
                    <a:pt x="25195" y="46794"/>
                    <a:pt x="25205" y="46794"/>
                  </a:cubicBezTo>
                  <a:cubicBezTo>
                    <a:pt x="25332" y="46794"/>
                    <a:pt x="25470" y="46614"/>
                    <a:pt x="25408" y="46490"/>
                  </a:cubicBezTo>
                  <a:cubicBezTo>
                    <a:pt x="24774" y="45690"/>
                    <a:pt x="24741" y="44522"/>
                    <a:pt x="25408" y="43722"/>
                  </a:cubicBezTo>
                  <a:cubicBezTo>
                    <a:pt x="25816" y="43273"/>
                    <a:pt x="26385" y="43049"/>
                    <a:pt x="26957" y="43049"/>
                  </a:cubicBezTo>
                  <a:cubicBezTo>
                    <a:pt x="27321" y="43049"/>
                    <a:pt x="27686" y="43140"/>
                    <a:pt x="28010" y="43322"/>
                  </a:cubicBezTo>
                  <a:cubicBezTo>
                    <a:pt x="28039" y="43336"/>
                    <a:pt x="28070" y="43343"/>
                    <a:pt x="28100" y="43343"/>
                  </a:cubicBezTo>
                  <a:cubicBezTo>
                    <a:pt x="28208" y="43343"/>
                    <a:pt x="28310" y="43259"/>
                    <a:pt x="28310" y="43155"/>
                  </a:cubicBezTo>
                  <a:cubicBezTo>
                    <a:pt x="27843" y="37617"/>
                    <a:pt x="27576" y="32013"/>
                    <a:pt x="27476" y="26443"/>
                  </a:cubicBezTo>
                  <a:cubicBezTo>
                    <a:pt x="27343" y="20872"/>
                    <a:pt x="27476" y="15301"/>
                    <a:pt x="27810" y="9764"/>
                  </a:cubicBezTo>
                  <a:cubicBezTo>
                    <a:pt x="28010" y="6595"/>
                    <a:pt x="28277" y="3426"/>
                    <a:pt x="28610" y="257"/>
                  </a:cubicBezTo>
                  <a:cubicBezTo>
                    <a:pt x="28630" y="100"/>
                    <a:pt x="28510" y="0"/>
                    <a:pt x="2840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132300" y="2315425"/>
              <a:ext cx="312725" cy="309500"/>
            </a:xfrm>
            <a:custGeom>
              <a:avLst/>
              <a:gdLst/>
              <a:ahLst/>
              <a:cxnLst/>
              <a:rect l="l" t="t" r="r" b="b"/>
              <a:pathLst>
                <a:path w="12509" h="12380" extrusionOk="0">
                  <a:moveTo>
                    <a:pt x="6338" y="1"/>
                  </a:moveTo>
                  <a:cubicBezTo>
                    <a:pt x="5938" y="568"/>
                    <a:pt x="5337" y="868"/>
                    <a:pt x="4737" y="1235"/>
                  </a:cubicBezTo>
                  <a:cubicBezTo>
                    <a:pt x="3536" y="1936"/>
                    <a:pt x="2402" y="2769"/>
                    <a:pt x="1368" y="3737"/>
                  </a:cubicBezTo>
                  <a:cubicBezTo>
                    <a:pt x="934" y="4137"/>
                    <a:pt x="467" y="4604"/>
                    <a:pt x="0" y="4904"/>
                  </a:cubicBezTo>
                  <a:cubicBezTo>
                    <a:pt x="434" y="5571"/>
                    <a:pt x="1201" y="5972"/>
                    <a:pt x="1935" y="6239"/>
                  </a:cubicBezTo>
                  <a:cubicBezTo>
                    <a:pt x="1735" y="6639"/>
                    <a:pt x="1534" y="7106"/>
                    <a:pt x="1268" y="7473"/>
                  </a:cubicBezTo>
                  <a:cubicBezTo>
                    <a:pt x="1168" y="7673"/>
                    <a:pt x="1034" y="7873"/>
                    <a:pt x="1067" y="8140"/>
                  </a:cubicBezTo>
                  <a:cubicBezTo>
                    <a:pt x="1101" y="8307"/>
                    <a:pt x="1201" y="8474"/>
                    <a:pt x="1268" y="8607"/>
                  </a:cubicBezTo>
                  <a:cubicBezTo>
                    <a:pt x="1568" y="9007"/>
                    <a:pt x="1935" y="9341"/>
                    <a:pt x="2402" y="9508"/>
                  </a:cubicBezTo>
                  <a:cubicBezTo>
                    <a:pt x="2552" y="9558"/>
                    <a:pt x="2702" y="9583"/>
                    <a:pt x="2848" y="9583"/>
                  </a:cubicBezTo>
                  <a:cubicBezTo>
                    <a:pt x="2994" y="9583"/>
                    <a:pt x="3136" y="9558"/>
                    <a:pt x="3269" y="9508"/>
                  </a:cubicBezTo>
                  <a:lnTo>
                    <a:pt x="3369" y="9708"/>
                  </a:lnTo>
                  <a:cubicBezTo>
                    <a:pt x="3603" y="10108"/>
                    <a:pt x="3903" y="10442"/>
                    <a:pt x="4336" y="10508"/>
                  </a:cubicBezTo>
                  <a:cubicBezTo>
                    <a:pt x="4437" y="10542"/>
                    <a:pt x="4537" y="10542"/>
                    <a:pt x="4670" y="10542"/>
                  </a:cubicBezTo>
                  <a:lnTo>
                    <a:pt x="4904" y="10542"/>
                  </a:lnTo>
                  <a:cubicBezTo>
                    <a:pt x="5070" y="10809"/>
                    <a:pt x="5237" y="11042"/>
                    <a:pt x="5437" y="11276"/>
                  </a:cubicBezTo>
                  <a:lnTo>
                    <a:pt x="5838" y="11642"/>
                  </a:lnTo>
                  <a:cubicBezTo>
                    <a:pt x="6131" y="11906"/>
                    <a:pt x="6501" y="12016"/>
                    <a:pt x="6881" y="12016"/>
                  </a:cubicBezTo>
                  <a:cubicBezTo>
                    <a:pt x="6933" y="12016"/>
                    <a:pt x="6986" y="12013"/>
                    <a:pt x="7038" y="12009"/>
                  </a:cubicBezTo>
                  <a:cubicBezTo>
                    <a:pt x="7172" y="12009"/>
                    <a:pt x="7339" y="11976"/>
                    <a:pt x="7439" y="11943"/>
                  </a:cubicBezTo>
                  <a:cubicBezTo>
                    <a:pt x="7774" y="12230"/>
                    <a:pt x="8212" y="12380"/>
                    <a:pt x="8655" y="12380"/>
                  </a:cubicBezTo>
                  <a:cubicBezTo>
                    <a:pt x="8829" y="12380"/>
                    <a:pt x="9004" y="12357"/>
                    <a:pt x="9173" y="12310"/>
                  </a:cubicBezTo>
                  <a:cubicBezTo>
                    <a:pt x="9740" y="12143"/>
                    <a:pt x="10274" y="11676"/>
                    <a:pt x="10674" y="11175"/>
                  </a:cubicBezTo>
                  <a:cubicBezTo>
                    <a:pt x="11041" y="10675"/>
                    <a:pt x="11275" y="10041"/>
                    <a:pt x="11508" y="9474"/>
                  </a:cubicBezTo>
                  <a:cubicBezTo>
                    <a:pt x="11875" y="8507"/>
                    <a:pt x="12109" y="7506"/>
                    <a:pt x="12342" y="6505"/>
                  </a:cubicBezTo>
                  <a:cubicBezTo>
                    <a:pt x="12409" y="6105"/>
                    <a:pt x="12509" y="5672"/>
                    <a:pt x="12376" y="5271"/>
                  </a:cubicBezTo>
                  <a:cubicBezTo>
                    <a:pt x="12275" y="4971"/>
                    <a:pt x="12109" y="4704"/>
                    <a:pt x="11909" y="4471"/>
                  </a:cubicBezTo>
                  <a:cubicBezTo>
                    <a:pt x="11442" y="3837"/>
                    <a:pt x="10841" y="3370"/>
                    <a:pt x="10207" y="2936"/>
                  </a:cubicBezTo>
                  <a:cubicBezTo>
                    <a:pt x="9207" y="2136"/>
                    <a:pt x="8173" y="1402"/>
                    <a:pt x="7172" y="635"/>
                  </a:cubicBezTo>
                  <a:cubicBezTo>
                    <a:pt x="6905" y="468"/>
                    <a:pt x="6671" y="268"/>
                    <a:pt x="6438" y="34"/>
                  </a:cubicBezTo>
                  <a:cubicBezTo>
                    <a:pt x="6405" y="34"/>
                    <a:pt x="6371" y="1"/>
                    <a:pt x="6338"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749400" y="1683325"/>
              <a:ext cx="497875" cy="460350"/>
            </a:xfrm>
            <a:custGeom>
              <a:avLst/>
              <a:gdLst/>
              <a:ahLst/>
              <a:cxnLst/>
              <a:rect l="l" t="t" r="r" b="b"/>
              <a:pathLst>
                <a:path w="19915" h="18414" extrusionOk="0">
                  <a:moveTo>
                    <a:pt x="2636" y="0"/>
                  </a:moveTo>
                  <a:cubicBezTo>
                    <a:pt x="2302" y="0"/>
                    <a:pt x="2035" y="234"/>
                    <a:pt x="1902" y="567"/>
                  </a:cubicBezTo>
                  <a:cubicBezTo>
                    <a:pt x="1735" y="867"/>
                    <a:pt x="1735" y="1234"/>
                    <a:pt x="1735" y="1568"/>
                  </a:cubicBezTo>
                  <a:cubicBezTo>
                    <a:pt x="1668" y="2935"/>
                    <a:pt x="1435" y="4336"/>
                    <a:pt x="1034" y="5604"/>
                  </a:cubicBezTo>
                  <a:cubicBezTo>
                    <a:pt x="768" y="6438"/>
                    <a:pt x="501" y="7272"/>
                    <a:pt x="267" y="8106"/>
                  </a:cubicBezTo>
                  <a:cubicBezTo>
                    <a:pt x="0" y="9507"/>
                    <a:pt x="34" y="10908"/>
                    <a:pt x="134" y="12342"/>
                  </a:cubicBezTo>
                  <a:lnTo>
                    <a:pt x="267" y="12943"/>
                  </a:lnTo>
                  <a:cubicBezTo>
                    <a:pt x="601" y="14877"/>
                    <a:pt x="1435" y="16679"/>
                    <a:pt x="2702" y="18180"/>
                  </a:cubicBezTo>
                  <a:cubicBezTo>
                    <a:pt x="2769" y="18246"/>
                    <a:pt x="2836" y="18347"/>
                    <a:pt x="2902" y="18413"/>
                  </a:cubicBezTo>
                  <a:cubicBezTo>
                    <a:pt x="4203" y="17679"/>
                    <a:pt x="5738" y="17613"/>
                    <a:pt x="7205" y="17246"/>
                  </a:cubicBezTo>
                  <a:cubicBezTo>
                    <a:pt x="9240" y="16745"/>
                    <a:pt x="11075" y="15611"/>
                    <a:pt x="12443" y="14043"/>
                  </a:cubicBezTo>
                  <a:cubicBezTo>
                    <a:pt x="13877" y="13543"/>
                    <a:pt x="15278" y="13009"/>
                    <a:pt x="16612" y="12276"/>
                  </a:cubicBezTo>
                  <a:cubicBezTo>
                    <a:pt x="17179" y="12009"/>
                    <a:pt x="17713" y="11675"/>
                    <a:pt x="18080" y="11208"/>
                  </a:cubicBezTo>
                  <a:cubicBezTo>
                    <a:pt x="18213" y="11075"/>
                    <a:pt x="18280" y="10941"/>
                    <a:pt x="18247" y="10774"/>
                  </a:cubicBezTo>
                  <a:cubicBezTo>
                    <a:pt x="18213" y="10608"/>
                    <a:pt x="18047" y="10508"/>
                    <a:pt x="17880" y="10441"/>
                  </a:cubicBezTo>
                  <a:cubicBezTo>
                    <a:pt x="17569" y="10321"/>
                    <a:pt x="17241" y="10275"/>
                    <a:pt x="16905" y="10275"/>
                  </a:cubicBezTo>
                  <a:cubicBezTo>
                    <a:pt x="16304" y="10275"/>
                    <a:pt x="15677" y="10424"/>
                    <a:pt x="15078" y="10574"/>
                  </a:cubicBezTo>
                  <a:cubicBezTo>
                    <a:pt x="14210" y="10841"/>
                    <a:pt x="13377" y="11108"/>
                    <a:pt x="12576" y="11508"/>
                  </a:cubicBezTo>
                  <a:cubicBezTo>
                    <a:pt x="14377" y="10408"/>
                    <a:pt x="16112" y="9273"/>
                    <a:pt x="17880" y="8173"/>
                  </a:cubicBezTo>
                  <a:cubicBezTo>
                    <a:pt x="18580" y="7706"/>
                    <a:pt x="19281" y="7205"/>
                    <a:pt x="19714" y="6505"/>
                  </a:cubicBezTo>
                  <a:cubicBezTo>
                    <a:pt x="19848" y="6271"/>
                    <a:pt x="19915" y="5938"/>
                    <a:pt x="19748" y="5737"/>
                  </a:cubicBezTo>
                  <a:cubicBezTo>
                    <a:pt x="19617" y="5585"/>
                    <a:pt x="19416" y="5532"/>
                    <a:pt x="19209" y="5532"/>
                  </a:cubicBezTo>
                  <a:cubicBezTo>
                    <a:pt x="19098" y="5532"/>
                    <a:pt x="18985" y="5547"/>
                    <a:pt x="18880" y="5571"/>
                  </a:cubicBezTo>
                  <a:cubicBezTo>
                    <a:pt x="18547" y="5637"/>
                    <a:pt x="18247" y="5737"/>
                    <a:pt x="17913" y="5871"/>
                  </a:cubicBezTo>
                  <a:cubicBezTo>
                    <a:pt x="18180" y="5704"/>
                    <a:pt x="18380" y="5504"/>
                    <a:pt x="18413" y="5237"/>
                  </a:cubicBezTo>
                  <a:cubicBezTo>
                    <a:pt x="18747" y="4904"/>
                    <a:pt x="19081" y="4570"/>
                    <a:pt x="19214" y="4103"/>
                  </a:cubicBezTo>
                  <a:cubicBezTo>
                    <a:pt x="19281" y="3869"/>
                    <a:pt x="19281" y="3569"/>
                    <a:pt x="19081" y="3402"/>
                  </a:cubicBezTo>
                  <a:cubicBezTo>
                    <a:pt x="18981" y="3319"/>
                    <a:pt x="18847" y="3286"/>
                    <a:pt x="18701" y="3286"/>
                  </a:cubicBezTo>
                  <a:cubicBezTo>
                    <a:pt x="18555" y="3286"/>
                    <a:pt x="18397" y="3319"/>
                    <a:pt x="18247" y="3369"/>
                  </a:cubicBezTo>
                  <a:cubicBezTo>
                    <a:pt x="17880" y="3436"/>
                    <a:pt x="17446" y="3603"/>
                    <a:pt x="17079" y="3769"/>
                  </a:cubicBezTo>
                  <a:cubicBezTo>
                    <a:pt x="16779" y="3903"/>
                    <a:pt x="16545" y="4070"/>
                    <a:pt x="16245" y="4203"/>
                  </a:cubicBezTo>
                  <a:lnTo>
                    <a:pt x="15245" y="4703"/>
                  </a:lnTo>
                  <a:cubicBezTo>
                    <a:pt x="15078" y="4770"/>
                    <a:pt x="14911" y="4870"/>
                    <a:pt x="14744" y="5004"/>
                  </a:cubicBezTo>
                  <a:lnTo>
                    <a:pt x="14711" y="4937"/>
                  </a:lnTo>
                  <a:cubicBezTo>
                    <a:pt x="15211" y="4603"/>
                    <a:pt x="15645" y="4336"/>
                    <a:pt x="16112" y="4003"/>
                  </a:cubicBezTo>
                  <a:cubicBezTo>
                    <a:pt x="16646" y="3603"/>
                    <a:pt x="17279" y="3169"/>
                    <a:pt x="17313" y="2502"/>
                  </a:cubicBezTo>
                  <a:cubicBezTo>
                    <a:pt x="17313" y="2335"/>
                    <a:pt x="17279" y="2168"/>
                    <a:pt x="17213" y="2035"/>
                  </a:cubicBezTo>
                  <a:cubicBezTo>
                    <a:pt x="17065" y="1845"/>
                    <a:pt x="16850" y="1775"/>
                    <a:pt x="16618" y="1775"/>
                  </a:cubicBezTo>
                  <a:cubicBezTo>
                    <a:pt x="16485" y="1775"/>
                    <a:pt x="16346" y="1798"/>
                    <a:pt x="16212" y="1835"/>
                  </a:cubicBezTo>
                  <a:cubicBezTo>
                    <a:pt x="12743" y="2569"/>
                    <a:pt x="10141" y="5371"/>
                    <a:pt x="6905" y="6705"/>
                  </a:cubicBezTo>
                  <a:cubicBezTo>
                    <a:pt x="6538" y="6838"/>
                    <a:pt x="6105" y="7005"/>
                    <a:pt x="5704" y="7005"/>
                  </a:cubicBezTo>
                  <a:cubicBezTo>
                    <a:pt x="5271" y="7005"/>
                    <a:pt x="4837" y="6838"/>
                    <a:pt x="4570" y="6505"/>
                  </a:cubicBezTo>
                  <a:cubicBezTo>
                    <a:pt x="4437" y="6238"/>
                    <a:pt x="4370" y="6004"/>
                    <a:pt x="4303" y="5704"/>
                  </a:cubicBezTo>
                  <a:cubicBezTo>
                    <a:pt x="4070" y="4036"/>
                    <a:pt x="4370" y="2202"/>
                    <a:pt x="3570" y="701"/>
                  </a:cubicBezTo>
                  <a:cubicBezTo>
                    <a:pt x="3369" y="334"/>
                    <a:pt x="3069" y="0"/>
                    <a:pt x="2636" y="0"/>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747975" y="1147900"/>
              <a:ext cx="2090675" cy="1742125"/>
            </a:xfrm>
            <a:custGeom>
              <a:avLst/>
              <a:gdLst/>
              <a:ahLst/>
              <a:cxnLst/>
              <a:rect l="l" t="t" r="r" b="b"/>
              <a:pathLst>
                <a:path w="83627" h="69685" extrusionOk="0">
                  <a:moveTo>
                    <a:pt x="43540" y="0"/>
                  </a:moveTo>
                  <a:cubicBezTo>
                    <a:pt x="43515" y="0"/>
                    <a:pt x="43490" y="1"/>
                    <a:pt x="43465" y="2"/>
                  </a:cubicBezTo>
                  <a:cubicBezTo>
                    <a:pt x="42731" y="68"/>
                    <a:pt x="42097" y="602"/>
                    <a:pt x="41396" y="769"/>
                  </a:cubicBezTo>
                  <a:cubicBezTo>
                    <a:pt x="41208" y="816"/>
                    <a:pt x="41020" y="835"/>
                    <a:pt x="40833" y="835"/>
                  </a:cubicBezTo>
                  <a:cubicBezTo>
                    <a:pt x="40221" y="835"/>
                    <a:pt x="39615" y="630"/>
                    <a:pt x="39028" y="502"/>
                  </a:cubicBezTo>
                  <a:cubicBezTo>
                    <a:pt x="38399" y="371"/>
                    <a:pt x="37764" y="311"/>
                    <a:pt x="37131" y="311"/>
                  </a:cubicBezTo>
                  <a:cubicBezTo>
                    <a:pt x="35177" y="311"/>
                    <a:pt x="33236" y="888"/>
                    <a:pt x="31523" y="1770"/>
                  </a:cubicBezTo>
                  <a:cubicBezTo>
                    <a:pt x="29188" y="2937"/>
                    <a:pt x="27186" y="4605"/>
                    <a:pt x="25185" y="6240"/>
                  </a:cubicBezTo>
                  <a:cubicBezTo>
                    <a:pt x="22583" y="8341"/>
                    <a:pt x="19948" y="10509"/>
                    <a:pt x="17913" y="13178"/>
                  </a:cubicBezTo>
                  <a:cubicBezTo>
                    <a:pt x="14410" y="17748"/>
                    <a:pt x="12743" y="23418"/>
                    <a:pt x="9507" y="28122"/>
                  </a:cubicBezTo>
                  <a:cubicBezTo>
                    <a:pt x="8106" y="30123"/>
                    <a:pt x="6405" y="31991"/>
                    <a:pt x="5537" y="34260"/>
                  </a:cubicBezTo>
                  <a:cubicBezTo>
                    <a:pt x="4670" y="36461"/>
                    <a:pt x="4537" y="39130"/>
                    <a:pt x="2869" y="40831"/>
                  </a:cubicBezTo>
                  <a:cubicBezTo>
                    <a:pt x="2402" y="41331"/>
                    <a:pt x="1868" y="41698"/>
                    <a:pt x="1401" y="42165"/>
                  </a:cubicBezTo>
                  <a:cubicBezTo>
                    <a:pt x="34" y="43633"/>
                    <a:pt x="0" y="46135"/>
                    <a:pt x="1268" y="47669"/>
                  </a:cubicBezTo>
                  <a:cubicBezTo>
                    <a:pt x="1334" y="47769"/>
                    <a:pt x="1368" y="47803"/>
                    <a:pt x="1568" y="47836"/>
                  </a:cubicBezTo>
                  <a:cubicBezTo>
                    <a:pt x="1601" y="49771"/>
                    <a:pt x="2435" y="51672"/>
                    <a:pt x="3603" y="53206"/>
                  </a:cubicBezTo>
                  <a:cubicBezTo>
                    <a:pt x="5070" y="55141"/>
                    <a:pt x="6938" y="56642"/>
                    <a:pt x="8873" y="58110"/>
                  </a:cubicBezTo>
                  <a:cubicBezTo>
                    <a:pt x="11742" y="60312"/>
                    <a:pt x="14711" y="62513"/>
                    <a:pt x="18146" y="63614"/>
                  </a:cubicBezTo>
                  <a:cubicBezTo>
                    <a:pt x="19648" y="64114"/>
                    <a:pt x="21249" y="64314"/>
                    <a:pt x="22783" y="64781"/>
                  </a:cubicBezTo>
                  <a:cubicBezTo>
                    <a:pt x="24918" y="65449"/>
                    <a:pt x="26953" y="66483"/>
                    <a:pt x="28721" y="67850"/>
                  </a:cubicBezTo>
                  <a:cubicBezTo>
                    <a:pt x="29388" y="68384"/>
                    <a:pt x="30155" y="69018"/>
                    <a:pt x="30956" y="69385"/>
                  </a:cubicBezTo>
                  <a:cubicBezTo>
                    <a:pt x="31389" y="69618"/>
                    <a:pt x="31790" y="69685"/>
                    <a:pt x="32257" y="69685"/>
                  </a:cubicBezTo>
                  <a:cubicBezTo>
                    <a:pt x="33224" y="69218"/>
                    <a:pt x="33958" y="68317"/>
                    <a:pt x="34158" y="67283"/>
                  </a:cubicBezTo>
                  <a:cubicBezTo>
                    <a:pt x="34391" y="66149"/>
                    <a:pt x="33958" y="64948"/>
                    <a:pt x="33124" y="64181"/>
                  </a:cubicBezTo>
                  <a:cubicBezTo>
                    <a:pt x="34425" y="63547"/>
                    <a:pt x="35292" y="62146"/>
                    <a:pt x="35259" y="60678"/>
                  </a:cubicBezTo>
                  <a:cubicBezTo>
                    <a:pt x="35225" y="59778"/>
                    <a:pt x="34925" y="58710"/>
                    <a:pt x="35492" y="58043"/>
                  </a:cubicBezTo>
                  <a:cubicBezTo>
                    <a:pt x="35792" y="57776"/>
                    <a:pt x="36159" y="57643"/>
                    <a:pt x="36460" y="57376"/>
                  </a:cubicBezTo>
                  <a:cubicBezTo>
                    <a:pt x="37160" y="56842"/>
                    <a:pt x="37427" y="55808"/>
                    <a:pt x="37060" y="55008"/>
                  </a:cubicBezTo>
                  <a:cubicBezTo>
                    <a:pt x="36927" y="54708"/>
                    <a:pt x="36726" y="54474"/>
                    <a:pt x="36726" y="54174"/>
                  </a:cubicBezTo>
                  <a:cubicBezTo>
                    <a:pt x="36660" y="53774"/>
                    <a:pt x="37060" y="53373"/>
                    <a:pt x="37394" y="53106"/>
                  </a:cubicBezTo>
                  <a:cubicBezTo>
                    <a:pt x="39729" y="50938"/>
                    <a:pt x="41496" y="48136"/>
                    <a:pt x="42464" y="45034"/>
                  </a:cubicBezTo>
                  <a:cubicBezTo>
                    <a:pt x="44799" y="47135"/>
                    <a:pt x="47634" y="48637"/>
                    <a:pt x="50636" y="49437"/>
                  </a:cubicBezTo>
                  <a:cubicBezTo>
                    <a:pt x="51003" y="49537"/>
                    <a:pt x="51437" y="49637"/>
                    <a:pt x="51770" y="49871"/>
                  </a:cubicBezTo>
                  <a:cubicBezTo>
                    <a:pt x="52438" y="50371"/>
                    <a:pt x="52604" y="51338"/>
                    <a:pt x="53272" y="51805"/>
                  </a:cubicBezTo>
                  <a:cubicBezTo>
                    <a:pt x="53541" y="51980"/>
                    <a:pt x="53856" y="52056"/>
                    <a:pt x="54180" y="52056"/>
                  </a:cubicBezTo>
                  <a:cubicBezTo>
                    <a:pt x="54538" y="52056"/>
                    <a:pt x="54907" y="51963"/>
                    <a:pt x="55240" y="51805"/>
                  </a:cubicBezTo>
                  <a:cubicBezTo>
                    <a:pt x="55273" y="51772"/>
                    <a:pt x="55340" y="51705"/>
                    <a:pt x="55440" y="51672"/>
                  </a:cubicBezTo>
                  <a:cubicBezTo>
                    <a:pt x="55940" y="51338"/>
                    <a:pt x="56340" y="50938"/>
                    <a:pt x="56807" y="50505"/>
                  </a:cubicBezTo>
                  <a:cubicBezTo>
                    <a:pt x="57841" y="49537"/>
                    <a:pt x="58976" y="48703"/>
                    <a:pt x="60176" y="48003"/>
                  </a:cubicBezTo>
                  <a:cubicBezTo>
                    <a:pt x="60777" y="47669"/>
                    <a:pt x="61411" y="47336"/>
                    <a:pt x="61778" y="46802"/>
                  </a:cubicBezTo>
                  <a:cubicBezTo>
                    <a:pt x="61811" y="46802"/>
                    <a:pt x="61811" y="46769"/>
                    <a:pt x="61811" y="46769"/>
                  </a:cubicBezTo>
                  <a:cubicBezTo>
                    <a:pt x="61844" y="46769"/>
                    <a:pt x="61844" y="46802"/>
                    <a:pt x="61911" y="46835"/>
                  </a:cubicBezTo>
                  <a:cubicBezTo>
                    <a:pt x="63389" y="47526"/>
                    <a:pt x="65033" y="47868"/>
                    <a:pt x="66683" y="47868"/>
                  </a:cubicBezTo>
                  <a:cubicBezTo>
                    <a:pt x="69020" y="47868"/>
                    <a:pt x="71370" y="47183"/>
                    <a:pt x="73286" y="45835"/>
                  </a:cubicBezTo>
                  <a:cubicBezTo>
                    <a:pt x="74020" y="45301"/>
                    <a:pt x="74820" y="44634"/>
                    <a:pt x="75754" y="44500"/>
                  </a:cubicBezTo>
                  <a:cubicBezTo>
                    <a:pt x="75864" y="44489"/>
                    <a:pt x="75972" y="44484"/>
                    <a:pt x="76080" y="44484"/>
                  </a:cubicBezTo>
                  <a:cubicBezTo>
                    <a:pt x="76489" y="44484"/>
                    <a:pt x="76888" y="44550"/>
                    <a:pt x="77297" y="44550"/>
                  </a:cubicBezTo>
                  <a:cubicBezTo>
                    <a:pt x="77404" y="44550"/>
                    <a:pt x="77513" y="44545"/>
                    <a:pt x="77622" y="44534"/>
                  </a:cubicBezTo>
                  <a:cubicBezTo>
                    <a:pt x="78423" y="44467"/>
                    <a:pt x="79190" y="44033"/>
                    <a:pt x="79657" y="43366"/>
                  </a:cubicBezTo>
                  <a:cubicBezTo>
                    <a:pt x="79757" y="43233"/>
                    <a:pt x="79824" y="43099"/>
                    <a:pt x="79991" y="42966"/>
                  </a:cubicBezTo>
                  <a:cubicBezTo>
                    <a:pt x="80191" y="42766"/>
                    <a:pt x="80458" y="42699"/>
                    <a:pt x="80758" y="42666"/>
                  </a:cubicBezTo>
                  <a:cubicBezTo>
                    <a:pt x="81425" y="42532"/>
                    <a:pt x="82092" y="42332"/>
                    <a:pt x="82659" y="41998"/>
                  </a:cubicBezTo>
                  <a:cubicBezTo>
                    <a:pt x="83059" y="41798"/>
                    <a:pt x="83426" y="41531"/>
                    <a:pt x="83493" y="41131"/>
                  </a:cubicBezTo>
                  <a:cubicBezTo>
                    <a:pt x="83627" y="40698"/>
                    <a:pt x="83393" y="40297"/>
                    <a:pt x="83093" y="39930"/>
                  </a:cubicBezTo>
                  <a:cubicBezTo>
                    <a:pt x="82993" y="39830"/>
                    <a:pt x="82959" y="39764"/>
                    <a:pt x="82893" y="39663"/>
                  </a:cubicBezTo>
                  <a:cubicBezTo>
                    <a:pt x="81658" y="38162"/>
                    <a:pt x="80825" y="36361"/>
                    <a:pt x="80458" y="34460"/>
                  </a:cubicBezTo>
                  <a:cubicBezTo>
                    <a:pt x="80458" y="34260"/>
                    <a:pt x="80424" y="34026"/>
                    <a:pt x="80324" y="33826"/>
                  </a:cubicBezTo>
                  <a:cubicBezTo>
                    <a:pt x="80257" y="33626"/>
                    <a:pt x="80124" y="33426"/>
                    <a:pt x="79957" y="33292"/>
                  </a:cubicBezTo>
                  <a:cubicBezTo>
                    <a:pt x="79724" y="33092"/>
                    <a:pt x="79357" y="33092"/>
                    <a:pt x="79090" y="33092"/>
                  </a:cubicBezTo>
                  <a:cubicBezTo>
                    <a:pt x="77989" y="33125"/>
                    <a:pt x="76922" y="33592"/>
                    <a:pt x="76121" y="34326"/>
                  </a:cubicBezTo>
                  <a:cubicBezTo>
                    <a:pt x="76088" y="34360"/>
                    <a:pt x="76021" y="34426"/>
                    <a:pt x="75954" y="34460"/>
                  </a:cubicBezTo>
                  <a:cubicBezTo>
                    <a:pt x="75931" y="34466"/>
                    <a:pt x="75908" y="34468"/>
                    <a:pt x="75886" y="34468"/>
                  </a:cubicBezTo>
                  <a:cubicBezTo>
                    <a:pt x="75784" y="34468"/>
                    <a:pt x="75697" y="34409"/>
                    <a:pt x="75587" y="34326"/>
                  </a:cubicBezTo>
                  <a:cubicBezTo>
                    <a:pt x="74908" y="33930"/>
                    <a:pt x="74112" y="33726"/>
                    <a:pt x="73319" y="33726"/>
                  </a:cubicBezTo>
                  <a:cubicBezTo>
                    <a:pt x="72709" y="33726"/>
                    <a:pt x="72102" y="33846"/>
                    <a:pt x="71551" y="34093"/>
                  </a:cubicBezTo>
                  <a:cubicBezTo>
                    <a:pt x="71084" y="34293"/>
                    <a:pt x="70617" y="34526"/>
                    <a:pt x="70117" y="34593"/>
                  </a:cubicBezTo>
                  <a:cubicBezTo>
                    <a:pt x="69717" y="34593"/>
                    <a:pt x="69283" y="34460"/>
                    <a:pt x="68916" y="34326"/>
                  </a:cubicBezTo>
                  <a:cubicBezTo>
                    <a:pt x="68236" y="34133"/>
                    <a:pt x="67520" y="34037"/>
                    <a:pt x="66802" y="34037"/>
                  </a:cubicBezTo>
                  <a:cubicBezTo>
                    <a:pt x="65407" y="34037"/>
                    <a:pt x="64001" y="34400"/>
                    <a:pt x="62812" y="35127"/>
                  </a:cubicBezTo>
                  <a:cubicBezTo>
                    <a:pt x="60877" y="30123"/>
                    <a:pt x="58742" y="24819"/>
                    <a:pt x="55807" y="20350"/>
                  </a:cubicBezTo>
                  <a:cubicBezTo>
                    <a:pt x="55206" y="19349"/>
                    <a:pt x="54472" y="18415"/>
                    <a:pt x="53972" y="17347"/>
                  </a:cubicBezTo>
                  <a:cubicBezTo>
                    <a:pt x="53772" y="16947"/>
                    <a:pt x="53605" y="16514"/>
                    <a:pt x="53438" y="16080"/>
                  </a:cubicBezTo>
                  <a:cubicBezTo>
                    <a:pt x="52871" y="14479"/>
                    <a:pt x="52571" y="12744"/>
                    <a:pt x="52071" y="11110"/>
                  </a:cubicBezTo>
                  <a:cubicBezTo>
                    <a:pt x="51237" y="8274"/>
                    <a:pt x="49769" y="5606"/>
                    <a:pt x="47868" y="3337"/>
                  </a:cubicBezTo>
                  <a:cubicBezTo>
                    <a:pt x="47134" y="2470"/>
                    <a:pt x="46333" y="1670"/>
                    <a:pt x="45499" y="969"/>
                  </a:cubicBezTo>
                  <a:cubicBezTo>
                    <a:pt x="44950" y="485"/>
                    <a:pt x="44307" y="0"/>
                    <a:pt x="43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839575" y="1591350"/>
              <a:ext cx="463525" cy="714050"/>
            </a:xfrm>
            <a:custGeom>
              <a:avLst/>
              <a:gdLst/>
              <a:ahLst/>
              <a:cxnLst/>
              <a:rect l="l" t="t" r="r" b="b"/>
              <a:pathLst>
                <a:path w="18541" h="28562" extrusionOk="0">
                  <a:moveTo>
                    <a:pt x="3612" y="1"/>
                  </a:moveTo>
                  <a:cubicBezTo>
                    <a:pt x="3536" y="1"/>
                    <a:pt x="3462" y="33"/>
                    <a:pt x="3436" y="110"/>
                  </a:cubicBezTo>
                  <a:cubicBezTo>
                    <a:pt x="2436" y="2878"/>
                    <a:pt x="1468" y="5680"/>
                    <a:pt x="468" y="8416"/>
                  </a:cubicBezTo>
                  <a:cubicBezTo>
                    <a:pt x="268" y="9050"/>
                    <a:pt x="1" y="9617"/>
                    <a:pt x="1" y="10284"/>
                  </a:cubicBezTo>
                  <a:cubicBezTo>
                    <a:pt x="67" y="10951"/>
                    <a:pt x="334" y="11551"/>
                    <a:pt x="601" y="12185"/>
                  </a:cubicBezTo>
                  <a:cubicBezTo>
                    <a:pt x="901" y="12852"/>
                    <a:pt x="1135" y="13519"/>
                    <a:pt x="1435" y="14187"/>
                  </a:cubicBezTo>
                  <a:cubicBezTo>
                    <a:pt x="1635" y="14720"/>
                    <a:pt x="1835" y="15287"/>
                    <a:pt x="2236" y="15754"/>
                  </a:cubicBezTo>
                  <a:cubicBezTo>
                    <a:pt x="2603" y="16188"/>
                    <a:pt x="3103" y="16388"/>
                    <a:pt x="3570" y="16688"/>
                  </a:cubicBezTo>
                  <a:cubicBezTo>
                    <a:pt x="3670" y="16755"/>
                    <a:pt x="3803" y="16855"/>
                    <a:pt x="3937" y="16955"/>
                  </a:cubicBezTo>
                  <a:cubicBezTo>
                    <a:pt x="3937" y="17022"/>
                    <a:pt x="4004" y="17055"/>
                    <a:pt x="4070" y="17089"/>
                  </a:cubicBezTo>
                  <a:lnTo>
                    <a:pt x="4170" y="17222"/>
                  </a:lnTo>
                  <a:cubicBezTo>
                    <a:pt x="4337" y="17456"/>
                    <a:pt x="4471" y="17722"/>
                    <a:pt x="4571" y="17956"/>
                  </a:cubicBezTo>
                  <a:cubicBezTo>
                    <a:pt x="4771" y="18456"/>
                    <a:pt x="4938" y="18957"/>
                    <a:pt x="5405" y="19257"/>
                  </a:cubicBezTo>
                  <a:cubicBezTo>
                    <a:pt x="5838" y="19590"/>
                    <a:pt x="6439" y="19724"/>
                    <a:pt x="6972" y="19857"/>
                  </a:cubicBezTo>
                  <a:cubicBezTo>
                    <a:pt x="9141" y="20424"/>
                    <a:pt x="11242" y="21458"/>
                    <a:pt x="13010" y="22793"/>
                  </a:cubicBezTo>
                  <a:cubicBezTo>
                    <a:pt x="15078" y="24294"/>
                    <a:pt x="16779" y="26229"/>
                    <a:pt x="18080" y="28463"/>
                  </a:cubicBezTo>
                  <a:cubicBezTo>
                    <a:pt x="18130" y="28533"/>
                    <a:pt x="18194" y="28561"/>
                    <a:pt x="18257" y="28561"/>
                  </a:cubicBezTo>
                  <a:cubicBezTo>
                    <a:pt x="18404" y="28561"/>
                    <a:pt x="18541" y="28404"/>
                    <a:pt x="18447" y="28263"/>
                  </a:cubicBezTo>
                  <a:cubicBezTo>
                    <a:pt x="16246" y="24394"/>
                    <a:pt x="12610" y="21392"/>
                    <a:pt x="8440" y="19924"/>
                  </a:cubicBezTo>
                  <a:cubicBezTo>
                    <a:pt x="7906" y="19757"/>
                    <a:pt x="7406" y="19590"/>
                    <a:pt x="6839" y="19424"/>
                  </a:cubicBezTo>
                  <a:cubicBezTo>
                    <a:pt x="6305" y="19290"/>
                    <a:pt x="5738" y="19123"/>
                    <a:pt x="5338" y="18623"/>
                  </a:cubicBezTo>
                  <a:cubicBezTo>
                    <a:pt x="5071" y="18189"/>
                    <a:pt x="4938" y="17622"/>
                    <a:pt x="4671" y="17189"/>
                  </a:cubicBezTo>
                  <a:cubicBezTo>
                    <a:pt x="4604" y="17055"/>
                    <a:pt x="4504" y="16955"/>
                    <a:pt x="4437" y="16855"/>
                  </a:cubicBezTo>
                  <a:cubicBezTo>
                    <a:pt x="5838" y="14420"/>
                    <a:pt x="7273" y="11952"/>
                    <a:pt x="8674" y="9550"/>
                  </a:cubicBezTo>
                  <a:cubicBezTo>
                    <a:pt x="8762" y="9396"/>
                    <a:pt x="8646" y="9271"/>
                    <a:pt x="8519" y="9271"/>
                  </a:cubicBezTo>
                  <a:cubicBezTo>
                    <a:pt x="8454" y="9271"/>
                    <a:pt x="8385" y="9304"/>
                    <a:pt x="8340" y="9383"/>
                  </a:cubicBezTo>
                  <a:cubicBezTo>
                    <a:pt x="6939" y="11785"/>
                    <a:pt x="5571" y="14153"/>
                    <a:pt x="4137" y="16588"/>
                  </a:cubicBezTo>
                  <a:cubicBezTo>
                    <a:pt x="3937" y="16422"/>
                    <a:pt x="3737" y="16288"/>
                    <a:pt x="3503" y="16188"/>
                  </a:cubicBezTo>
                  <a:cubicBezTo>
                    <a:pt x="3003" y="15888"/>
                    <a:pt x="2569" y="15588"/>
                    <a:pt x="2269" y="15087"/>
                  </a:cubicBezTo>
                  <a:cubicBezTo>
                    <a:pt x="1935" y="14520"/>
                    <a:pt x="1735" y="13853"/>
                    <a:pt x="1468" y="13219"/>
                  </a:cubicBezTo>
                  <a:cubicBezTo>
                    <a:pt x="1235" y="12585"/>
                    <a:pt x="935" y="11918"/>
                    <a:pt x="668" y="11284"/>
                  </a:cubicBezTo>
                  <a:cubicBezTo>
                    <a:pt x="568" y="11018"/>
                    <a:pt x="468" y="10717"/>
                    <a:pt x="434" y="10384"/>
                  </a:cubicBezTo>
                  <a:cubicBezTo>
                    <a:pt x="401" y="10050"/>
                    <a:pt x="468" y="9683"/>
                    <a:pt x="568" y="9350"/>
                  </a:cubicBezTo>
                  <a:cubicBezTo>
                    <a:pt x="768" y="8583"/>
                    <a:pt x="1101" y="7849"/>
                    <a:pt x="1335" y="7081"/>
                  </a:cubicBezTo>
                  <a:cubicBezTo>
                    <a:pt x="1635" y="6348"/>
                    <a:pt x="1902" y="5547"/>
                    <a:pt x="2169" y="4780"/>
                  </a:cubicBezTo>
                  <a:lnTo>
                    <a:pt x="3803" y="210"/>
                  </a:lnTo>
                  <a:cubicBezTo>
                    <a:pt x="3865" y="86"/>
                    <a:pt x="3736" y="1"/>
                    <a:pt x="3612"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459300" y="1381200"/>
              <a:ext cx="349550" cy="888025"/>
            </a:xfrm>
            <a:custGeom>
              <a:avLst/>
              <a:gdLst/>
              <a:ahLst/>
              <a:cxnLst/>
              <a:rect l="l" t="t" r="r" b="b"/>
              <a:pathLst>
                <a:path w="13982" h="35521" extrusionOk="0">
                  <a:moveTo>
                    <a:pt x="2065" y="0"/>
                  </a:moveTo>
                  <a:cubicBezTo>
                    <a:pt x="1988" y="0"/>
                    <a:pt x="1916" y="46"/>
                    <a:pt x="1902" y="143"/>
                  </a:cubicBezTo>
                  <a:cubicBezTo>
                    <a:pt x="1135" y="5981"/>
                    <a:pt x="401" y="11852"/>
                    <a:pt x="134" y="17789"/>
                  </a:cubicBezTo>
                  <a:cubicBezTo>
                    <a:pt x="1" y="20458"/>
                    <a:pt x="68" y="23160"/>
                    <a:pt x="1168" y="25661"/>
                  </a:cubicBezTo>
                  <a:cubicBezTo>
                    <a:pt x="2136" y="27830"/>
                    <a:pt x="3804" y="29631"/>
                    <a:pt x="5638" y="31099"/>
                  </a:cubicBezTo>
                  <a:cubicBezTo>
                    <a:pt x="8073" y="32967"/>
                    <a:pt x="10842" y="34268"/>
                    <a:pt x="13611" y="35502"/>
                  </a:cubicBezTo>
                  <a:cubicBezTo>
                    <a:pt x="13640" y="35515"/>
                    <a:pt x="13669" y="35520"/>
                    <a:pt x="13696" y="35520"/>
                  </a:cubicBezTo>
                  <a:cubicBezTo>
                    <a:pt x="13880" y="35520"/>
                    <a:pt x="13981" y="35251"/>
                    <a:pt x="13777" y="35135"/>
                  </a:cubicBezTo>
                  <a:cubicBezTo>
                    <a:pt x="9274" y="33033"/>
                    <a:pt x="4304" y="30765"/>
                    <a:pt x="1835" y="26162"/>
                  </a:cubicBezTo>
                  <a:cubicBezTo>
                    <a:pt x="568" y="23827"/>
                    <a:pt x="401" y="21158"/>
                    <a:pt x="468" y="18523"/>
                  </a:cubicBezTo>
                  <a:cubicBezTo>
                    <a:pt x="535" y="15654"/>
                    <a:pt x="801" y="12786"/>
                    <a:pt x="1102" y="9917"/>
                  </a:cubicBezTo>
                  <a:cubicBezTo>
                    <a:pt x="1435" y="6681"/>
                    <a:pt x="1835" y="3446"/>
                    <a:pt x="2269" y="243"/>
                  </a:cubicBezTo>
                  <a:cubicBezTo>
                    <a:pt x="2289" y="88"/>
                    <a:pt x="2172" y="0"/>
                    <a:pt x="2065"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273425" y="2038750"/>
              <a:ext cx="50000" cy="141000"/>
            </a:xfrm>
            <a:custGeom>
              <a:avLst/>
              <a:gdLst/>
              <a:ahLst/>
              <a:cxnLst/>
              <a:rect l="l" t="t" r="r" b="b"/>
              <a:pathLst>
                <a:path w="2000" h="5640" extrusionOk="0">
                  <a:moveTo>
                    <a:pt x="1768" y="1"/>
                  </a:moveTo>
                  <a:cubicBezTo>
                    <a:pt x="1686" y="1"/>
                    <a:pt x="1608" y="48"/>
                    <a:pt x="1594" y="160"/>
                  </a:cubicBezTo>
                  <a:cubicBezTo>
                    <a:pt x="1093" y="1895"/>
                    <a:pt x="559" y="3663"/>
                    <a:pt x="59" y="5397"/>
                  </a:cubicBezTo>
                  <a:cubicBezTo>
                    <a:pt x="1" y="5552"/>
                    <a:pt x="112" y="5640"/>
                    <a:pt x="228" y="5640"/>
                  </a:cubicBezTo>
                  <a:cubicBezTo>
                    <a:pt x="312" y="5640"/>
                    <a:pt x="398" y="5595"/>
                    <a:pt x="426" y="5497"/>
                  </a:cubicBezTo>
                  <a:cubicBezTo>
                    <a:pt x="926" y="3729"/>
                    <a:pt x="1460" y="1995"/>
                    <a:pt x="1960" y="227"/>
                  </a:cubicBezTo>
                  <a:cubicBezTo>
                    <a:pt x="1999" y="91"/>
                    <a:pt x="1881" y="1"/>
                    <a:pt x="176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324925" y="2066100"/>
              <a:ext cx="15025" cy="89150"/>
            </a:xfrm>
            <a:custGeom>
              <a:avLst/>
              <a:gdLst/>
              <a:ahLst/>
              <a:cxnLst/>
              <a:rect l="l" t="t" r="r" b="b"/>
              <a:pathLst>
                <a:path w="601" h="3566" extrusionOk="0">
                  <a:moveTo>
                    <a:pt x="422" y="0"/>
                  </a:moveTo>
                  <a:cubicBezTo>
                    <a:pt x="326" y="0"/>
                    <a:pt x="217" y="67"/>
                    <a:pt x="201" y="200"/>
                  </a:cubicBezTo>
                  <a:cubicBezTo>
                    <a:pt x="134" y="1268"/>
                    <a:pt x="67" y="2302"/>
                    <a:pt x="1" y="3402"/>
                  </a:cubicBezTo>
                  <a:cubicBezTo>
                    <a:pt x="1" y="3515"/>
                    <a:pt x="85" y="3565"/>
                    <a:pt x="173" y="3565"/>
                  </a:cubicBezTo>
                  <a:cubicBezTo>
                    <a:pt x="269" y="3565"/>
                    <a:pt x="367" y="3506"/>
                    <a:pt x="367" y="3402"/>
                  </a:cubicBezTo>
                  <a:cubicBezTo>
                    <a:pt x="434" y="2302"/>
                    <a:pt x="501" y="1268"/>
                    <a:pt x="568" y="200"/>
                  </a:cubicBezTo>
                  <a:cubicBezTo>
                    <a:pt x="601" y="67"/>
                    <a:pt x="518" y="0"/>
                    <a:pt x="422"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3730625" y="1318825"/>
              <a:ext cx="200500" cy="181275"/>
            </a:xfrm>
            <a:custGeom>
              <a:avLst/>
              <a:gdLst/>
              <a:ahLst/>
              <a:cxnLst/>
              <a:rect l="l" t="t" r="r" b="b"/>
              <a:pathLst>
                <a:path w="8020" h="7251" extrusionOk="0">
                  <a:moveTo>
                    <a:pt x="293" y="1"/>
                  </a:moveTo>
                  <a:cubicBezTo>
                    <a:pt x="81" y="1"/>
                    <a:pt x="0" y="339"/>
                    <a:pt x="256" y="403"/>
                  </a:cubicBezTo>
                  <a:cubicBezTo>
                    <a:pt x="2958" y="837"/>
                    <a:pt x="5393" y="2605"/>
                    <a:pt x="6760" y="4973"/>
                  </a:cubicBezTo>
                  <a:cubicBezTo>
                    <a:pt x="7127" y="5640"/>
                    <a:pt x="7428" y="6341"/>
                    <a:pt x="7628" y="7108"/>
                  </a:cubicBezTo>
                  <a:cubicBezTo>
                    <a:pt x="7642" y="7206"/>
                    <a:pt x="7720" y="7251"/>
                    <a:pt x="7799" y="7251"/>
                  </a:cubicBezTo>
                  <a:cubicBezTo>
                    <a:pt x="7908" y="7251"/>
                    <a:pt x="8019" y="7163"/>
                    <a:pt x="7961" y="7008"/>
                  </a:cubicBezTo>
                  <a:cubicBezTo>
                    <a:pt x="7227" y="4273"/>
                    <a:pt x="5159" y="1938"/>
                    <a:pt x="2624" y="737"/>
                  </a:cubicBezTo>
                  <a:cubicBezTo>
                    <a:pt x="1890" y="403"/>
                    <a:pt x="1123" y="136"/>
                    <a:pt x="322" y="3"/>
                  </a:cubicBezTo>
                  <a:cubicBezTo>
                    <a:pt x="312" y="2"/>
                    <a:pt x="302" y="1"/>
                    <a:pt x="293"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3056850" y="2328850"/>
              <a:ext cx="438800" cy="425025"/>
            </a:xfrm>
            <a:custGeom>
              <a:avLst/>
              <a:gdLst/>
              <a:ahLst/>
              <a:cxnLst/>
              <a:rect l="l" t="t" r="r" b="b"/>
              <a:pathLst>
                <a:path w="17552" h="17001" extrusionOk="0">
                  <a:moveTo>
                    <a:pt x="241" y="0"/>
                  </a:moveTo>
                  <a:cubicBezTo>
                    <a:pt x="130" y="0"/>
                    <a:pt x="0" y="101"/>
                    <a:pt x="21" y="264"/>
                  </a:cubicBezTo>
                  <a:cubicBezTo>
                    <a:pt x="721" y="3200"/>
                    <a:pt x="2522" y="5702"/>
                    <a:pt x="4657" y="7736"/>
                  </a:cubicBezTo>
                  <a:cubicBezTo>
                    <a:pt x="6992" y="9971"/>
                    <a:pt x="9761" y="11739"/>
                    <a:pt x="12496" y="13541"/>
                  </a:cubicBezTo>
                  <a:cubicBezTo>
                    <a:pt x="14097" y="14608"/>
                    <a:pt x="15699" y="15709"/>
                    <a:pt x="17200" y="16943"/>
                  </a:cubicBezTo>
                  <a:cubicBezTo>
                    <a:pt x="17232" y="16983"/>
                    <a:pt x="17272" y="17000"/>
                    <a:pt x="17312" y="17000"/>
                  </a:cubicBezTo>
                  <a:cubicBezTo>
                    <a:pt x="17435" y="17000"/>
                    <a:pt x="17551" y="16836"/>
                    <a:pt x="17400" y="16709"/>
                  </a:cubicBezTo>
                  <a:cubicBezTo>
                    <a:pt x="14831" y="14541"/>
                    <a:pt x="11929" y="12807"/>
                    <a:pt x="9194" y="10905"/>
                  </a:cubicBezTo>
                  <a:cubicBezTo>
                    <a:pt x="6692" y="9137"/>
                    <a:pt x="4224" y="7203"/>
                    <a:pt x="2489" y="4634"/>
                  </a:cubicBezTo>
                  <a:cubicBezTo>
                    <a:pt x="1522" y="3267"/>
                    <a:pt x="755" y="1765"/>
                    <a:pt x="388" y="131"/>
                  </a:cubicBezTo>
                  <a:cubicBezTo>
                    <a:pt x="375" y="40"/>
                    <a:pt x="312" y="0"/>
                    <a:pt x="241" y="0"/>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338475" y="2567625"/>
              <a:ext cx="206150" cy="131650"/>
            </a:xfrm>
            <a:custGeom>
              <a:avLst/>
              <a:gdLst/>
              <a:ahLst/>
              <a:cxnLst/>
              <a:rect l="l" t="t" r="r" b="b"/>
              <a:pathLst>
                <a:path w="8246" h="5266" extrusionOk="0">
                  <a:moveTo>
                    <a:pt x="278" y="1"/>
                  </a:moveTo>
                  <a:cubicBezTo>
                    <a:pt x="134" y="1"/>
                    <a:pt x="0" y="198"/>
                    <a:pt x="130" y="354"/>
                  </a:cubicBezTo>
                  <a:cubicBezTo>
                    <a:pt x="2165" y="2689"/>
                    <a:pt x="4934" y="4423"/>
                    <a:pt x="7936" y="5257"/>
                  </a:cubicBezTo>
                  <a:cubicBezTo>
                    <a:pt x="7957" y="5263"/>
                    <a:pt x="7977" y="5266"/>
                    <a:pt x="7995" y="5266"/>
                  </a:cubicBezTo>
                  <a:cubicBezTo>
                    <a:pt x="8185" y="5266"/>
                    <a:pt x="8246" y="4981"/>
                    <a:pt x="8003" y="4890"/>
                  </a:cubicBezTo>
                  <a:cubicBezTo>
                    <a:pt x="5067" y="4056"/>
                    <a:pt x="2399" y="2355"/>
                    <a:pt x="397" y="53"/>
                  </a:cubicBezTo>
                  <a:cubicBezTo>
                    <a:pt x="361" y="17"/>
                    <a:pt x="319" y="1"/>
                    <a:pt x="278" y="1"/>
                  </a:cubicBezTo>
                  <a:close/>
                </a:path>
              </a:pathLst>
            </a:custGeom>
            <a:solidFill>
              <a:srgbClr val="000000">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017750" y="1797900"/>
              <a:ext cx="187975" cy="217150"/>
            </a:xfrm>
            <a:custGeom>
              <a:avLst/>
              <a:gdLst/>
              <a:ahLst/>
              <a:cxnLst/>
              <a:rect l="l" t="t" r="r" b="b"/>
              <a:pathLst>
                <a:path w="7519" h="8686" extrusionOk="0">
                  <a:moveTo>
                    <a:pt x="4393" y="0"/>
                  </a:moveTo>
                  <a:cubicBezTo>
                    <a:pt x="4366" y="0"/>
                    <a:pt x="4338" y="6"/>
                    <a:pt x="4310" y="20"/>
                  </a:cubicBezTo>
                  <a:cubicBezTo>
                    <a:pt x="3043" y="788"/>
                    <a:pt x="1809" y="1555"/>
                    <a:pt x="608" y="2322"/>
                  </a:cubicBezTo>
                  <a:cubicBezTo>
                    <a:pt x="541" y="2155"/>
                    <a:pt x="474" y="1988"/>
                    <a:pt x="441" y="1855"/>
                  </a:cubicBezTo>
                  <a:cubicBezTo>
                    <a:pt x="402" y="1776"/>
                    <a:pt x="321" y="1739"/>
                    <a:pt x="241" y="1739"/>
                  </a:cubicBezTo>
                  <a:cubicBezTo>
                    <a:pt x="119" y="1739"/>
                    <a:pt x="0" y="1827"/>
                    <a:pt x="41" y="1988"/>
                  </a:cubicBezTo>
                  <a:cubicBezTo>
                    <a:pt x="441" y="2856"/>
                    <a:pt x="674" y="3790"/>
                    <a:pt x="841" y="4757"/>
                  </a:cubicBezTo>
                  <a:cubicBezTo>
                    <a:pt x="808" y="4824"/>
                    <a:pt x="808" y="4924"/>
                    <a:pt x="875" y="4991"/>
                  </a:cubicBezTo>
                  <a:cubicBezTo>
                    <a:pt x="1041" y="6125"/>
                    <a:pt x="1141" y="7292"/>
                    <a:pt x="1008" y="8460"/>
                  </a:cubicBezTo>
                  <a:cubicBezTo>
                    <a:pt x="989" y="8595"/>
                    <a:pt x="1104" y="8686"/>
                    <a:pt x="1211" y="8686"/>
                  </a:cubicBezTo>
                  <a:cubicBezTo>
                    <a:pt x="1288" y="8686"/>
                    <a:pt x="1361" y="8638"/>
                    <a:pt x="1375" y="8526"/>
                  </a:cubicBezTo>
                  <a:cubicBezTo>
                    <a:pt x="1442" y="8160"/>
                    <a:pt x="1442" y="7759"/>
                    <a:pt x="1442" y="7359"/>
                  </a:cubicBezTo>
                  <a:lnTo>
                    <a:pt x="1475" y="7359"/>
                  </a:lnTo>
                  <a:cubicBezTo>
                    <a:pt x="1675" y="7226"/>
                    <a:pt x="1875" y="7159"/>
                    <a:pt x="2042" y="7025"/>
                  </a:cubicBezTo>
                  <a:cubicBezTo>
                    <a:pt x="2142" y="6992"/>
                    <a:pt x="2176" y="6859"/>
                    <a:pt x="2109" y="6792"/>
                  </a:cubicBezTo>
                  <a:cubicBezTo>
                    <a:pt x="2070" y="6734"/>
                    <a:pt x="2020" y="6698"/>
                    <a:pt x="1965" y="6698"/>
                  </a:cubicBezTo>
                  <a:cubicBezTo>
                    <a:pt x="1926" y="6698"/>
                    <a:pt x="1884" y="6717"/>
                    <a:pt x="1842" y="6759"/>
                  </a:cubicBezTo>
                  <a:cubicBezTo>
                    <a:pt x="1709" y="6825"/>
                    <a:pt x="1542" y="6925"/>
                    <a:pt x="1442" y="6992"/>
                  </a:cubicBezTo>
                  <a:cubicBezTo>
                    <a:pt x="1442" y="6325"/>
                    <a:pt x="1342" y="5658"/>
                    <a:pt x="1275" y="4991"/>
                  </a:cubicBezTo>
                  <a:cubicBezTo>
                    <a:pt x="3310" y="3823"/>
                    <a:pt x="5311" y="2689"/>
                    <a:pt x="7346" y="1521"/>
                  </a:cubicBezTo>
                  <a:cubicBezTo>
                    <a:pt x="7519" y="1349"/>
                    <a:pt x="7393" y="1101"/>
                    <a:pt x="7227" y="1101"/>
                  </a:cubicBezTo>
                  <a:cubicBezTo>
                    <a:pt x="7200" y="1101"/>
                    <a:pt x="7173" y="1107"/>
                    <a:pt x="7146" y="1121"/>
                  </a:cubicBezTo>
                  <a:cubicBezTo>
                    <a:pt x="5144" y="2255"/>
                    <a:pt x="3176" y="3356"/>
                    <a:pt x="1175" y="4490"/>
                  </a:cubicBezTo>
                  <a:cubicBezTo>
                    <a:pt x="1041" y="3856"/>
                    <a:pt x="875" y="3289"/>
                    <a:pt x="708" y="2689"/>
                  </a:cubicBezTo>
                  <a:cubicBezTo>
                    <a:pt x="1975" y="1888"/>
                    <a:pt x="3276" y="1154"/>
                    <a:pt x="4511" y="354"/>
                  </a:cubicBezTo>
                  <a:cubicBezTo>
                    <a:pt x="4683" y="239"/>
                    <a:pt x="4558" y="0"/>
                    <a:pt x="439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884800" y="1898175"/>
              <a:ext cx="66075" cy="153225"/>
            </a:xfrm>
            <a:custGeom>
              <a:avLst/>
              <a:gdLst/>
              <a:ahLst/>
              <a:cxnLst/>
              <a:rect l="l" t="t" r="r" b="b"/>
              <a:pathLst>
                <a:path w="2643" h="6129" extrusionOk="0">
                  <a:moveTo>
                    <a:pt x="2446" y="0"/>
                  </a:moveTo>
                  <a:cubicBezTo>
                    <a:pt x="2374" y="0"/>
                    <a:pt x="2304" y="45"/>
                    <a:pt x="2290" y="146"/>
                  </a:cubicBezTo>
                  <a:cubicBezTo>
                    <a:pt x="1990" y="2180"/>
                    <a:pt x="1256" y="4149"/>
                    <a:pt x="88" y="5850"/>
                  </a:cubicBezTo>
                  <a:cubicBezTo>
                    <a:pt x="0" y="6004"/>
                    <a:pt x="116" y="6129"/>
                    <a:pt x="243" y="6129"/>
                  </a:cubicBezTo>
                  <a:cubicBezTo>
                    <a:pt x="308" y="6129"/>
                    <a:pt x="377" y="6096"/>
                    <a:pt x="422" y="6017"/>
                  </a:cubicBezTo>
                  <a:cubicBezTo>
                    <a:pt x="1589" y="4282"/>
                    <a:pt x="2323" y="2281"/>
                    <a:pt x="2623" y="212"/>
                  </a:cubicBezTo>
                  <a:cubicBezTo>
                    <a:pt x="2642" y="79"/>
                    <a:pt x="2542" y="0"/>
                    <a:pt x="2446"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210850" y="2496650"/>
              <a:ext cx="49650" cy="57900"/>
            </a:xfrm>
            <a:custGeom>
              <a:avLst/>
              <a:gdLst/>
              <a:ahLst/>
              <a:cxnLst/>
              <a:rect l="l" t="t" r="r" b="b"/>
              <a:pathLst>
                <a:path w="1986" h="2316" extrusionOk="0">
                  <a:moveTo>
                    <a:pt x="1729" y="0"/>
                  </a:moveTo>
                  <a:cubicBezTo>
                    <a:pt x="1667" y="0"/>
                    <a:pt x="1604" y="27"/>
                    <a:pt x="1561" y="90"/>
                  </a:cubicBezTo>
                  <a:cubicBezTo>
                    <a:pt x="1194" y="824"/>
                    <a:pt x="727" y="1491"/>
                    <a:pt x="127" y="2025"/>
                  </a:cubicBezTo>
                  <a:cubicBezTo>
                    <a:pt x="1" y="2151"/>
                    <a:pt x="123" y="2316"/>
                    <a:pt x="277" y="2316"/>
                  </a:cubicBezTo>
                  <a:cubicBezTo>
                    <a:pt x="326" y="2316"/>
                    <a:pt x="379" y="2299"/>
                    <a:pt x="427" y="2259"/>
                  </a:cubicBezTo>
                  <a:cubicBezTo>
                    <a:pt x="1028" y="1692"/>
                    <a:pt x="1528" y="991"/>
                    <a:pt x="1895" y="257"/>
                  </a:cubicBezTo>
                  <a:cubicBezTo>
                    <a:pt x="1986" y="121"/>
                    <a:pt x="1860" y="0"/>
                    <a:pt x="1729"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252475" y="2514425"/>
              <a:ext cx="66350" cy="67000"/>
            </a:xfrm>
            <a:custGeom>
              <a:avLst/>
              <a:gdLst/>
              <a:ahLst/>
              <a:cxnLst/>
              <a:rect l="l" t="t" r="r" b="b"/>
              <a:pathLst>
                <a:path w="2654" h="2680" extrusionOk="0">
                  <a:moveTo>
                    <a:pt x="2396" y="1"/>
                  </a:moveTo>
                  <a:cubicBezTo>
                    <a:pt x="2330" y="1"/>
                    <a:pt x="2265" y="34"/>
                    <a:pt x="2231" y="113"/>
                  </a:cubicBezTo>
                  <a:cubicBezTo>
                    <a:pt x="1731" y="981"/>
                    <a:pt x="1064" y="1781"/>
                    <a:pt x="197" y="2315"/>
                  </a:cubicBezTo>
                  <a:cubicBezTo>
                    <a:pt x="1" y="2427"/>
                    <a:pt x="133" y="2679"/>
                    <a:pt x="299" y="2679"/>
                  </a:cubicBezTo>
                  <a:cubicBezTo>
                    <a:pt x="331" y="2679"/>
                    <a:pt x="364" y="2670"/>
                    <a:pt x="397" y="2648"/>
                  </a:cubicBezTo>
                  <a:cubicBezTo>
                    <a:pt x="1297" y="2015"/>
                    <a:pt x="2065" y="1214"/>
                    <a:pt x="2565" y="280"/>
                  </a:cubicBezTo>
                  <a:cubicBezTo>
                    <a:pt x="2653" y="126"/>
                    <a:pt x="2523" y="1"/>
                    <a:pt x="2396"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309175" y="2540300"/>
              <a:ext cx="46275" cy="75025"/>
            </a:xfrm>
            <a:custGeom>
              <a:avLst/>
              <a:gdLst/>
              <a:ahLst/>
              <a:cxnLst/>
              <a:rect l="l" t="t" r="r" b="b"/>
              <a:pathLst>
                <a:path w="1851" h="3001" extrusionOk="0">
                  <a:moveTo>
                    <a:pt x="1634" y="0"/>
                  </a:moveTo>
                  <a:cubicBezTo>
                    <a:pt x="1555" y="0"/>
                    <a:pt x="1479" y="45"/>
                    <a:pt x="1464" y="146"/>
                  </a:cubicBezTo>
                  <a:cubicBezTo>
                    <a:pt x="1264" y="1113"/>
                    <a:pt x="797" y="1980"/>
                    <a:pt x="130" y="2681"/>
                  </a:cubicBezTo>
                  <a:cubicBezTo>
                    <a:pt x="1" y="2810"/>
                    <a:pt x="153" y="3001"/>
                    <a:pt x="306" y="3001"/>
                  </a:cubicBezTo>
                  <a:cubicBezTo>
                    <a:pt x="349" y="3001"/>
                    <a:pt x="393" y="2985"/>
                    <a:pt x="430" y="2948"/>
                  </a:cubicBezTo>
                  <a:cubicBezTo>
                    <a:pt x="1131" y="2180"/>
                    <a:pt x="1631" y="1246"/>
                    <a:pt x="1831" y="212"/>
                  </a:cubicBezTo>
                  <a:cubicBezTo>
                    <a:pt x="1850" y="79"/>
                    <a:pt x="1739" y="0"/>
                    <a:pt x="1634"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3859600" y="774225"/>
              <a:ext cx="607950" cy="453800"/>
            </a:xfrm>
            <a:custGeom>
              <a:avLst/>
              <a:gdLst/>
              <a:ahLst/>
              <a:cxnLst/>
              <a:rect l="l" t="t" r="r" b="b"/>
              <a:pathLst>
                <a:path w="24318" h="18152" extrusionOk="0">
                  <a:moveTo>
                    <a:pt x="9859" y="0"/>
                  </a:moveTo>
                  <a:cubicBezTo>
                    <a:pt x="8833" y="0"/>
                    <a:pt x="7828" y="177"/>
                    <a:pt x="6905" y="638"/>
                  </a:cubicBezTo>
                  <a:cubicBezTo>
                    <a:pt x="5304" y="1439"/>
                    <a:pt x="4237" y="3040"/>
                    <a:pt x="3936" y="4775"/>
                  </a:cubicBezTo>
                  <a:cubicBezTo>
                    <a:pt x="3870" y="4908"/>
                    <a:pt x="3870" y="5042"/>
                    <a:pt x="3803" y="5142"/>
                  </a:cubicBezTo>
                  <a:cubicBezTo>
                    <a:pt x="3736" y="5275"/>
                    <a:pt x="3603" y="5308"/>
                    <a:pt x="3469" y="5409"/>
                  </a:cubicBezTo>
                  <a:cubicBezTo>
                    <a:pt x="1968" y="6142"/>
                    <a:pt x="834" y="7643"/>
                    <a:pt x="434" y="9278"/>
                  </a:cubicBezTo>
                  <a:cubicBezTo>
                    <a:pt x="0" y="10912"/>
                    <a:pt x="300" y="12714"/>
                    <a:pt x="1101" y="14215"/>
                  </a:cubicBezTo>
                  <a:cubicBezTo>
                    <a:pt x="1835" y="15583"/>
                    <a:pt x="3002" y="16717"/>
                    <a:pt x="3469" y="18151"/>
                  </a:cubicBezTo>
                  <a:cubicBezTo>
                    <a:pt x="4270" y="18151"/>
                    <a:pt x="5104" y="18118"/>
                    <a:pt x="5904" y="17817"/>
                  </a:cubicBezTo>
                  <a:cubicBezTo>
                    <a:pt x="6538" y="17617"/>
                    <a:pt x="7139" y="17184"/>
                    <a:pt x="7439" y="16550"/>
                  </a:cubicBezTo>
                  <a:cubicBezTo>
                    <a:pt x="7305" y="15949"/>
                    <a:pt x="7272" y="15416"/>
                    <a:pt x="7272" y="14849"/>
                  </a:cubicBezTo>
                  <a:cubicBezTo>
                    <a:pt x="7305" y="13548"/>
                    <a:pt x="7672" y="12147"/>
                    <a:pt x="8740" y="11413"/>
                  </a:cubicBezTo>
                  <a:cubicBezTo>
                    <a:pt x="8973" y="11246"/>
                    <a:pt x="9274" y="11079"/>
                    <a:pt x="9574" y="11046"/>
                  </a:cubicBezTo>
                  <a:cubicBezTo>
                    <a:pt x="9625" y="11042"/>
                    <a:pt x="9676" y="11040"/>
                    <a:pt x="9728" y="11040"/>
                  </a:cubicBezTo>
                  <a:cubicBezTo>
                    <a:pt x="10083" y="11040"/>
                    <a:pt x="10454" y="11138"/>
                    <a:pt x="10775" y="11313"/>
                  </a:cubicBezTo>
                  <a:cubicBezTo>
                    <a:pt x="11142" y="11546"/>
                    <a:pt x="11442" y="11846"/>
                    <a:pt x="11742" y="12113"/>
                  </a:cubicBezTo>
                  <a:lnTo>
                    <a:pt x="11842" y="12080"/>
                  </a:lnTo>
                  <a:cubicBezTo>
                    <a:pt x="12576" y="11013"/>
                    <a:pt x="12643" y="9612"/>
                    <a:pt x="13477" y="8678"/>
                  </a:cubicBezTo>
                  <a:cubicBezTo>
                    <a:pt x="14177" y="7844"/>
                    <a:pt x="15311" y="7443"/>
                    <a:pt x="16379" y="7410"/>
                  </a:cubicBezTo>
                  <a:cubicBezTo>
                    <a:pt x="16460" y="7408"/>
                    <a:pt x="16542" y="7406"/>
                    <a:pt x="16623" y="7406"/>
                  </a:cubicBezTo>
                  <a:cubicBezTo>
                    <a:pt x="17633" y="7406"/>
                    <a:pt x="18595" y="7592"/>
                    <a:pt x="19614" y="7777"/>
                  </a:cubicBezTo>
                  <a:cubicBezTo>
                    <a:pt x="19944" y="7859"/>
                    <a:pt x="20296" y="7919"/>
                    <a:pt x="20633" y="7919"/>
                  </a:cubicBezTo>
                  <a:cubicBezTo>
                    <a:pt x="20706" y="7919"/>
                    <a:pt x="20778" y="7916"/>
                    <a:pt x="20848" y="7910"/>
                  </a:cubicBezTo>
                  <a:cubicBezTo>
                    <a:pt x="21249" y="7877"/>
                    <a:pt x="21616" y="7777"/>
                    <a:pt x="21949" y="7610"/>
                  </a:cubicBezTo>
                  <a:cubicBezTo>
                    <a:pt x="22983" y="7110"/>
                    <a:pt x="23784" y="6076"/>
                    <a:pt x="24017" y="5042"/>
                  </a:cubicBezTo>
                  <a:cubicBezTo>
                    <a:pt x="24284" y="4274"/>
                    <a:pt x="24318" y="3407"/>
                    <a:pt x="23851" y="2773"/>
                  </a:cubicBezTo>
                  <a:cubicBezTo>
                    <a:pt x="23417" y="2206"/>
                    <a:pt x="22650" y="2039"/>
                    <a:pt x="21949" y="1939"/>
                  </a:cubicBezTo>
                  <a:cubicBezTo>
                    <a:pt x="20982" y="1873"/>
                    <a:pt x="20081" y="1906"/>
                    <a:pt x="19114" y="1873"/>
                  </a:cubicBezTo>
                  <a:cubicBezTo>
                    <a:pt x="17012" y="1739"/>
                    <a:pt x="15078" y="939"/>
                    <a:pt x="13010" y="438"/>
                  </a:cubicBezTo>
                  <a:cubicBezTo>
                    <a:pt x="11980" y="185"/>
                    <a:pt x="10909" y="0"/>
                    <a:pt x="9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3942975" y="959375"/>
              <a:ext cx="513725" cy="591375"/>
            </a:xfrm>
            <a:custGeom>
              <a:avLst/>
              <a:gdLst/>
              <a:ahLst/>
              <a:cxnLst/>
              <a:rect l="l" t="t" r="r" b="b"/>
              <a:pathLst>
                <a:path w="20549" h="23655" extrusionOk="0">
                  <a:moveTo>
                    <a:pt x="13353" y="1"/>
                  </a:moveTo>
                  <a:cubicBezTo>
                    <a:pt x="13283" y="1"/>
                    <a:pt x="13213" y="2"/>
                    <a:pt x="13144" y="4"/>
                  </a:cubicBezTo>
                  <a:cubicBezTo>
                    <a:pt x="12043" y="37"/>
                    <a:pt x="10942" y="438"/>
                    <a:pt x="10208" y="1272"/>
                  </a:cubicBezTo>
                  <a:cubicBezTo>
                    <a:pt x="9374" y="2206"/>
                    <a:pt x="9308" y="3640"/>
                    <a:pt x="8607" y="4674"/>
                  </a:cubicBezTo>
                  <a:lnTo>
                    <a:pt x="8474" y="4707"/>
                  </a:lnTo>
                  <a:cubicBezTo>
                    <a:pt x="8173" y="4440"/>
                    <a:pt x="7873" y="4140"/>
                    <a:pt x="7506" y="3940"/>
                  </a:cubicBezTo>
                  <a:cubicBezTo>
                    <a:pt x="7185" y="3736"/>
                    <a:pt x="6813" y="3634"/>
                    <a:pt x="6457" y="3634"/>
                  </a:cubicBezTo>
                  <a:cubicBezTo>
                    <a:pt x="6406" y="3634"/>
                    <a:pt x="6356" y="3636"/>
                    <a:pt x="6305" y="3640"/>
                  </a:cubicBezTo>
                  <a:cubicBezTo>
                    <a:pt x="6005" y="3673"/>
                    <a:pt x="5705" y="3840"/>
                    <a:pt x="5472" y="4007"/>
                  </a:cubicBezTo>
                  <a:cubicBezTo>
                    <a:pt x="4437" y="4807"/>
                    <a:pt x="4037" y="6142"/>
                    <a:pt x="4004" y="7443"/>
                  </a:cubicBezTo>
                  <a:cubicBezTo>
                    <a:pt x="3970" y="8010"/>
                    <a:pt x="4037" y="8610"/>
                    <a:pt x="4171" y="9144"/>
                  </a:cubicBezTo>
                  <a:cubicBezTo>
                    <a:pt x="3870" y="9711"/>
                    <a:pt x="3270" y="10178"/>
                    <a:pt x="2636" y="10445"/>
                  </a:cubicBezTo>
                  <a:cubicBezTo>
                    <a:pt x="1869" y="10712"/>
                    <a:pt x="1035" y="10712"/>
                    <a:pt x="201" y="10778"/>
                  </a:cubicBezTo>
                  <a:lnTo>
                    <a:pt x="1" y="10945"/>
                  </a:lnTo>
                  <a:cubicBezTo>
                    <a:pt x="1936" y="13180"/>
                    <a:pt x="3370" y="15849"/>
                    <a:pt x="4204" y="18684"/>
                  </a:cubicBezTo>
                  <a:cubicBezTo>
                    <a:pt x="4704" y="20319"/>
                    <a:pt x="5005" y="22020"/>
                    <a:pt x="5605" y="23654"/>
                  </a:cubicBezTo>
                  <a:cubicBezTo>
                    <a:pt x="5972" y="23020"/>
                    <a:pt x="6606" y="22553"/>
                    <a:pt x="7306" y="22387"/>
                  </a:cubicBezTo>
                  <a:cubicBezTo>
                    <a:pt x="7621" y="22308"/>
                    <a:pt x="7942" y="22276"/>
                    <a:pt x="8261" y="22276"/>
                  </a:cubicBezTo>
                  <a:cubicBezTo>
                    <a:pt x="8753" y="22276"/>
                    <a:pt x="9243" y="22352"/>
                    <a:pt x="9708" y="22453"/>
                  </a:cubicBezTo>
                  <a:cubicBezTo>
                    <a:pt x="10508" y="22620"/>
                    <a:pt x="11309" y="22854"/>
                    <a:pt x="12110" y="22987"/>
                  </a:cubicBezTo>
                  <a:cubicBezTo>
                    <a:pt x="12433" y="23039"/>
                    <a:pt x="12756" y="23070"/>
                    <a:pt x="13073" y="23070"/>
                  </a:cubicBezTo>
                  <a:cubicBezTo>
                    <a:pt x="13575" y="23070"/>
                    <a:pt x="14062" y="22991"/>
                    <a:pt x="14511" y="22787"/>
                  </a:cubicBezTo>
                  <a:cubicBezTo>
                    <a:pt x="14678" y="22687"/>
                    <a:pt x="14878" y="22620"/>
                    <a:pt x="15012" y="22453"/>
                  </a:cubicBezTo>
                  <a:cubicBezTo>
                    <a:pt x="15279" y="22153"/>
                    <a:pt x="15345" y="21786"/>
                    <a:pt x="15445" y="21386"/>
                  </a:cubicBezTo>
                  <a:cubicBezTo>
                    <a:pt x="15545" y="20786"/>
                    <a:pt x="15679" y="20118"/>
                    <a:pt x="15812" y="19451"/>
                  </a:cubicBezTo>
                  <a:cubicBezTo>
                    <a:pt x="15846" y="19218"/>
                    <a:pt x="15879" y="19018"/>
                    <a:pt x="16046" y="18884"/>
                  </a:cubicBezTo>
                  <a:cubicBezTo>
                    <a:pt x="16179" y="18817"/>
                    <a:pt x="16346" y="18784"/>
                    <a:pt x="16479" y="18684"/>
                  </a:cubicBezTo>
                  <a:cubicBezTo>
                    <a:pt x="16680" y="18551"/>
                    <a:pt x="16713" y="18317"/>
                    <a:pt x="16713" y="18117"/>
                  </a:cubicBezTo>
                  <a:cubicBezTo>
                    <a:pt x="16713" y="17883"/>
                    <a:pt x="16646" y="17683"/>
                    <a:pt x="16546" y="17483"/>
                  </a:cubicBezTo>
                  <a:cubicBezTo>
                    <a:pt x="16680" y="17283"/>
                    <a:pt x="17113" y="17383"/>
                    <a:pt x="17213" y="17150"/>
                  </a:cubicBezTo>
                  <a:cubicBezTo>
                    <a:pt x="17280" y="17116"/>
                    <a:pt x="17280" y="17016"/>
                    <a:pt x="17280" y="16949"/>
                  </a:cubicBezTo>
                  <a:lnTo>
                    <a:pt x="17280" y="16482"/>
                  </a:lnTo>
                  <a:cubicBezTo>
                    <a:pt x="17947" y="16649"/>
                    <a:pt x="18614" y="16849"/>
                    <a:pt x="19281" y="17016"/>
                  </a:cubicBezTo>
                  <a:cubicBezTo>
                    <a:pt x="19326" y="17016"/>
                    <a:pt x="19385" y="17031"/>
                    <a:pt x="19440" y="17031"/>
                  </a:cubicBezTo>
                  <a:cubicBezTo>
                    <a:pt x="19467" y="17031"/>
                    <a:pt x="19493" y="17027"/>
                    <a:pt x="19515" y="17016"/>
                  </a:cubicBezTo>
                  <a:cubicBezTo>
                    <a:pt x="19615" y="16983"/>
                    <a:pt x="19615" y="16883"/>
                    <a:pt x="19648" y="16816"/>
                  </a:cubicBezTo>
                  <a:cubicBezTo>
                    <a:pt x="19982" y="15649"/>
                    <a:pt x="20082" y="14381"/>
                    <a:pt x="19782" y="13213"/>
                  </a:cubicBezTo>
                  <a:cubicBezTo>
                    <a:pt x="19682" y="12813"/>
                    <a:pt x="19515" y="12380"/>
                    <a:pt x="19482" y="11979"/>
                  </a:cubicBezTo>
                  <a:cubicBezTo>
                    <a:pt x="19448" y="11712"/>
                    <a:pt x="19448" y="11512"/>
                    <a:pt x="19448" y="11279"/>
                  </a:cubicBezTo>
                  <a:cubicBezTo>
                    <a:pt x="19482" y="10345"/>
                    <a:pt x="19815" y="9477"/>
                    <a:pt x="20115" y="8543"/>
                  </a:cubicBezTo>
                  <a:cubicBezTo>
                    <a:pt x="20449" y="7142"/>
                    <a:pt x="20549" y="5675"/>
                    <a:pt x="20382" y="4274"/>
                  </a:cubicBezTo>
                  <a:cubicBezTo>
                    <a:pt x="20282" y="2773"/>
                    <a:pt x="19782" y="1272"/>
                    <a:pt x="18681" y="204"/>
                  </a:cubicBezTo>
                  <a:cubicBezTo>
                    <a:pt x="18347" y="371"/>
                    <a:pt x="17980" y="471"/>
                    <a:pt x="17614" y="504"/>
                  </a:cubicBezTo>
                  <a:cubicBezTo>
                    <a:pt x="17180" y="504"/>
                    <a:pt x="16780" y="471"/>
                    <a:pt x="16346" y="371"/>
                  </a:cubicBezTo>
                  <a:cubicBezTo>
                    <a:pt x="15379" y="215"/>
                    <a:pt x="14354" y="1"/>
                    <a:pt x="13353" y="1"/>
                  </a:cubicBezTo>
                  <a:close/>
                </a:path>
              </a:pathLst>
            </a:custGeom>
            <a:solidFill>
              <a:srgbClr val="F9B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4070675" y="1076200"/>
              <a:ext cx="71650" cy="143950"/>
            </a:xfrm>
            <a:custGeom>
              <a:avLst/>
              <a:gdLst/>
              <a:ahLst/>
              <a:cxnLst/>
              <a:rect l="l" t="t" r="r" b="b"/>
              <a:pathLst>
                <a:path w="2866" h="5758" extrusionOk="0">
                  <a:moveTo>
                    <a:pt x="1331" y="1"/>
                  </a:moveTo>
                  <a:cubicBezTo>
                    <a:pt x="831" y="34"/>
                    <a:pt x="430" y="368"/>
                    <a:pt x="130" y="702"/>
                  </a:cubicBezTo>
                  <a:cubicBezTo>
                    <a:pt x="0" y="831"/>
                    <a:pt x="133" y="1021"/>
                    <a:pt x="276" y="1021"/>
                  </a:cubicBezTo>
                  <a:cubicBezTo>
                    <a:pt x="318" y="1021"/>
                    <a:pt x="360" y="1006"/>
                    <a:pt x="397" y="968"/>
                  </a:cubicBezTo>
                  <a:cubicBezTo>
                    <a:pt x="664" y="668"/>
                    <a:pt x="1031" y="368"/>
                    <a:pt x="1398" y="368"/>
                  </a:cubicBezTo>
                  <a:cubicBezTo>
                    <a:pt x="1731" y="368"/>
                    <a:pt x="1998" y="635"/>
                    <a:pt x="2098" y="968"/>
                  </a:cubicBezTo>
                  <a:cubicBezTo>
                    <a:pt x="2332" y="1636"/>
                    <a:pt x="1965" y="2336"/>
                    <a:pt x="1731" y="2970"/>
                  </a:cubicBezTo>
                  <a:cubicBezTo>
                    <a:pt x="1698" y="2963"/>
                    <a:pt x="1665" y="2959"/>
                    <a:pt x="1632" y="2959"/>
                  </a:cubicBezTo>
                  <a:cubicBezTo>
                    <a:pt x="1204" y="2959"/>
                    <a:pt x="821" y="3534"/>
                    <a:pt x="697" y="3937"/>
                  </a:cubicBezTo>
                  <a:cubicBezTo>
                    <a:pt x="497" y="4538"/>
                    <a:pt x="664" y="5271"/>
                    <a:pt x="1164" y="5705"/>
                  </a:cubicBezTo>
                  <a:cubicBezTo>
                    <a:pt x="1201" y="5742"/>
                    <a:pt x="1242" y="5758"/>
                    <a:pt x="1280" y="5758"/>
                  </a:cubicBezTo>
                  <a:cubicBezTo>
                    <a:pt x="1415" y="5758"/>
                    <a:pt x="1527" y="5568"/>
                    <a:pt x="1398" y="5438"/>
                  </a:cubicBezTo>
                  <a:cubicBezTo>
                    <a:pt x="1064" y="5138"/>
                    <a:pt x="897" y="4671"/>
                    <a:pt x="997" y="4271"/>
                  </a:cubicBezTo>
                  <a:cubicBezTo>
                    <a:pt x="1031" y="4037"/>
                    <a:pt x="1131" y="3837"/>
                    <a:pt x="1231" y="3670"/>
                  </a:cubicBezTo>
                  <a:cubicBezTo>
                    <a:pt x="1316" y="3585"/>
                    <a:pt x="1545" y="3308"/>
                    <a:pt x="1715" y="3308"/>
                  </a:cubicBezTo>
                  <a:cubicBezTo>
                    <a:pt x="1745" y="3308"/>
                    <a:pt x="1773" y="3317"/>
                    <a:pt x="1798" y="3337"/>
                  </a:cubicBezTo>
                  <a:cubicBezTo>
                    <a:pt x="1831" y="3370"/>
                    <a:pt x="1868" y="3385"/>
                    <a:pt x="1907" y="3385"/>
                  </a:cubicBezTo>
                  <a:cubicBezTo>
                    <a:pt x="1983" y="3385"/>
                    <a:pt x="2065" y="3326"/>
                    <a:pt x="2131" y="3237"/>
                  </a:cubicBezTo>
                  <a:cubicBezTo>
                    <a:pt x="2298" y="2436"/>
                    <a:pt x="2865" y="1469"/>
                    <a:pt x="2332" y="535"/>
                  </a:cubicBezTo>
                  <a:cubicBezTo>
                    <a:pt x="2098" y="201"/>
                    <a:pt x="1731" y="1"/>
                    <a:pt x="1331"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139125" y="1409850"/>
              <a:ext cx="166400" cy="99250"/>
            </a:xfrm>
            <a:custGeom>
              <a:avLst/>
              <a:gdLst/>
              <a:ahLst/>
              <a:cxnLst/>
              <a:rect l="l" t="t" r="r" b="b"/>
              <a:pathLst>
                <a:path w="6656" h="3970" extrusionOk="0">
                  <a:moveTo>
                    <a:pt x="273" y="0"/>
                  </a:moveTo>
                  <a:cubicBezTo>
                    <a:pt x="137" y="0"/>
                    <a:pt x="0" y="157"/>
                    <a:pt x="94" y="298"/>
                  </a:cubicBezTo>
                  <a:cubicBezTo>
                    <a:pt x="1595" y="2300"/>
                    <a:pt x="3897" y="3634"/>
                    <a:pt x="6332" y="3967"/>
                  </a:cubicBezTo>
                  <a:cubicBezTo>
                    <a:pt x="6342" y="3969"/>
                    <a:pt x="6352" y="3970"/>
                    <a:pt x="6361" y="3970"/>
                  </a:cubicBezTo>
                  <a:cubicBezTo>
                    <a:pt x="6573" y="3970"/>
                    <a:pt x="6655" y="3632"/>
                    <a:pt x="6432" y="3600"/>
                  </a:cubicBezTo>
                  <a:cubicBezTo>
                    <a:pt x="4063" y="3300"/>
                    <a:pt x="1829" y="1999"/>
                    <a:pt x="428" y="98"/>
                  </a:cubicBezTo>
                  <a:cubicBezTo>
                    <a:pt x="388" y="29"/>
                    <a:pt x="330" y="0"/>
                    <a:pt x="273"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243500" y="1347875"/>
              <a:ext cx="73525" cy="53075"/>
            </a:xfrm>
            <a:custGeom>
              <a:avLst/>
              <a:gdLst/>
              <a:ahLst/>
              <a:cxnLst/>
              <a:rect l="l" t="t" r="r" b="b"/>
              <a:pathLst>
                <a:path w="2941" h="2123" extrusionOk="0">
                  <a:moveTo>
                    <a:pt x="2672" y="0"/>
                  </a:moveTo>
                  <a:cubicBezTo>
                    <a:pt x="2657" y="0"/>
                    <a:pt x="2640" y="3"/>
                    <a:pt x="2624" y="8"/>
                  </a:cubicBezTo>
                  <a:cubicBezTo>
                    <a:pt x="1590" y="275"/>
                    <a:pt x="622" y="942"/>
                    <a:pt x="89" y="1843"/>
                  </a:cubicBezTo>
                  <a:cubicBezTo>
                    <a:pt x="1" y="1997"/>
                    <a:pt x="116" y="2122"/>
                    <a:pt x="243" y="2122"/>
                  </a:cubicBezTo>
                  <a:cubicBezTo>
                    <a:pt x="308" y="2122"/>
                    <a:pt x="377" y="2089"/>
                    <a:pt x="422" y="2010"/>
                  </a:cubicBezTo>
                  <a:cubicBezTo>
                    <a:pt x="956" y="1176"/>
                    <a:pt x="1790" y="609"/>
                    <a:pt x="2757" y="342"/>
                  </a:cubicBezTo>
                  <a:cubicBezTo>
                    <a:pt x="2941" y="311"/>
                    <a:pt x="2844" y="0"/>
                    <a:pt x="2672"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325750" y="1233825"/>
              <a:ext cx="83250" cy="26800"/>
            </a:xfrm>
            <a:custGeom>
              <a:avLst/>
              <a:gdLst/>
              <a:ahLst/>
              <a:cxnLst/>
              <a:rect l="l" t="t" r="r" b="b"/>
              <a:pathLst>
                <a:path w="3330" h="1072" extrusionOk="0">
                  <a:moveTo>
                    <a:pt x="3072" y="1"/>
                  </a:moveTo>
                  <a:cubicBezTo>
                    <a:pt x="3039" y="1"/>
                    <a:pt x="3004" y="11"/>
                    <a:pt x="2970" y="34"/>
                  </a:cubicBezTo>
                  <a:cubicBezTo>
                    <a:pt x="2195" y="499"/>
                    <a:pt x="1333" y="705"/>
                    <a:pt x="439" y="705"/>
                  </a:cubicBezTo>
                  <a:cubicBezTo>
                    <a:pt x="371" y="705"/>
                    <a:pt x="303" y="703"/>
                    <a:pt x="234" y="701"/>
                  </a:cubicBezTo>
                  <a:cubicBezTo>
                    <a:pt x="1" y="701"/>
                    <a:pt x="34" y="1068"/>
                    <a:pt x="234" y="1068"/>
                  </a:cubicBezTo>
                  <a:cubicBezTo>
                    <a:pt x="297" y="1070"/>
                    <a:pt x="360" y="1071"/>
                    <a:pt x="423" y="1071"/>
                  </a:cubicBezTo>
                  <a:cubicBezTo>
                    <a:pt x="1368" y="1071"/>
                    <a:pt x="2355" y="837"/>
                    <a:pt x="3136" y="367"/>
                  </a:cubicBezTo>
                  <a:cubicBezTo>
                    <a:pt x="3329" y="230"/>
                    <a:pt x="3226" y="1"/>
                    <a:pt x="307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048025" y="1185550"/>
              <a:ext cx="66675" cy="83275"/>
            </a:xfrm>
            <a:custGeom>
              <a:avLst/>
              <a:gdLst/>
              <a:ahLst/>
              <a:cxnLst/>
              <a:rect l="l" t="t" r="r" b="b"/>
              <a:pathLst>
                <a:path w="2667" h="3331" extrusionOk="0">
                  <a:moveTo>
                    <a:pt x="192" y="1"/>
                  </a:moveTo>
                  <a:cubicBezTo>
                    <a:pt x="92" y="1"/>
                    <a:pt x="1" y="60"/>
                    <a:pt x="35" y="164"/>
                  </a:cubicBezTo>
                  <a:cubicBezTo>
                    <a:pt x="202" y="1498"/>
                    <a:pt x="1069" y="2765"/>
                    <a:pt x="2304" y="3299"/>
                  </a:cubicBezTo>
                  <a:cubicBezTo>
                    <a:pt x="2341" y="3321"/>
                    <a:pt x="2377" y="3330"/>
                    <a:pt x="2410" y="3330"/>
                  </a:cubicBezTo>
                  <a:cubicBezTo>
                    <a:pt x="2581" y="3330"/>
                    <a:pt x="2666" y="3077"/>
                    <a:pt x="2470" y="2966"/>
                  </a:cubicBezTo>
                  <a:cubicBezTo>
                    <a:pt x="1370" y="2465"/>
                    <a:pt x="536" y="1398"/>
                    <a:pt x="402" y="164"/>
                  </a:cubicBezTo>
                  <a:cubicBezTo>
                    <a:pt x="386" y="51"/>
                    <a:pt x="285" y="1"/>
                    <a:pt x="192" y="1"/>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361625" y="1343900"/>
              <a:ext cx="14200" cy="15050"/>
            </a:xfrm>
            <a:custGeom>
              <a:avLst/>
              <a:gdLst/>
              <a:ahLst/>
              <a:cxnLst/>
              <a:rect l="l" t="t" r="r" b="b"/>
              <a:pathLst>
                <a:path w="568" h="602" extrusionOk="0">
                  <a:moveTo>
                    <a:pt x="167" y="1"/>
                  </a:moveTo>
                  <a:cubicBezTo>
                    <a:pt x="100" y="1"/>
                    <a:pt x="100" y="1"/>
                    <a:pt x="67" y="67"/>
                  </a:cubicBezTo>
                  <a:cubicBezTo>
                    <a:pt x="34" y="101"/>
                    <a:pt x="0" y="134"/>
                    <a:pt x="0" y="167"/>
                  </a:cubicBezTo>
                  <a:lnTo>
                    <a:pt x="0" y="234"/>
                  </a:lnTo>
                  <a:cubicBezTo>
                    <a:pt x="0" y="268"/>
                    <a:pt x="0" y="301"/>
                    <a:pt x="34" y="301"/>
                  </a:cubicBezTo>
                  <a:cubicBezTo>
                    <a:pt x="67" y="401"/>
                    <a:pt x="167" y="468"/>
                    <a:pt x="200" y="501"/>
                  </a:cubicBezTo>
                  <a:cubicBezTo>
                    <a:pt x="200" y="568"/>
                    <a:pt x="234" y="568"/>
                    <a:pt x="234" y="568"/>
                  </a:cubicBezTo>
                  <a:cubicBezTo>
                    <a:pt x="234" y="568"/>
                    <a:pt x="267" y="601"/>
                    <a:pt x="334" y="601"/>
                  </a:cubicBezTo>
                  <a:lnTo>
                    <a:pt x="401" y="601"/>
                  </a:lnTo>
                  <a:cubicBezTo>
                    <a:pt x="434" y="601"/>
                    <a:pt x="434" y="601"/>
                    <a:pt x="501" y="568"/>
                  </a:cubicBezTo>
                  <a:cubicBezTo>
                    <a:pt x="534" y="501"/>
                    <a:pt x="567" y="468"/>
                    <a:pt x="567" y="434"/>
                  </a:cubicBezTo>
                  <a:lnTo>
                    <a:pt x="567" y="401"/>
                  </a:lnTo>
                  <a:cubicBezTo>
                    <a:pt x="567" y="334"/>
                    <a:pt x="567" y="334"/>
                    <a:pt x="534" y="301"/>
                  </a:cubicBezTo>
                  <a:cubicBezTo>
                    <a:pt x="467" y="234"/>
                    <a:pt x="401" y="134"/>
                    <a:pt x="367" y="101"/>
                  </a:cubicBezTo>
                  <a:cubicBezTo>
                    <a:pt x="367" y="67"/>
                    <a:pt x="334" y="67"/>
                    <a:pt x="334" y="67"/>
                  </a:cubicBezTo>
                  <a:cubicBezTo>
                    <a:pt x="334" y="67"/>
                    <a:pt x="267"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339100" y="1317150"/>
              <a:ext cx="22550" cy="37825"/>
            </a:xfrm>
            <a:custGeom>
              <a:avLst/>
              <a:gdLst/>
              <a:ahLst/>
              <a:cxnLst/>
              <a:rect l="l" t="t" r="r" b="b"/>
              <a:pathLst>
                <a:path w="902" h="1513" extrusionOk="0">
                  <a:moveTo>
                    <a:pt x="697" y="0"/>
                  </a:moveTo>
                  <a:cubicBezTo>
                    <a:pt x="662" y="0"/>
                    <a:pt x="627" y="11"/>
                    <a:pt x="601" y="37"/>
                  </a:cubicBezTo>
                  <a:cubicBezTo>
                    <a:pt x="167" y="337"/>
                    <a:pt x="1" y="904"/>
                    <a:pt x="234" y="1371"/>
                  </a:cubicBezTo>
                  <a:cubicBezTo>
                    <a:pt x="262" y="1453"/>
                    <a:pt x="312" y="1513"/>
                    <a:pt x="403" y="1513"/>
                  </a:cubicBezTo>
                  <a:cubicBezTo>
                    <a:pt x="422" y="1513"/>
                    <a:pt x="444" y="1510"/>
                    <a:pt x="468" y="1504"/>
                  </a:cubicBezTo>
                  <a:cubicBezTo>
                    <a:pt x="568" y="1471"/>
                    <a:pt x="634" y="1371"/>
                    <a:pt x="601" y="1237"/>
                  </a:cubicBezTo>
                  <a:cubicBezTo>
                    <a:pt x="601" y="1204"/>
                    <a:pt x="568" y="1171"/>
                    <a:pt x="568" y="1137"/>
                  </a:cubicBezTo>
                  <a:lnTo>
                    <a:pt x="568" y="1071"/>
                  </a:lnTo>
                  <a:lnTo>
                    <a:pt x="568" y="1004"/>
                  </a:lnTo>
                  <a:lnTo>
                    <a:pt x="568" y="871"/>
                  </a:lnTo>
                  <a:lnTo>
                    <a:pt x="568" y="837"/>
                  </a:lnTo>
                  <a:lnTo>
                    <a:pt x="568" y="737"/>
                  </a:lnTo>
                  <a:lnTo>
                    <a:pt x="568" y="670"/>
                  </a:lnTo>
                  <a:lnTo>
                    <a:pt x="568" y="637"/>
                  </a:lnTo>
                  <a:cubicBezTo>
                    <a:pt x="568" y="570"/>
                    <a:pt x="601" y="537"/>
                    <a:pt x="634" y="504"/>
                  </a:cubicBezTo>
                  <a:lnTo>
                    <a:pt x="634" y="470"/>
                  </a:lnTo>
                  <a:lnTo>
                    <a:pt x="668" y="404"/>
                  </a:lnTo>
                  <a:lnTo>
                    <a:pt x="734" y="370"/>
                  </a:lnTo>
                  <a:lnTo>
                    <a:pt x="768" y="337"/>
                  </a:lnTo>
                  <a:cubicBezTo>
                    <a:pt x="835" y="303"/>
                    <a:pt x="901" y="170"/>
                    <a:pt x="835" y="70"/>
                  </a:cubicBezTo>
                  <a:cubicBezTo>
                    <a:pt x="814" y="29"/>
                    <a:pt x="755" y="0"/>
                    <a:pt x="697" y="0"/>
                  </a:cubicBezTo>
                  <a:close/>
                </a:path>
              </a:pathLst>
            </a:custGeom>
            <a:solidFill>
              <a:srgbClr val="E5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317050" y="1184400"/>
              <a:ext cx="99725" cy="21525"/>
            </a:xfrm>
            <a:custGeom>
              <a:avLst/>
              <a:gdLst/>
              <a:ahLst/>
              <a:cxnLst/>
              <a:rect l="l" t="t" r="r" b="b"/>
              <a:pathLst>
                <a:path w="3989" h="861" extrusionOk="0">
                  <a:moveTo>
                    <a:pt x="296" y="1"/>
                  </a:moveTo>
                  <a:cubicBezTo>
                    <a:pt x="122" y="1"/>
                    <a:pt x="0" y="282"/>
                    <a:pt x="182" y="343"/>
                  </a:cubicBezTo>
                  <a:cubicBezTo>
                    <a:pt x="716" y="577"/>
                    <a:pt x="1283" y="710"/>
                    <a:pt x="1850" y="810"/>
                  </a:cubicBezTo>
                  <a:cubicBezTo>
                    <a:pt x="2100" y="843"/>
                    <a:pt x="2359" y="860"/>
                    <a:pt x="2617" y="860"/>
                  </a:cubicBezTo>
                  <a:cubicBezTo>
                    <a:pt x="2876" y="860"/>
                    <a:pt x="3134" y="843"/>
                    <a:pt x="3384" y="810"/>
                  </a:cubicBezTo>
                  <a:cubicBezTo>
                    <a:pt x="3518" y="810"/>
                    <a:pt x="3651" y="810"/>
                    <a:pt x="3785" y="777"/>
                  </a:cubicBezTo>
                  <a:cubicBezTo>
                    <a:pt x="3988" y="689"/>
                    <a:pt x="3913" y="425"/>
                    <a:pt x="3758" y="425"/>
                  </a:cubicBezTo>
                  <a:cubicBezTo>
                    <a:pt x="3735" y="425"/>
                    <a:pt x="3710" y="430"/>
                    <a:pt x="3685" y="443"/>
                  </a:cubicBezTo>
                  <a:cubicBezTo>
                    <a:pt x="3551" y="443"/>
                    <a:pt x="3384" y="476"/>
                    <a:pt x="3284" y="476"/>
                  </a:cubicBezTo>
                  <a:cubicBezTo>
                    <a:pt x="3068" y="493"/>
                    <a:pt x="2859" y="501"/>
                    <a:pt x="2651" y="501"/>
                  </a:cubicBezTo>
                  <a:cubicBezTo>
                    <a:pt x="2442" y="501"/>
                    <a:pt x="2234" y="493"/>
                    <a:pt x="2017" y="476"/>
                  </a:cubicBezTo>
                  <a:cubicBezTo>
                    <a:pt x="1450" y="376"/>
                    <a:pt x="883" y="276"/>
                    <a:pt x="349" y="9"/>
                  </a:cubicBezTo>
                  <a:cubicBezTo>
                    <a:pt x="331" y="3"/>
                    <a:pt x="313"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322425" y="1129500"/>
              <a:ext cx="107600" cy="39825"/>
            </a:xfrm>
            <a:custGeom>
              <a:avLst/>
              <a:gdLst/>
              <a:ahLst/>
              <a:cxnLst/>
              <a:rect l="l" t="t" r="r" b="b"/>
              <a:pathLst>
                <a:path w="4304" h="1593" extrusionOk="0">
                  <a:moveTo>
                    <a:pt x="3019" y="1"/>
                  </a:moveTo>
                  <a:cubicBezTo>
                    <a:pt x="2407" y="1"/>
                    <a:pt x="1050" y="213"/>
                    <a:pt x="801" y="337"/>
                  </a:cubicBezTo>
                  <a:cubicBezTo>
                    <a:pt x="534" y="404"/>
                    <a:pt x="0" y="704"/>
                    <a:pt x="34" y="1071"/>
                  </a:cubicBezTo>
                  <a:cubicBezTo>
                    <a:pt x="101" y="1238"/>
                    <a:pt x="234" y="1338"/>
                    <a:pt x="367" y="1338"/>
                  </a:cubicBezTo>
                  <a:cubicBezTo>
                    <a:pt x="456" y="1349"/>
                    <a:pt x="542" y="1353"/>
                    <a:pt x="626" y="1353"/>
                  </a:cubicBezTo>
                  <a:cubicBezTo>
                    <a:pt x="794" y="1353"/>
                    <a:pt x="957" y="1338"/>
                    <a:pt x="1135" y="1338"/>
                  </a:cubicBezTo>
                  <a:cubicBezTo>
                    <a:pt x="1635" y="1338"/>
                    <a:pt x="2135" y="1372"/>
                    <a:pt x="2636" y="1472"/>
                  </a:cubicBezTo>
                  <a:cubicBezTo>
                    <a:pt x="2883" y="1494"/>
                    <a:pt x="3192" y="1593"/>
                    <a:pt x="3490" y="1593"/>
                  </a:cubicBezTo>
                  <a:cubicBezTo>
                    <a:pt x="3633" y="1593"/>
                    <a:pt x="3773" y="1570"/>
                    <a:pt x="3903" y="1505"/>
                  </a:cubicBezTo>
                  <a:cubicBezTo>
                    <a:pt x="4237" y="1338"/>
                    <a:pt x="4304" y="871"/>
                    <a:pt x="4103" y="538"/>
                  </a:cubicBezTo>
                  <a:cubicBezTo>
                    <a:pt x="3903" y="204"/>
                    <a:pt x="3503" y="37"/>
                    <a:pt x="3136" y="4"/>
                  </a:cubicBezTo>
                  <a:cubicBezTo>
                    <a:pt x="3101" y="2"/>
                    <a:pt x="3062" y="1"/>
                    <a:pt x="3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359950" y="1203800"/>
              <a:ext cx="40050" cy="30250"/>
            </a:xfrm>
            <a:custGeom>
              <a:avLst/>
              <a:gdLst/>
              <a:ahLst/>
              <a:cxnLst/>
              <a:rect l="l" t="t" r="r" b="b"/>
              <a:pathLst>
                <a:path w="1602" h="1210" extrusionOk="0">
                  <a:moveTo>
                    <a:pt x="134" y="1"/>
                  </a:moveTo>
                  <a:cubicBezTo>
                    <a:pt x="101" y="34"/>
                    <a:pt x="101" y="67"/>
                    <a:pt x="101" y="101"/>
                  </a:cubicBezTo>
                  <a:cubicBezTo>
                    <a:pt x="1" y="601"/>
                    <a:pt x="234" y="1101"/>
                    <a:pt x="634" y="1202"/>
                  </a:cubicBezTo>
                  <a:cubicBezTo>
                    <a:pt x="671" y="1207"/>
                    <a:pt x="708" y="1210"/>
                    <a:pt x="744" y="1210"/>
                  </a:cubicBezTo>
                  <a:cubicBezTo>
                    <a:pt x="1129" y="1210"/>
                    <a:pt x="1446" y="892"/>
                    <a:pt x="1568" y="434"/>
                  </a:cubicBezTo>
                  <a:cubicBezTo>
                    <a:pt x="1602" y="334"/>
                    <a:pt x="1602" y="167"/>
                    <a:pt x="1568" y="1"/>
                  </a:cubicBezTo>
                  <a:cubicBezTo>
                    <a:pt x="1335" y="34"/>
                    <a:pt x="1093" y="51"/>
                    <a:pt x="851" y="51"/>
                  </a:cubicBezTo>
                  <a:cubicBezTo>
                    <a:pt x="609" y="51"/>
                    <a:pt x="367" y="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3979550" y="796650"/>
              <a:ext cx="94800" cy="96775"/>
            </a:xfrm>
            <a:custGeom>
              <a:avLst/>
              <a:gdLst/>
              <a:ahLst/>
              <a:cxnLst/>
              <a:rect l="l" t="t" r="r" b="b"/>
              <a:pathLst>
                <a:path w="3792" h="3871" extrusionOk="0">
                  <a:moveTo>
                    <a:pt x="3530" y="0"/>
                  </a:moveTo>
                  <a:cubicBezTo>
                    <a:pt x="3513" y="0"/>
                    <a:pt x="3494" y="3"/>
                    <a:pt x="3475" y="8"/>
                  </a:cubicBezTo>
                  <a:cubicBezTo>
                    <a:pt x="1807" y="542"/>
                    <a:pt x="506" y="1976"/>
                    <a:pt x="39" y="3644"/>
                  </a:cubicBezTo>
                  <a:cubicBezTo>
                    <a:pt x="0" y="3780"/>
                    <a:pt x="108" y="3870"/>
                    <a:pt x="218" y="3870"/>
                  </a:cubicBezTo>
                  <a:cubicBezTo>
                    <a:pt x="297" y="3870"/>
                    <a:pt x="378" y="3823"/>
                    <a:pt x="406" y="3711"/>
                  </a:cubicBezTo>
                  <a:cubicBezTo>
                    <a:pt x="840" y="2177"/>
                    <a:pt x="2040" y="876"/>
                    <a:pt x="3608" y="375"/>
                  </a:cubicBezTo>
                  <a:cubicBezTo>
                    <a:pt x="3792" y="314"/>
                    <a:pt x="3723" y="0"/>
                    <a:pt x="3530"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026375" y="827850"/>
              <a:ext cx="36725" cy="31150"/>
            </a:xfrm>
            <a:custGeom>
              <a:avLst/>
              <a:gdLst/>
              <a:ahLst/>
              <a:cxnLst/>
              <a:rect l="l" t="t" r="r" b="b"/>
              <a:pathLst>
                <a:path w="1469" h="1246" extrusionOk="0">
                  <a:moveTo>
                    <a:pt x="1291" y="1"/>
                  </a:moveTo>
                  <a:cubicBezTo>
                    <a:pt x="1252" y="1"/>
                    <a:pt x="1210" y="19"/>
                    <a:pt x="1168" y="61"/>
                  </a:cubicBezTo>
                  <a:cubicBezTo>
                    <a:pt x="768" y="261"/>
                    <a:pt x="401" y="562"/>
                    <a:pt x="101" y="929"/>
                  </a:cubicBezTo>
                  <a:cubicBezTo>
                    <a:pt x="1" y="1029"/>
                    <a:pt x="1" y="1129"/>
                    <a:pt x="101" y="1195"/>
                  </a:cubicBezTo>
                  <a:cubicBezTo>
                    <a:pt x="134" y="1229"/>
                    <a:pt x="184" y="1245"/>
                    <a:pt x="230" y="1245"/>
                  </a:cubicBezTo>
                  <a:cubicBezTo>
                    <a:pt x="276" y="1245"/>
                    <a:pt x="318" y="1229"/>
                    <a:pt x="334" y="1195"/>
                  </a:cubicBezTo>
                  <a:cubicBezTo>
                    <a:pt x="434" y="1095"/>
                    <a:pt x="501" y="1029"/>
                    <a:pt x="534" y="929"/>
                  </a:cubicBezTo>
                  <a:lnTo>
                    <a:pt x="668" y="795"/>
                  </a:lnTo>
                  <a:lnTo>
                    <a:pt x="735" y="762"/>
                  </a:lnTo>
                  <a:lnTo>
                    <a:pt x="801" y="762"/>
                  </a:lnTo>
                  <a:cubicBezTo>
                    <a:pt x="968" y="628"/>
                    <a:pt x="1168" y="528"/>
                    <a:pt x="1335" y="395"/>
                  </a:cubicBezTo>
                  <a:cubicBezTo>
                    <a:pt x="1435" y="295"/>
                    <a:pt x="1468" y="195"/>
                    <a:pt x="1435" y="95"/>
                  </a:cubicBezTo>
                  <a:cubicBezTo>
                    <a:pt x="1396" y="36"/>
                    <a:pt x="1346" y="1"/>
                    <a:pt x="1291"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113925" y="1019575"/>
              <a:ext cx="64275" cy="36575"/>
            </a:xfrm>
            <a:custGeom>
              <a:avLst/>
              <a:gdLst/>
              <a:ahLst/>
              <a:cxnLst/>
              <a:rect l="l" t="t" r="r" b="b"/>
              <a:pathLst>
                <a:path w="2571" h="1463" extrusionOk="0">
                  <a:moveTo>
                    <a:pt x="242" y="0"/>
                  </a:moveTo>
                  <a:cubicBezTo>
                    <a:pt x="90" y="0"/>
                    <a:pt x="0" y="253"/>
                    <a:pt x="168" y="365"/>
                  </a:cubicBezTo>
                  <a:cubicBezTo>
                    <a:pt x="902" y="665"/>
                    <a:pt x="1569" y="1065"/>
                    <a:pt x="2236" y="1432"/>
                  </a:cubicBezTo>
                  <a:cubicBezTo>
                    <a:pt x="2268" y="1454"/>
                    <a:pt x="2300" y="1463"/>
                    <a:pt x="2329" y="1463"/>
                  </a:cubicBezTo>
                  <a:cubicBezTo>
                    <a:pt x="2481" y="1463"/>
                    <a:pt x="2571" y="1210"/>
                    <a:pt x="2403" y="1098"/>
                  </a:cubicBezTo>
                  <a:cubicBezTo>
                    <a:pt x="1702" y="732"/>
                    <a:pt x="1069" y="365"/>
                    <a:pt x="335" y="31"/>
                  </a:cubicBezTo>
                  <a:cubicBezTo>
                    <a:pt x="302" y="10"/>
                    <a:pt x="271"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122250" y="996225"/>
              <a:ext cx="60300" cy="32950"/>
            </a:xfrm>
            <a:custGeom>
              <a:avLst/>
              <a:gdLst/>
              <a:ahLst/>
              <a:cxnLst/>
              <a:rect l="l" t="t" r="r" b="b"/>
              <a:pathLst>
                <a:path w="2412" h="1318" extrusionOk="0">
                  <a:moveTo>
                    <a:pt x="242" y="0"/>
                  </a:moveTo>
                  <a:cubicBezTo>
                    <a:pt x="91" y="0"/>
                    <a:pt x="1" y="253"/>
                    <a:pt x="169" y="365"/>
                  </a:cubicBezTo>
                  <a:cubicBezTo>
                    <a:pt x="802" y="665"/>
                    <a:pt x="1436" y="998"/>
                    <a:pt x="2070" y="1299"/>
                  </a:cubicBezTo>
                  <a:cubicBezTo>
                    <a:pt x="2096" y="1311"/>
                    <a:pt x="2121" y="1317"/>
                    <a:pt x="2144" y="1317"/>
                  </a:cubicBezTo>
                  <a:cubicBezTo>
                    <a:pt x="2307" y="1317"/>
                    <a:pt x="2411" y="1052"/>
                    <a:pt x="2237" y="965"/>
                  </a:cubicBezTo>
                  <a:cubicBezTo>
                    <a:pt x="1603" y="665"/>
                    <a:pt x="969" y="331"/>
                    <a:pt x="335" y="31"/>
                  </a:cubicBezTo>
                  <a:cubicBezTo>
                    <a:pt x="303" y="10"/>
                    <a:pt x="272" y="0"/>
                    <a:pt x="242" y="0"/>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136475" y="975675"/>
              <a:ext cx="55025" cy="27650"/>
            </a:xfrm>
            <a:custGeom>
              <a:avLst/>
              <a:gdLst/>
              <a:ahLst/>
              <a:cxnLst/>
              <a:rect l="l" t="t" r="r" b="b"/>
              <a:pathLst>
                <a:path w="2201" h="1106" extrusionOk="0">
                  <a:moveTo>
                    <a:pt x="323" y="1"/>
                  </a:moveTo>
                  <a:cubicBezTo>
                    <a:pt x="148" y="1"/>
                    <a:pt x="1" y="265"/>
                    <a:pt x="233" y="353"/>
                  </a:cubicBezTo>
                  <a:cubicBezTo>
                    <a:pt x="767" y="586"/>
                    <a:pt x="1334" y="853"/>
                    <a:pt x="1834" y="1087"/>
                  </a:cubicBezTo>
                  <a:cubicBezTo>
                    <a:pt x="1860" y="1099"/>
                    <a:pt x="1886" y="1105"/>
                    <a:pt x="1910" y="1105"/>
                  </a:cubicBezTo>
                  <a:cubicBezTo>
                    <a:pt x="2078" y="1105"/>
                    <a:pt x="2201" y="840"/>
                    <a:pt x="1968" y="753"/>
                  </a:cubicBezTo>
                  <a:cubicBezTo>
                    <a:pt x="1434" y="519"/>
                    <a:pt x="900" y="253"/>
                    <a:pt x="400" y="19"/>
                  </a:cubicBezTo>
                  <a:cubicBezTo>
                    <a:pt x="375" y="6"/>
                    <a:pt x="348" y="1"/>
                    <a:pt x="323" y="1"/>
                  </a:cubicBezTo>
                  <a:close/>
                </a:path>
              </a:pathLst>
            </a:custGeom>
            <a:solidFill>
              <a:srgbClr val="A06944">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2999500" y="1310075"/>
              <a:ext cx="304200" cy="358850"/>
            </a:xfrm>
            <a:custGeom>
              <a:avLst/>
              <a:gdLst/>
              <a:ahLst/>
              <a:cxnLst/>
              <a:rect l="l" t="t" r="r" b="b"/>
              <a:pathLst>
                <a:path w="12168" h="14354" extrusionOk="0">
                  <a:moveTo>
                    <a:pt x="11864" y="1"/>
                  </a:moveTo>
                  <a:cubicBezTo>
                    <a:pt x="11839" y="1"/>
                    <a:pt x="11814" y="7"/>
                    <a:pt x="11788" y="19"/>
                  </a:cubicBezTo>
                  <a:cubicBezTo>
                    <a:pt x="9820" y="1087"/>
                    <a:pt x="8386" y="2821"/>
                    <a:pt x="7018" y="4523"/>
                  </a:cubicBezTo>
                  <a:cubicBezTo>
                    <a:pt x="6318" y="5423"/>
                    <a:pt x="5617" y="6291"/>
                    <a:pt x="4783" y="7091"/>
                  </a:cubicBezTo>
                  <a:cubicBezTo>
                    <a:pt x="3882" y="7925"/>
                    <a:pt x="2782" y="8492"/>
                    <a:pt x="2181" y="9593"/>
                  </a:cubicBezTo>
                  <a:cubicBezTo>
                    <a:pt x="1814" y="10293"/>
                    <a:pt x="1481" y="11027"/>
                    <a:pt x="1147" y="11794"/>
                  </a:cubicBezTo>
                  <a:cubicBezTo>
                    <a:pt x="780" y="12528"/>
                    <a:pt x="447" y="13296"/>
                    <a:pt x="46" y="14096"/>
                  </a:cubicBezTo>
                  <a:cubicBezTo>
                    <a:pt x="1" y="14232"/>
                    <a:pt x="141" y="14353"/>
                    <a:pt x="256" y="14353"/>
                  </a:cubicBezTo>
                  <a:cubicBezTo>
                    <a:pt x="310" y="14353"/>
                    <a:pt x="359" y="14327"/>
                    <a:pt x="380" y="14263"/>
                  </a:cubicBezTo>
                  <a:cubicBezTo>
                    <a:pt x="1014" y="12929"/>
                    <a:pt x="1648" y="11628"/>
                    <a:pt x="2281" y="10293"/>
                  </a:cubicBezTo>
                  <a:cubicBezTo>
                    <a:pt x="2548" y="9660"/>
                    <a:pt x="2882" y="9159"/>
                    <a:pt x="3449" y="8692"/>
                  </a:cubicBezTo>
                  <a:cubicBezTo>
                    <a:pt x="3882" y="8325"/>
                    <a:pt x="4349" y="7992"/>
                    <a:pt x="4816" y="7591"/>
                  </a:cubicBezTo>
                  <a:cubicBezTo>
                    <a:pt x="6451" y="6090"/>
                    <a:pt x="7652" y="4256"/>
                    <a:pt x="9153" y="2655"/>
                  </a:cubicBezTo>
                  <a:cubicBezTo>
                    <a:pt x="9987" y="1754"/>
                    <a:pt x="10887" y="953"/>
                    <a:pt x="12022" y="353"/>
                  </a:cubicBezTo>
                  <a:cubicBezTo>
                    <a:pt x="12167" y="266"/>
                    <a:pt x="12033" y="1"/>
                    <a:pt x="11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3340900" y="1226025"/>
              <a:ext cx="73125" cy="58825"/>
            </a:xfrm>
            <a:custGeom>
              <a:avLst/>
              <a:gdLst/>
              <a:ahLst/>
              <a:cxnLst/>
              <a:rect l="l" t="t" r="r" b="b"/>
              <a:pathLst>
                <a:path w="2925" h="2353" extrusionOk="0">
                  <a:moveTo>
                    <a:pt x="2668" y="0"/>
                  </a:moveTo>
                  <a:cubicBezTo>
                    <a:pt x="2635" y="0"/>
                    <a:pt x="2600" y="14"/>
                    <a:pt x="2569" y="46"/>
                  </a:cubicBezTo>
                  <a:cubicBezTo>
                    <a:pt x="1701" y="679"/>
                    <a:pt x="901" y="1347"/>
                    <a:pt x="67" y="2047"/>
                  </a:cubicBezTo>
                  <a:cubicBezTo>
                    <a:pt x="0" y="2147"/>
                    <a:pt x="33" y="2281"/>
                    <a:pt x="67" y="2314"/>
                  </a:cubicBezTo>
                  <a:cubicBezTo>
                    <a:pt x="109" y="2342"/>
                    <a:pt x="157" y="2352"/>
                    <a:pt x="202" y="2352"/>
                  </a:cubicBezTo>
                  <a:cubicBezTo>
                    <a:pt x="262" y="2352"/>
                    <a:pt x="314" y="2333"/>
                    <a:pt x="334" y="2314"/>
                  </a:cubicBezTo>
                  <a:cubicBezTo>
                    <a:pt x="1134" y="1647"/>
                    <a:pt x="1901" y="980"/>
                    <a:pt x="2735" y="379"/>
                  </a:cubicBezTo>
                  <a:cubicBezTo>
                    <a:pt x="2924" y="244"/>
                    <a:pt x="2808" y="0"/>
                    <a:pt x="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3226725" y="1236375"/>
              <a:ext cx="116575" cy="86350"/>
            </a:xfrm>
            <a:custGeom>
              <a:avLst/>
              <a:gdLst/>
              <a:ahLst/>
              <a:cxnLst/>
              <a:rect l="l" t="t" r="r" b="b"/>
              <a:pathLst>
                <a:path w="4663" h="3454" extrusionOk="0">
                  <a:moveTo>
                    <a:pt x="4366" y="1"/>
                  </a:moveTo>
                  <a:cubicBezTo>
                    <a:pt x="4333" y="1"/>
                    <a:pt x="4300" y="10"/>
                    <a:pt x="4267" y="32"/>
                  </a:cubicBezTo>
                  <a:cubicBezTo>
                    <a:pt x="2766" y="899"/>
                    <a:pt x="1398" y="1933"/>
                    <a:pt x="131" y="3134"/>
                  </a:cubicBezTo>
                  <a:cubicBezTo>
                    <a:pt x="1" y="3264"/>
                    <a:pt x="133" y="3454"/>
                    <a:pt x="293" y="3454"/>
                  </a:cubicBezTo>
                  <a:cubicBezTo>
                    <a:pt x="338" y="3454"/>
                    <a:pt x="386" y="3438"/>
                    <a:pt x="431" y="3401"/>
                  </a:cubicBezTo>
                  <a:cubicBezTo>
                    <a:pt x="1632" y="2234"/>
                    <a:pt x="2999" y="1199"/>
                    <a:pt x="4467" y="299"/>
                  </a:cubicBezTo>
                  <a:cubicBezTo>
                    <a:pt x="4662" y="243"/>
                    <a:pt x="4531" y="1"/>
                    <a:pt x="4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208375" y="1688775"/>
              <a:ext cx="106475" cy="182375"/>
            </a:xfrm>
            <a:custGeom>
              <a:avLst/>
              <a:gdLst/>
              <a:ahLst/>
              <a:cxnLst/>
              <a:rect l="l" t="t" r="r" b="b"/>
              <a:pathLst>
                <a:path w="4259" h="7295" extrusionOk="0">
                  <a:moveTo>
                    <a:pt x="282" y="0"/>
                  </a:moveTo>
                  <a:cubicBezTo>
                    <a:pt x="136" y="0"/>
                    <a:pt x="0" y="217"/>
                    <a:pt x="159" y="349"/>
                  </a:cubicBezTo>
                  <a:cubicBezTo>
                    <a:pt x="1127" y="1150"/>
                    <a:pt x="1727" y="2217"/>
                    <a:pt x="2294" y="3351"/>
                  </a:cubicBezTo>
                  <a:cubicBezTo>
                    <a:pt x="2861" y="4585"/>
                    <a:pt x="3362" y="5886"/>
                    <a:pt x="3862" y="7187"/>
                  </a:cubicBezTo>
                  <a:cubicBezTo>
                    <a:pt x="3874" y="7262"/>
                    <a:pt x="3937" y="7295"/>
                    <a:pt x="4007" y="7295"/>
                  </a:cubicBezTo>
                  <a:cubicBezTo>
                    <a:pt x="4124" y="7295"/>
                    <a:pt x="4258" y="7201"/>
                    <a:pt x="4196" y="7054"/>
                  </a:cubicBezTo>
                  <a:cubicBezTo>
                    <a:pt x="3662" y="5786"/>
                    <a:pt x="3161" y="4419"/>
                    <a:pt x="2561" y="3151"/>
                  </a:cubicBezTo>
                  <a:cubicBezTo>
                    <a:pt x="2027" y="1984"/>
                    <a:pt x="1360" y="883"/>
                    <a:pt x="393" y="49"/>
                  </a:cubicBezTo>
                  <a:cubicBezTo>
                    <a:pt x="359" y="15"/>
                    <a:pt x="320"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313400" y="1807175"/>
              <a:ext cx="32400" cy="57350"/>
            </a:xfrm>
            <a:custGeom>
              <a:avLst/>
              <a:gdLst/>
              <a:ahLst/>
              <a:cxnLst/>
              <a:rect l="l" t="t" r="r" b="b"/>
              <a:pathLst>
                <a:path w="1296" h="2294" extrusionOk="0">
                  <a:moveTo>
                    <a:pt x="276" y="0"/>
                  </a:moveTo>
                  <a:cubicBezTo>
                    <a:pt x="139" y="0"/>
                    <a:pt x="0" y="142"/>
                    <a:pt x="95" y="283"/>
                  </a:cubicBezTo>
                  <a:cubicBezTo>
                    <a:pt x="462" y="884"/>
                    <a:pt x="695" y="1484"/>
                    <a:pt x="862" y="2151"/>
                  </a:cubicBezTo>
                  <a:cubicBezTo>
                    <a:pt x="917" y="2233"/>
                    <a:pt x="972" y="2293"/>
                    <a:pt x="1064" y="2293"/>
                  </a:cubicBezTo>
                  <a:cubicBezTo>
                    <a:pt x="1084" y="2293"/>
                    <a:pt x="1105" y="2290"/>
                    <a:pt x="1129" y="2285"/>
                  </a:cubicBezTo>
                  <a:cubicBezTo>
                    <a:pt x="1195" y="2251"/>
                    <a:pt x="1295" y="2118"/>
                    <a:pt x="1262" y="2051"/>
                  </a:cubicBezTo>
                  <a:cubicBezTo>
                    <a:pt x="1095" y="1317"/>
                    <a:pt x="795" y="650"/>
                    <a:pt x="428" y="83"/>
                  </a:cubicBezTo>
                  <a:cubicBezTo>
                    <a:pt x="389" y="24"/>
                    <a:pt x="333"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913975" y="2041125"/>
              <a:ext cx="218100" cy="109275"/>
            </a:xfrm>
            <a:custGeom>
              <a:avLst/>
              <a:gdLst/>
              <a:ahLst/>
              <a:cxnLst/>
              <a:rect l="l" t="t" r="r" b="b"/>
              <a:pathLst>
                <a:path w="8724" h="4371" extrusionOk="0">
                  <a:moveTo>
                    <a:pt x="8425" y="1"/>
                  </a:moveTo>
                  <a:cubicBezTo>
                    <a:pt x="8393" y="1"/>
                    <a:pt x="8360" y="10"/>
                    <a:pt x="8328" y="32"/>
                  </a:cubicBezTo>
                  <a:cubicBezTo>
                    <a:pt x="5659" y="1366"/>
                    <a:pt x="3291" y="3467"/>
                    <a:pt x="256" y="3968"/>
                  </a:cubicBezTo>
                  <a:cubicBezTo>
                    <a:pt x="0" y="4032"/>
                    <a:pt x="111" y="4370"/>
                    <a:pt x="326" y="4370"/>
                  </a:cubicBezTo>
                  <a:cubicBezTo>
                    <a:pt x="336" y="4370"/>
                    <a:pt x="346" y="4370"/>
                    <a:pt x="356" y="4368"/>
                  </a:cubicBezTo>
                  <a:cubicBezTo>
                    <a:pt x="3424" y="3801"/>
                    <a:pt x="5826" y="1700"/>
                    <a:pt x="8528" y="365"/>
                  </a:cubicBezTo>
                  <a:cubicBezTo>
                    <a:pt x="8724" y="253"/>
                    <a:pt x="8591" y="1"/>
                    <a:pt x="8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5021250" y="2094600"/>
              <a:ext cx="68425" cy="46225"/>
            </a:xfrm>
            <a:custGeom>
              <a:avLst/>
              <a:gdLst/>
              <a:ahLst/>
              <a:cxnLst/>
              <a:rect l="l" t="t" r="r" b="b"/>
              <a:pathLst>
                <a:path w="2737" h="1849" extrusionOk="0">
                  <a:moveTo>
                    <a:pt x="2576" y="0"/>
                  </a:moveTo>
                  <a:cubicBezTo>
                    <a:pt x="2537" y="0"/>
                    <a:pt x="2497" y="19"/>
                    <a:pt x="2469" y="61"/>
                  </a:cubicBezTo>
                  <a:cubicBezTo>
                    <a:pt x="1569" y="428"/>
                    <a:pt x="801" y="962"/>
                    <a:pt x="67" y="1562"/>
                  </a:cubicBezTo>
                  <a:cubicBezTo>
                    <a:pt x="1" y="1629"/>
                    <a:pt x="34" y="1762"/>
                    <a:pt x="67" y="1795"/>
                  </a:cubicBezTo>
                  <a:cubicBezTo>
                    <a:pt x="107" y="1835"/>
                    <a:pt x="151" y="1848"/>
                    <a:pt x="193" y="1848"/>
                  </a:cubicBezTo>
                  <a:cubicBezTo>
                    <a:pt x="257" y="1848"/>
                    <a:pt x="314" y="1816"/>
                    <a:pt x="334" y="1795"/>
                  </a:cubicBezTo>
                  <a:cubicBezTo>
                    <a:pt x="1035" y="1228"/>
                    <a:pt x="1802" y="728"/>
                    <a:pt x="2636" y="328"/>
                  </a:cubicBezTo>
                  <a:cubicBezTo>
                    <a:pt x="2736" y="294"/>
                    <a:pt x="2736" y="161"/>
                    <a:pt x="2703" y="94"/>
                  </a:cubicBezTo>
                  <a:cubicBezTo>
                    <a:pt x="2683" y="36"/>
                    <a:pt x="2630" y="0"/>
                    <a:pt x="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992050" y="1723150"/>
              <a:ext cx="126400" cy="67700"/>
            </a:xfrm>
            <a:custGeom>
              <a:avLst/>
              <a:gdLst/>
              <a:ahLst/>
              <a:cxnLst/>
              <a:rect l="l" t="t" r="r" b="b"/>
              <a:pathLst>
                <a:path w="5056" h="2708" extrusionOk="0">
                  <a:moveTo>
                    <a:pt x="4800" y="0"/>
                  </a:moveTo>
                  <a:cubicBezTo>
                    <a:pt x="4781" y="0"/>
                    <a:pt x="4760" y="3"/>
                    <a:pt x="4738" y="8"/>
                  </a:cubicBezTo>
                  <a:cubicBezTo>
                    <a:pt x="3170" y="675"/>
                    <a:pt x="1636" y="1443"/>
                    <a:pt x="168" y="2343"/>
                  </a:cubicBezTo>
                  <a:cubicBezTo>
                    <a:pt x="0" y="2455"/>
                    <a:pt x="114" y="2708"/>
                    <a:pt x="273" y="2708"/>
                  </a:cubicBezTo>
                  <a:cubicBezTo>
                    <a:pt x="304" y="2708"/>
                    <a:pt x="336" y="2698"/>
                    <a:pt x="368" y="2677"/>
                  </a:cubicBezTo>
                  <a:cubicBezTo>
                    <a:pt x="1803" y="1809"/>
                    <a:pt x="3304" y="1009"/>
                    <a:pt x="4871" y="408"/>
                  </a:cubicBezTo>
                  <a:cubicBezTo>
                    <a:pt x="5055" y="317"/>
                    <a:pt x="501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23875" y="1709100"/>
              <a:ext cx="69125" cy="42550"/>
            </a:xfrm>
            <a:custGeom>
              <a:avLst/>
              <a:gdLst/>
              <a:ahLst/>
              <a:cxnLst/>
              <a:rect l="l" t="t" r="r" b="b"/>
              <a:pathLst>
                <a:path w="2765" h="1702" extrusionOk="0">
                  <a:moveTo>
                    <a:pt x="2586" y="0"/>
                  </a:moveTo>
                  <a:cubicBezTo>
                    <a:pt x="2546" y="0"/>
                    <a:pt x="2502" y="11"/>
                    <a:pt x="2464" y="36"/>
                  </a:cubicBezTo>
                  <a:cubicBezTo>
                    <a:pt x="1697" y="403"/>
                    <a:pt x="930" y="837"/>
                    <a:pt x="196" y="1337"/>
                  </a:cubicBezTo>
                  <a:cubicBezTo>
                    <a:pt x="0" y="1449"/>
                    <a:pt x="133" y="1702"/>
                    <a:pt x="299" y="1702"/>
                  </a:cubicBezTo>
                  <a:cubicBezTo>
                    <a:pt x="331" y="1702"/>
                    <a:pt x="364" y="1693"/>
                    <a:pt x="396" y="1671"/>
                  </a:cubicBezTo>
                  <a:cubicBezTo>
                    <a:pt x="1130" y="1171"/>
                    <a:pt x="1897" y="737"/>
                    <a:pt x="2698" y="370"/>
                  </a:cubicBezTo>
                  <a:cubicBezTo>
                    <a:pt x="2764" y="303"/>
                    <a:pt x="2764" y="170"/>
                    <a:pt x="2731" y="70"/>
                  </a:cubicBezTo>
                  <a:cubicBezTo>
                    <a:pt x="2711" y="29"/>
                    <a:pt x="2652"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716050" y="1774425"/>
              <a:ext cx="53400" cy="140925"/>
            </a:xfrm>
            <a:custGeom>
              <a:avLst/>
              <a:gdLst/>
              <a:ahLst/>
              <a:cxnLst/>
              <a:rect l="l" t="t" r="r" b="b"/>
              <a:pathLst>
                <a:path w="2136" h="5637" extrusionOk="0">
                  <a:moveTo>
                    <a:pt x="1873" y="1"/>
                  </a:moveTo>
                  <a:cubicBezTo>
                    <a:pt x="1809" y="1"/>
                    <a:pt x="1745" y="27"/>
                    <a:pt x="1701" y="92"/>
                  </a:cubicBezTo>
                  <a:cubicBezTo>
                    <a:pt x="1268" y="959"/>
                    <a:pt x="901" y="1893"/>
                    <a:pt x="600" y="2794"/>
                  </a:cubicBezTo>
                  <a:cubicBezTo>
                    <a:pt x="334" y="3661"/>
                    <a:pt x="0" y="4629"/>
                    <a:pt x="334" y="5529"/>
                  </a:cubicBezTo>
                  <a:cubicBezTo>
                    <a:pt x="358" y="5604"/>
                    <a:pt x="425" y="5637"/>
                    <a:pt x="495" y="5637"/>
                  </a:cubicBezTo>
                  <a:cubicBezTo>
                    <a:pt x="613" y="5637"/>
                    <a:pt x="742" y="5543"/>
                    <a:pt x="701" y="5396"/>
                  </a:cubicBezTo>
                  <a:cubicBezTo>
                    <a:pt x="400" y="4495"/>
                    <a:pt x="767" y="3595"/>
                    <a:pt x="1034" y="2761"/>
                  </a:cubicBezTo>
                  <a:cubicBezTo>
                    <a:pt x="1334" y="1893"/>
                    <a:pt x="1668" y="1059"/>
                    <a:pt x="2068" y="225"/>
                  </a:cubicBezTo>
                  <a:cubicBezTo>
                    <a:pt x="2136" y="113"/>
                    <a:pt x="2006" y="1"/>
                    <a:pt x="1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97700" y="1849550"/>
              <a:ext cx="15025" cy="47500"/>
            </a:xfrm>
            <a:custGeom>
              <a:avLst/>
              <a:gdLst/>
              <a:ahLst/>
              <a:cxnLst/>
              <a:rect l="l" t="t" r="r" b="b"/>
              <a:pathLst>
                <a:path w="601" h="1900" extrusionOk="0">
                  <a:moveTo>
                    <a:pt x="314" y="0"/>
                  </a:moveTo>
                  <a:cubicBezTo>
                    <a:pt x="226" y="0"/>
                    <a:pt x="167" y="71"/>
                    <a:pt x="167" y="123"/>
                  </a:cubicBezTo>
                  <a:cubicBezTo>
                    <a:pt x="0" y="690"/>
                    <a:pt x="0" y="1223"/>
                    <a:pt x="134" y="1757"/>
                  </a:cubicBezTo>
                  <a:cubicBezTo>
                    <a:pt x="161" y="1839"/>
                    <a:pt x="234" y="1899"/>
                    <a:pt x="333" y="1899"/>
                  </a:cubicBezTo>
                  <a:cubicBezTo>
                    <a:pt x="354" y="1899"/>
                    <a:pt x="377" y="1896"/>
                    <a:pt x="400" y="1890"/>
                  </a:cubicBezTo>
                  <a:cubicBezTo>
                    <a:pt x="467" y="1857"/>
                    <a:pt x="534" y="1757"/>
                    <a:pt x="501" y="1624"/>
                  </a:cubicBezTo>
                  <a:cubicBezTo>
                    <a:pt x="400" y="1190"/>
                    <a:pt x="434" y="690"/>
                    <a:pt x="601" y="189"/>
                  </a:cubicBezTo>
                  <a:cubicBezTo>
                    <a:pt x="601" y="123"/>
                    <a:pt x="501" y="22"/>
                    <a:pt x="400" y="22"/>
                  </a:cubicBezTo>
                  <a:cubicBezTo>
                    <a:pt x="369" y="7"/>
                    <a:pt x="340"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570925" y="2808275"/>
              <a:ext cx="9200" cy="652375"/>
            </a:xfrm>
            <a:custGeom>
              <a:avLst/>
              <a:gdLst/>
              <a:ahLst/>
              <a:cxnLst/>
              <a:rect l="l" t="t" r="r" b="b"/>
              <a:pathLst>
                <a:path w="368" h="26095" extrusionOk="0">
                  <a:moveTo>
                    <a:pt x="184" y="1"/>
                  </a:moveTo>
                  <a:cubicBezTo>
                    <a:pt x="93" y="1"/>
                    <a:pt x="1" y="68"/>
                    <a:pt x="1" y="201"/>
                  </a:cubicBezTo>
                  <a:lnTo>
                    <a:pt x="1" y="10242"/>
                  </a:lnTo>
                  <a:lnTo>
                    <a:pt x="1" y="20282"/>
                  </a:lnTo>
                  <a:lnTo>
                    <a:pt x="1" y="25919"/>
                  </a:lnTo>
                  <a:cubicBezTo>
                    <a:pt x="1" y="26036"/>
                    <a:pt x="93" y="26095"/>
                    <a:pt x="184" y="26095"/>
                  </a:cubicBezTo>
                  <a:cubicBezTo>
                    <a:pt x="276" y="26095"/>
                    <a:pt x="368" y="26036"/>
                    <a:pt x="368" y="25919"/>
                  </a:cubicBezTo>
                  <a:lnTo>
                    <a:pt x="368" y="15879"/>
                  </a:lnTo>
                  <a:lnTo>
                    <a:pt x="368" y="5805"/>
                  </a:lnTo>
                  <a:lnTo>
                    <a:pt x="368" y="201"/>
                  </a:lnTo>
                  <a:cubicBezTo>
                    <a:pt x="368" y="68"/>
                    <a:pt x="276"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10100" y="3252550"/>
              <a:ext cx="20900" cy="182550"/>
            </a:xfrm>
            <a:custGeom>
              <a:avLst/>
              <a:gdLst/>
              <a:ahLst/>
              <a:cxnLst/>
              <a:rect l="l" t="t" r="r" b="b"/>
              <a:pathLst>
                <a:path w="836" h="7302" extrusionOk="0">
                  <a:moveTo>
                    <a:pt x="252" y="1"/>
                  </a:moveTo>
                  <a:cubicBezTo>
                    <a:pt x="160" y="1"/>
                    <a:pt x="68" y="59"/>
                    <a:pt x="68" y="176"/>
                  </a:cubicBezTo>
                  <a:cubicBezTo>
                    <a:pt x="102" y="1344"/>
                    <a:pt x="168" y="2544"/>
                    <a:pt x="235" y="3712"/>
                  </a:cubicBezTo>
                  <a:cubicBezTo>
                    <a:pt x="269" y="4279"/>
                    <a:pt x="269" y="4813"/>
                    <a:pt x="302" y="5380"/>
                  </a:cubicBezTo>
                  <a:cubicBezTo>
                    <a:pt x="302" y="5947"/>
                    <a:pt x="269" y="6481"/>
                    <a:pt x="68" y="7014"/>
                  </a:cubicBezTo>
                  <a:cubicBezTo>
                    <a:pt x="1" y="7150"/>
                    <a:pt x="132" y="7301"/>
                    <a:pt x="255" y="7301"/>
                  </a:cubicBezTo>
                  <a:cubicBezTo>
                    <a:pt x="313" y="7301"/>
                    <a:pt x="370" y="7267"/>
                    <a:pt x="402" y="7181"/>
                  </a:cubicBezTo>
                  <a:cubicBezTo>
                    <a:pt x="836" y="6147"/>
                    <a:pt x="669" y="4946"/>
                    <a:pt x="602" y="3879"/>
                  </a:cubicBezTo>
                  <a:lnTo>
                    <a:pt x="435" y="176"/>
                  </a:lnTo>
                  <a:cubicBezTo>
                    <a:pt x="435" y="59"/>
                    <a:pt x="344"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397475" y="2771600"/>
              <a:ext cx="12525" cy="224025"/>
            </a:xfrm>
            <a:custGeom>
              <a:avLst/>
              <a:gdLst/>
              <a:ahLst/>
              <a:cxnLst/>
              <a:rect l="l" t="t" r="r" b="b"/>
              <a:pathLst>
                <a:path w="501" h="8961" extrusionOk="0">
                  <a:moveTo>
                    <a:pt x="201" y="0"/>
                  </a:moveTo>
                  <a:cubicBezTo>
                    <a:pt x="101" y="0"/>
                    <a:pt x="1" y="67"/>
                    <a:pt x="1" y="200"/>
                  </a:cubicBezTo>
                  <a:cubicBezTo>
                    <a:pt x="134" y="3069"/>
                    <a:pt x="134" y="5938"/>
                    <a:pt x="67" y="8773"/>
                  </a:cubicBezTo>
                  <a:cubicBezTo>
                    <a:pt x="67" y="8902"/>
                    <a:pt x="153" y="8961"/>
                    <a:pt x="242" y="8961"/>
                  </a:cubicBezTo>
                  <a:cubicBezTo>
                    <a:pt x="336" y="8961"/>
                    <a:pt x="434" y="8894"/>
                    <a:pt x="434" y="8773"/>
                  </a:cubicBezTo>
                  <a:cubicBezTo>
                    <a:pt x="501" y="5904"/>
                    <a:pt x="501" y="3036"/>
                    <a:pt x="401" y="200"/>
                  </a:cubicBezTo>
                  <a:cubicBezTo>
                    <a:pt x="401" y="67"/>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650400" y="2709225"/>
              <a:ext cx="45050" cy="469875"/>
            </a:xfrm>
            <a:custGeom>
              <a:avLst/>
              <a:gdLst/>
              <a:ahLst/>
              <a:cxnLst/>
              <a:rect l="l" t="t" r="r" b="b"/>
              <a:pathLst>
                <a:path w="1802" h="18795" extrusionOk="0">
                  <a:moveTo>
                    <a:pt x="612" y="1"/>
                  </a:moveTo>
                  <a:cubicBezTo>
                    <a:pt x="537" y="1"/>
                    <a:pt x="462" y="48"/>
                    <a:pt x="434" y="160"/>
                  </a:cubicBezTo>
                  <a:cubicBezTo>
                    <a:pt x="167" y="1261"/>
                    <a:pt x="0" y="2428"/>
                    <a:pt x="34" y="3663"/>
                  </a:cubicBezTo>
                  <a:cubicBezTo>
                    <a:pt x="34" y="4864"/>
                    <a:pt x="267" y="6031"/>
                    <a:pt x="501" y="7199"/>
                  </a:cubicBezTo>
                  <a:cubicBezTo>
                    <a:pt x="801" y="8399"/>
                    <a:pt x="1068" y="9600"/>
                    <a:pt x="1168" y="10835"/>
                  </a:cubicBezTo>
                  <a:cubicBezTo>
                    <a:pt x="1301" y="12035"/>
                    <a:pt x="1335" y="13270"/>
                    <a:pt x="1335" y="14504"/>
                  </a:cubicBezTo>
                  <a:cubicBezTo>
                    <a:pt x="1335" y="15871"/>
                    <a:pt x="1268" y="17239"/>
                    <a:pt x="1168" y="18607"/>
                  </a:cubicBezTo>
                  <a:cubicBezTo>
                    <a:pt x="1168" y="18736"/>
                    <a:pt x="1254" y="18795"/>
                    <a:pt x="1342" y="18795"/>
                  </a:cubicBezTo>
                  <a:cubicBezTo>
                    <a:pt x="1437" y="18795"/>
                    <a:pt x="1535" y="18727"/>
                    <a:pt x="1535" y="18607"/>
                  </a:cubicBezTo>
                  <a:cubicBezTo>
                    <a:pt x="1668" y="16205"/>
                    <a:pt x="1802" y="13737"/>
                    <a:pt x="1602" y="11335"/>
                  </a:cubicBezTo>
                  <a:cubicBezTo>
                    <a:pt x="1501" y="10134"/>
                    <a:pt x="1301" y="8967"/>
                    <a:pt x="1001" y="7866"/>
                  </a:cubicBezTo>
                  <a:cubicBezTo>
                    <a:pt x="734" y="6632"/>
                    <a:pt x="467" y="5497"/>
                    <a:pt x="434" y="4230"/>
                  </a:cubicBezTo>
                  <a:cubicBezTo>
                    <a:pt x="334" y="2895"/>
                    <a:pt x="467" y="1528"/>
                    <a:pt x="801" y="227"/>
                  </a:cubicBezTo>
                  <a:cubicBezTo>
                    <a:pt x="820" y="91"/>
                    <a:pt x="716" y="1"/>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639550" y="3078575"/>
              <a:ext cx="9200" cy="104175"/>
            </a:xfrm>
            <a:custGeom>
              <a:avLst/>
              <a:gdLst/>
              <a:ahLst/>
              <a:cxnLst/>
              <a:rect l="l" t="t" r="r" b="b"/>
              <a:pathLst>
                <a:path w="368" h="4167" extrusionOk="0">
                  <a:moveTo>
                    <a:pt x="195" y="1"/>
                  </a:moveTo>
                  <a:cubicBezTo>
                    <a:pt x="100" y="1"/>
                    <a:pt x="1" y="60"/>
                    <a:pt x="1" y="163"/>
                  </a:cubicBezTo>
                  <a:lnTo>
                    <a:pt x="1" y="3966"/>
                  </a:lnTo>
                  <a:cubicBezTo>
                    <a:pt x="1" y="4100"/>
                    <a:pt x="92" y="4166"/>
                    <a:pt x="184" y="4166"/>
                  </a:cubicBezTo>
                  <a:cubicBezTo>
                    <a:pt x="276" y="4166"/>
                    <a:pt x="368" y="4100"/>
                    <a:pt x="368" y="3966"/>
                  </a:cubicBezTo>
                  <a:lnTo>
                    <a:pt x="368" y="163"/>
                  </a:lnTo>
                  <a:cubicBezTo>
                    <a:pt x="368" y="51"/>
                    <a:pt x="28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3509350" y="3910925"/>
              <a:ext cx="31850" cy="386675"/>
            </a:xfrm>
            <a:custGeom>
              <a:avLst/>
              <a:gdLst/>
              <a:ahLst/>
              <a:cxnLst/>
              <a:rect l="l" t="t" r="r" b="b"/>
              <a:pathLst>
                <a:path w="1274" h="15467" extrusionOk="0">
                  <a:moveTo>
                    <a:pt x="1049" y="1"/>
                  </a:moveTo>
                  <a:cubicBezTo>
                    <a:pt x="965" y="1"/>
                    <a:pt x="876" y="48"/>
                    <a:pt x="834" y="160"/>
                  </a:cubicBezTo>
                  <a:cubicBezTo>
                    <a:pt x="267" y="1995"/>
                    <a:pt x="300" y="3963"/>
                    <a:pt x="401" y="5864"/>
                  </a:cubicBezTo>
                  <a:cubicBezTo>
                    <a:pt x="434" y="6831"/>
                    <a:pt x="467" y="7832"/>
                    <a:pt x="467" y="8833"/>
                  </a:cubicBezTo>
                  <a:cubicBezTo>
                    <a:pt x="467" y="9834"/>
                    <a:pt x="401" y="10834"/>
                    <a:pt x="267" y="11868"/>
                  </a:cubicBezTo>
                  <a:cubicBezTo>
                    <a:pt x="134" y="13002"/>
                    <a:pt x="0" y="14137"/>
                    <a:pt x="134" y="15304"/>
                  </a:cubicBezTo>
                  <a:cubicBezTo>
                    <a:pt x="150" y="15416"/>
                    <a:pt x="251" y="15467"/>
                    <a:pt x="344" y="15467"/>
                  </a:cubicBezTo>
                  <a:cubicBezTo>
                    <a:pt x="444" y="15467"/>
                    <a:pt x="535" y="15408"/>
                    <a:pt x="501" y="15304"/>
                  </a:cubicBezTo>
                  <a:cubicBezTo>
                    <a:pt x="267" y="13303"/>
                    <a:pt x="801" y="11335"/>
                    <a:pt x="834" y="9333"/>
                  </a:cubicBezTo>
                  <a:cubicBezTo>
                    <a:pt x="901" y="7365"/>
                    <a:pt x="634" y="5464"/>
                    <a:pt x="734" y="3496"/>
                  </a:cubicBezTo>
                  <a:cubicBezTo>
                    <a:pt x="767" y="2362"/>
                    <a:pt x="934" y="1294"/>
                    <a:pt x="1234" y="227"/>
                  </a:cubicBezTo>
                  <a:cubicBezTo>
                    <a:pt x="1273" y="91"/>
                    <a:pt x="1166"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3553150" y="4140700"/>
              <a:ext cx="20850" cy="122500"/>
            </a:xfrm>
            <a:custGeom>
              <a:avLst/>
              <a:gdLst/>
              <a:ahLst/>
              <a:cxnLst/>
              <a:rect l="l" t="t" r="r" b="b"/>
              <a:pathLst>
                <a:path w="834" h="4900" extrusionOk="0">
                  <a:moveTo>
                    <a:pt x="654" y="0"/>
                  </a:moveTo>
                  <a:cubicBezTo>
                    <a:pt x="558" y="0"/>
                    <a:pt x="450" y="59"/>
                    <a:pt x="416" y="176"/>
                  </a:cubicBezTo>
                  <a:cubicBezTo>
                    <a:pt x="283" y="1677"/>
                    <a:pt x="183" y="3211"/>
                    <a:pt x="16" y="4712"/>
                  </a:cubicBezTo>
                  <a:cubicBezTo>
                    <a:pt x="0" y="4841"/>
                    <a:pt x="85" y="4900"/>
                    <a:pt x="178" y="4900"/>
                  </a:cubicBezTo>
                  <a:cubicBezTo>
                    <a:pt x="276" y="4900"/>
                    <a:pt x="383" y="4833"/>
                    <a:pt x="383" y="4712"/>
                  </a:cubicBezTo>
                  <a:cubicBezTo>
                    <a:pt x="517" y="3211"/>
                    <a:pt x="650" y="1677"/>
                    <a:pt x="817" y="176"/>
                  </a:cubicBezTo>
                  <a:cubicBezTo>
                    <a:pt x="833" y="59"/>
                    <a:pt x="75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3769525" y="618375"/>
              <a:ext cx="127625" cy="279400"/>
            </a:xfrm>
            <a:custGeom>
              <a:avLst/>
              <a:gdLst/>
              <a:ahLst/>
              <a:cxnLst/>
              <a:rect l="l" t="t" r="r" b="b"/>
              <a:pathLst>
                <a:path w="5105" h="11176" extrusionOk="0">
                  <a:moveTo>
                    <a:pt x="1902" y="1"/>
                  </a:moveTo>
                  <a:lnTo>
                    <a:pt x="1" y="2303"/>
                  </a:lnTo>
                  <a:lnTo>
                    <a:pt x="1602" y="3403"/>
                  </a:lnTo>
                  <a:lnTo>
                    <a:pt x="1268" y="6305"/>
                  </a:lnTo>
                  <a:lnTo>
                    <a:pt x="1202" y="7173"/>
                  </a:lnTo>
                  <a:lnTo>
                    <a:pt x="1902" y="7239"/>
                  </a:lnTo>
                  <a:lnTo>
                    <a:pt x="4004" y="7440"/>
                  </a:lnTo>
                  <a:lnTo>
                    <a:pt x="3703" y="11176"/>
                  </a:lnTo>
                  <a:lnTo>
                    <a:pt x="5004" y="7073"/>
                  </a:lnTo>
                  <a:lnTo>
                    <a:pt x="5104" y="6639"/>
                  </a:lnTo>
                  <a:lnTo>
                    <a:pt x="4571" y="6472"/>
                  </a:lnTo>
                  <a:lnTo>
                    <a:pt x="3036" y="6005"/>
                  </a:lnTo>
                  <a:cubicBezTo>
                    <a:pt x="3436" y="4904"/>
                    <a:pt x="4204" y="2736"/>
                    <a:pt x="4237" y="2503"/>
                  </a:cubicBezTo>
                  <a:cubicBezTo>
                    <a:pt x="3837" y="2102"/>
                    <a:pt x="2336" y="468"/>
                    <a:pt x="1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3616925" y="692600"/>
              <a:ext cx="225175" cy="237700"/>
            </a:xfrm>
            <a:custGeom>
              <a:avLst/>
              <a:gdLst/>
              <a:ahLst/>
              <a:cxnLst/>
              <a:rect l="l" t="t" r="r" b="b"/>
              <a:pathLst>
                <a:path w="9007" h="9508" extrusionOk="0">
                  <a:moveTo>
                    <a:pt x="1134" y="1"/>
                  </a:moveTo>
                  <a:lnTo>
                    <a:pt x="0" y="2803"/>
                  </a:lnTo>
                  <a:lnTo>
                    <a:pt x="2802" y="3670"/>
                  </a:lnTo>
                  <a:lnTo>
                    <a:pt x="2035" y="5705"/>
                  </a:lnTo>
                  <a:lnTo>
                    <a:pt x="1535" y="7106"/>
                  </a:lnTo>
                  <a:lnTo>
                    <a:pt x="2836" y="6939"/>
                  </a:lnTo>
                  <a:lnTo>
                    <a:pt x="5604" y="6605"/>
                  </a:lnTo>
                  <a:lnTo>
                    <a:pt x="5438" y="9107"/>
                  </a:lnTo>
                  <a:lnTo>
                    <a:pt x="5371" y="9441"/>
                  </a:lnTo>
                  <a:lnTo>
                    <a:pt x="5371" y="9441"/>
                  </a:lnTo>
                  <a:lnTo>
                    <a:pt x="5671" y="9374"/>
                  </a:lnTo>
                  <a:lnTo>
                    <a:pt x="9007" y="9507"/>
                  </a:lnTo>
                  <a:lnTo>
                    <a:pt x="6038" y="8874"/>
                  </a:lnTo>
                  <a:lnTo>
                    <a:pt x="6772" y="6005"/>
                  </a:lnTo>
                  <a:lnTo>
                    <a:pt x="6939" y="5371"/>
                  </a:lnTo>
                  <a:cubicBezTo>
                    <a:pt x="6638" y="5371"/>
                    <a:pt x="5337" y="5304"/>
                    <a:pt x="4270" y="5271"/>
                  </a:cubicBezTo>
                  <a:lnTo>
                    <a:pt x="5337" y="3370"/>
                  </a:lnTo>
                  <a:lnTo>
                    <a:pt x="5871" y="2436"/>
                  </a:lnTo>
                  <a:cubicBezTo>
                    <a:pt x="5104" y="2002"/>
                    <a:pt x="1968" y="434"/>
                    <a:pt x="1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3534350" y="931100"/>
              <a:ext cx="273575" cy="133450"/>
            </a:xfrm>
            <a:custGeom>
              <a:avLst/>
              <a:gdLst/>
              <a:ahLst/>
              <a:cxnLst/>
              <a:rect l="l" t="t" r="r" b="b"/>
              <a:pathLst>
                <a:path w="10943" h="5338" extrusionOk="0">
                  <a:moveTo>
                    <a:pt x="4137" y="1"/>
                  </a:moveTo>
                  <a:cubicBezTo>
                    <a:pt x="3570" y="1"/>
                    <a:pt x="601" y="34"/>
                    <a:pt x="1" y="34"/>
                  </a:cubicBezTo>
                  <a:lnTo>
                    <a:pt x="401" y="3070"/>
                  </a:lnTo>
                  <a:lnTo>
                    <a:pt x="3003" y="2436"/>
                  </a:lnTo>
                  <a:cubicBezTo>
                    <a:pt x="3804" y="3370"/>
                    <a:pt x="5005" y="4804"/>
                    <a:pt x="5472" y="5338"/>
                  </a:cubicBezTo>
                  <a:cubicBezTo>
                    <a:pt x="5738" y="4738"/>
                    <a:pt x="6472" y="3070"/>
                    <a:pt x="6839" y="2136"/>
                  </a:cubicBezTo>
                  <a:lnTo>
                    <a:pt x="10942" y="2936"/>
                  </a:lnTo>
                  <a:lnTo>
                    <a:pt x="6672" y="1102"/>
                  </a:lnTo>
                  <a:lnTo>
                    <a:pt x="6339" y="968"/>
                  </a:lnTo>
                  <a:lnTo>
                    <a:pt x="6105" y="1335"/>
                  </a:lnTo>
                  <a:lnTo>
                    <a:pt x="5338" y="2403"/>
                  </a:lnTo>
                  <a:cubicBezTo>
                    <a:pt x="4838" y="1435"/>
                    <a:pt x="4237" y="234"/>
                    <a:pt x="4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513400" y="649250"/>
              <a:ext cx="732200" cy="680500"/>
            </a:xfrm>
            <a:custGeom>
              <a:avLst/>
              <a:gdLst/>
              <a:ahLst/>
              <a:cxnLst/>
              <a:rect l="l" t="t" r="r" b="b"/>
              <a:pathLst>
                <a:path w="29288" h="27220" extrusionOk="0">
                  <a:moveTo>
                    <a:pt x="15678" y="0"/>
                  </a:moveTo>
                  <a:cubicBezTo>
                    <a:pt x="8173" y="0"/>
                    <a:pt x="2068" y="6071"/>
                    <a:pt x="2068" y="13576"/>
                  </a:cubicBezTo>
                  <a:cubicBezTo>
                    <a:pt x="2068" y="16912"/>
                    <a:pt x="3236" y="19948"/>
                    <a:pt x="5271" y="22349"/>
                  </a:cubicBezTo>
                  <a:cubicBezTo>
                    <a:pt x="3736" y="23884"/>
                    <a:pt x="1968" y="25118"/>
                    <a:pt x="0" y="25919"/>
                  </a:cubicBezTo>
                  <a:cubicBezTo>
                    <a:pt x="525" y="25987"/>
                    <a:pt x="1056" y="26020"/>
                    <a:pt x="1590" y="26020"/>
                  </a:cubicBezTo>
                  <a:cubicBezTo>
                    <a:pt x="3669" y="26020"/>
                    <a:pt x="5781" y="25514"/>
                    <a:pt x="7639" y="24584"/>
                  </a:cubicBezTo>
                  <a:cubicBezTo>
                    <a:pt x="9874" y="26252"/>
                    <a:pt x="12676" y="27220"/>
                    <a:pt x="15678" y="27220"/>
                  </a:cubicBezTo>
                  <a:cubicBezTo>
                    <a:pt x="23183" y="27220"/>
                    <a:pt x="29288" y="21115"/>
                    <a:pt x="29288" y="13610"/>
                  </a:cubicBezTo>
                  <a:cubicBezTo>
                    <a:pt x="29288" y="6104"/>
                    <a:pt x="23183" y="33"/>
                    <a:pt x="1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770250" y="776000"/>
              <a:ext cx="285225" cy="332950"/>
            </a:xfrm>
            <a:custGeom>
              <a:avLst/>
              <a:gdLst/>
              <a:ahLst/>
              <a:cxnLst/>
              <a:rect l="l" t="t" r="r" b="b"/>
              <a:pathLst>
                <a:path w="11409" h="13318" extrusionOk="0">
                  <a:moveTo>
                    <a:pt x="5671" y="0"/>
                  </a:moveTo>
                  <a:cubicBezTo>
                    <a:pt x="4036" y="0"/>
                    <a:pt x="2435" y="334"/>
                    <a:pt x="1001" y="968"/>
                  </a:cubicBezTo>
                  <a:cubicBezTo>
                    <a:pt x="334" y="1235"/>
                    <a:pt x="0" y="2035"/>
                    <a:pt x="334" y="2702"/>
                  </a:cubicBezTo>
                  <a:lnTo>
                    <a:pt x="367" y="2802"/>
                  </a:lnTo>
                  <a:cubicBezTo>
                    <a:pt x="592" y="3227"/>
                    <a:pt x="1040" y="3501"/>
                    <a:pt x="1517" y="3501"/>
                  </a:cubicBezTo>
                  <a:cubicBezTo>
                    <a:pt x="1678" y="3501"/>
                    <a:pt x="1842" y="3470"/>
                    <a:pt x="2002" y="3403"/>
                  </a:cubicBezTo>
                  <a:cubicBezTo>
                    <a:pt x="2335" y="3303"/>
                    <a:pt x="2702" y="3169"/>
                    <a:pt x="3036" y="3036"/>
                  </a:cubicBezTo>
                  <a:cubicBezTo>
                    <a:pt x="3736" y="2802"/>
                    <a:pt x="4537" y="2669"/>
                    <a:pt x="5404" y="2669"/>
                  </a:cubicBezTo>
                  <a:cubicBezTo>
                    <a:pt x="6371" y="2669"/>
                    <a:pt x="7072" y="2869"/>
                    <a:pt x="7572" y="3303"/>
                  </a:cubicBezTo>
                  <a:cubicBezTo>
                    <a:pt x="8073" y="3703"/>
                    <a:pt x="8340" y="4303"/>
                    <a:pt x="8340" y="5037"/>
                  </a:cubicBezTo>
                  <a:cubicBezTo>
                    <a:pt x="8340" y="5671"/>
                    <a:pt x="8206" y="6238"/>
                    <a:pt x="7873" y="6705"/>
                  </a:cubicBezTo>
                  <a:cubicBezTo>
                    <a:pt x="7539" y="7172"/>
                    <a:pt x="6872" y="7839"/>
                    <a:pt x="5771" y="8673"/>
                  </a:cubicBezTo>
                  <a:cubicBezTo>
                    <a:pt x="4904" y="9374"/>
                    <a:pt x="4270" y="10041"/>
                    <a:pt x="3903" y="10708"/>
                  </a:cubicBezTo>
                  <a:cubicBezTo>
                    <a:pt x="3736" y="11008"/>
                    <a:pt x="3603" y="11375"/>
                    <a:pt x="3536" y="11742"/>
                  </a:cubicBezTo>
                  <a:cubicBezTo>
                    <a:pt x="3369" y="12509"/>
                    <a:pt x="3903" y="13210"/>
                    <a:pt x="4670" y="13310"/>
                  </a:cubicBezTo>
                  <a:lnTo>
                    <a:pt x="4770" y="13310"/>
                  </a:lnTo>
                  <a:cubicBezTo>
                    <a:pt x="4816" y="13315"/>
                    <a:pt x="4862" y="13317"/>
                    <a:pt x="4908" y="13317"/>
                  </a:cubicBezTo>
                  <a:cubicBezTo>
                    <a:pt x="5489" y="13317"/>
                    <a:pt x="6017" y="12930"/>
                    <a:pt x="6171" y="12343"/>
                  </a:cubicBezTo>
                  <a:cubicBezTo>
                    <a:pt x="6238" y="12076"/>
                    <a:pt x="6338" y="11876"/>
                    <a:pt x="6438" y="11675"/>
                  </a:cubicBezTo>
                  <a:cubicBezTo>
                    <a:pt x="6705" y="11242"/>
                    <a:pt x="7272" y="10708"/>
                    <a:pt x="8106" y="10041"/>
                  </a:cubicBezTo>
                  <a:cubicBezTo>
                    <a:pt x="9107" y="9240"/>
                    <a:pt x="9774" y="8640"/>
                    <a:pt x="10208" y="8173"/>
                  </a:cubicBezTo>
                  <a:cubicBezTo>
                    <a:pt x="10608" y="7706"/>
                    <a:pt x="10908" y="7206"/>
                    <a:pt x="11108" y="6672"/>
                  </a:cubicBezTo>
                  <a:cubicBezTo>
                    <a:pt x="11342" y="6171"/>
                    <a:pt x="11408" y="5538"/>
                    <a:pt x="11408" y="4871"/>
                  </a:cubicBezTo>
                  <a:cubicBezTo>
                    <a:pt x="11408" y="3369"/>
                    <a:pt x="10908" y="2169"/>
                    <a:pt x="9874" y="1301"/>
                  </a:cubicBezTo>
                  <a:cubicBezTo>
                    <a:pt x="8840" y="401"/>
                    <a:pt x="7406" y="0"/>
                    <a:pt x="5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842800" y="1136250"/>
              <a:ext cx="98425" cy="103450"/>
            </a:xfrm>
            <a:custGeom>
              <a:avLst/>
              <a:gdLst/>
              <a:ahLst/>
              <a:cxnLst/>
              <a:rect l="l" t="t" r="r" b="b"/>
              <a:pathLst>
                <a:path w="3937" h="4138" extrusionOk="0">
                  <a:moveTo>
                    <a:pt x="2002" y="1"/>
                  </a:moveTo>
                  <a:cubicBezTo>
                    <a:pt x="667" y="1"/>
                    <a:pt x="0" y="668"/>
                    <a:pt x="0" y="2069"/>
                  </a:cubicBezTo>
                  <a:cubicBezTo>
                    <a:pt x="0" y="2736"/>
                    <a:pt x="167" y="3236"/>
                    <a:pt x="501" y="3603"/>
                  </a:cubicBezTo>
                  <a:cubicBezTo>
                    <a:pt x="834" y="3970"/>
                    <a:pt x="1335" y="4137"/>
                    <a:pt x="1968" y="4137"/>
                  </a:cubicBezTo>
                  <a:cubicBezTo>
                    <a:pt x="2602" y="4137"/>
                    <a:pt x="3103" y="3970"/>
                    <a:pt x="3436" y="3603"/>
                  </a:cubicBezTo>
                  <a:cubicBezTo>
                    <a:pt x="3770" y="3270"/>
                    <a:pt x="3936" y="2736"/>
                    <a:pt x="3936" y="2102"/>
                  </a:cubicBezTo>
                  <a:cubicBezTo>
                    <a:pt x="3936" y="1468"/>
                    <a:pt x="3770" y="968"/>
                    <a:pt x="3436" y="601"/>
                  </a:cubicBezTo>
                  <a:cubicBezTo>
                    <a:pt x="3103" y="268"/>
                    <a:pt x="2602" y="67"/>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374950" y="1241325"/>
              <a:ext cx="68425" cy="143825"/>
            </a:xfrm>
            <a:custGeom>
              <a:avLst/>
              <a:gdLst/>
              <a:ahLst/>
              <a:cxnLst/>
              <a:rect l="l" t="t" r="r" b="b"/>
              <a:pathLst>
                <a:path w="2737" h="5753" extrusionOk="0">
                  <a:moveTo>
                    <a:pt x="2203" y="1"/>
                  </a:moveTo>
                  <a:cubicBezTo>
                    <a:pt x="2102" y="168"/>
                    <a:pt x="835" y="4204"/>
                    <a:pt x="1" y="5204"/>
                  </a:cubicBezTo>
                  <a:cubicBezTo>
                    <a:pt x="668" y="5371"/>
                    <a:pt x="1335" y="5571"/>
                    <a:pt x="2002" y="5738"/>
                  </a:cubicBezTo>
                  <a:cubicBezTo>
                    <a:pt x="2047" y="5738"/>
                    <a:pt x="2106" y="5753"/>
                    <a:pt x="2161" y="5753"/>
                  </a:cubicBezTo>
                  <a:cubicBezTo>
                    <a:pt x="2188" y="5753"/>
                    <a:pt x="2214" y="5749"/>
                    <a:pt x="2236" y="5738"/>
                  </a:cubicBezTo>
                  <a:cubicBezTo>
                    <a:pt x="2336" y="5705"/>
                    <a:pt x="2336" y="5605"/>
                    <a:pt x="2369" y="5538"/>
                  </a:cubicBezTo>
                  <a:cubicBezTo>
                    <a:pt x="2703" y="4371"/>
                    <a:pt x="2736" y="3103"/>
                    <a:pt x="2536" y="1935"/>
                  </a:cubicBezTo>
                  <a:cubicBezTo>
                    <a:pt x="2436" y="1535"/>
                    <a:pt x="2303" y="1102"/>
                    <a:pt x="2236" y="701"/>
                  </a:cubicBezTo>
                  <a:cubicBezTo>
                    <a:pt x="2203" y="434"/>
                    <a:pt x="2203" y="234"/>
                    <a:pt x="2203" y="1"/>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194825" y="1193600"/>
              <a:ext cx="110950" cy="155500"/>
            </a:xfrm>
            <a:custGeom>
              <a:avLst/>
              <a:gdLst/>
              <a:ahLst/>
              <a:cxnLst/>
              <a:rect l="l" t="t" r="r" b="b"/>
              <a:pathLst>
                <a:path w="4438" h="6220" extrusionOk="0">
                  <a:moveTo>
                    <a:pt x="2241" y="0"/>
                  </a:moveTo>
                  <a:cubicBezTo>
                    <a:pt x="1845" y="0"/>
                    <a:pt x="1441" y="101"/>
                    <a:pt x="1102" y="309"/>
                  </a:cubicBezTo>
                  <a:cubicBezTo>
                    <a:pt x="501" y="776"/>
                    <a:pt x="201" y="1509"/>
                    <a:pt x="68" y="2277"/>
                  </a:cubicBezTo>
                  <a:cubicBezTo>
                    <a:pt x="1" y="2844"/>
                    <a:pt x="1" y="3444"/>
                    <a:pt x="168" y="4011"/>
                  </a:cubicBezTo>
                  <a:cubicBezTo>
                    <a:pt x="234" y="4678"/>
                    <a:pt x="568" y="5312"/>
                    <a:pt x="1168" y="5779"/>
                  </a:cubicBezTo>
                  <a:cubicBezTo>
                    <a:pt x="1513" y="6055"/>
                    <a:pt x="1967" y="6219"/>
                    <a:pt x="2424" y="6219"/>
                  </a:cubicBezTo>
                  <a:cubicBezTo>
                    <a:pt x="2631" y="6219"/>
                    <a:pt x="2839" y="6186"/>
                    <a:pt x="3036" y="6113"/>
                  </a:cubicBezTo>
                  <a:cubicBezTo>
                    <a:pt x="3337" y="6013"/>
                    <a:pt x="3570" y="5813"/>
                    <a:pt x="3737" y="5579"/>
                  </a:cubicBezTo>
                  <a:cubicBezTo>
                    <a:pt x="4004" y="5245"/>
                    <a:pt x="4004" y="4812"/>
                    <a:pt x="4004" y="4412"/>
                  </a:cubicBezTo>
                  <a:cubicBezTo>
                    <a:pt x="4004" y="3578"/>
                    <a:pt x="4437" y="2744"/>
                    <a:pt x="4337" y="1810"/>
                  </a:cubicBezTo>
                  <a:cubicBezTo>
                    <a:pt x="4204" y="1143"/>
                    <a:pt x="3737" y="475"/>
                    <a:pt x="3103" y="175"/>
                  </a:cubicBezTo>
                  <a:cubicBezTo>
                    <a:pt x="2842" y="59"/>
                    <a:pt x="2544" y="0"/>
                    <a:pt x="2241" y="0"/>
                  </a:cubicBezTo>
                  <a:close/>
                </a:path>
              </a:pathLst>
            </a:custGeom>
            <a:solidFill>
              <a:srgbClr val="F28C8C">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What is Parkinson’s Disease</a:t>
            </a:r>
            <a:endParaRPr dirty="0">
              <a:solidFill>
                <a:schemeClr val="dk1"/>
              </a:solidFill>
            </a:endParaRPr>
          </a:p>
        </p:txBody>
      </p:sp>
      <p:sp>
        <p:nvSpPr>
          <p:cNvPr id="559" name="Google Shape;559;p40"/>
          <p:cNvSpPr txBox="1">
            <a:spLocks noGrp="1"/>
          </p:cNvSpPr>
          <p:nvPr>
            <p:ph type="body" idx="1"/>
          </p:nvPr>
        </p:nvSpPr>
        <p:spPr>
          <a:xfrm>
            <a:off x="720000" y="1066800"/>
            <a:ext cx="7704000" cy="3536700"/>
          </a:xfrm>
          <a:prstGeom prst="rect">
            <a:avLst/>
          </a:prstGeom>
        </p:spPr>
        <p:txBody>
          <a:bodyPr spcFirstLastPara="1" wrap="square" lIns="0" tIns="91425" rIns="0" bIns="91425" anchor="ctr" anchorCtr="0">
            <a:noAutofit/>
          </a:bodyPr>
          <a:lstStyle/>
          <a:p>
            <a:pPr marL="152400" indent="0" algn="l">
              <a:buNone/>
            </a:pPr>
            <a:r>
              <a:rPr lang="en-US" sz="1800" b="0" i="0" dirty="0">
                <a:solidFill>
                  <a:srgbClr val="000000"/>
                </a:solidFill>
                <a:effectLst/>
                <a:latin typeface="Source Sans Pro Web"/>
              </a:rPr>
              <a:t>Parkinson’s disease is a brain disorder that causes unintended or uncontrollable movements, such as shaking, stiffness, and difficulty with balance and coordination.</a:t>
            </a:r>
          </a:p>
          <a:p>
            <a:pPr marL="152400" indent="0" algn="l">
              <a:buNone/>
            </a:pPr>
            <a:r>
              <a:rPr lang="en-US" sz="1800" b="0" i="0" dirty="0">
                <a:solidFill>
                  <a:srgbClr val="000000"/>
                </a:solidFill>
                <a:effectLst/>
                <a:latin typeface="Source Sans Pro Web"/>
              </a:rPr>
              <a:t>Symptoms usually begin gradually and worsen over time. As the disease progresses, people may have difficulty walking and talking. They may also have mental and behavioral changes, sleep problems, depression, memory difficulties, and fatigue.</a:t>
            </a:r>
          </a:p>
          <a:p>
            <a:pPr marL="152400" indent="0" algn="l">
              <a:buNone/>
            </a:pPr>
            <a:r>
              <a:rPr lang="en-US" sz="1800" dirty="0">
                <a:solidFill>
                  <a:srgbClr val="000000"/>
                </a:solidFill>
                <a:latin typeface="Source Sans Pro Web"/>
              </a:rPr>
              <a:t>T</a:t>
            </a:r>
            <a:r>
              <a:rPr lang="en-US" sz="1800" b="0" i="0" dirty="0">
                <a:solidFill>
                  <a:srgbClr val="000000"/>
                </a:solidFill>
                <a:effectLst/>
                <a:latin typeface="Source Sans Pro Web"/>
              </a:rPr>
              <a:t>his disease affects more men than women.</a:t>
            </a:r>
          </a:p>
          <a:p>
            <a:pPr marL="152400" indent="0" algn="l">
              <a:buNone/>
            </a:pPr>
            <a:r>
              <a:rPr lang="en-US" sz="1800" b="0" i="0" dirty="0">
                <a:solidFill>
                  <a:srgbClr val="000000"/>
                </a:solidFill>
                <a:effectLst/>
                <a:latin typeface="Source Sans Pro Web"/>
              </a:rPr>
              <a:t>One clear risk is age: Although most people with Parkinson’s first develop the disease after age 60, about 5% to 10% experience onset before the age of 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Parkinson’s Disease Dataset</a:t>
            </a:r>
            <a:endParaRPr dirty="0">
              <a:solidFill>
                <a:schemeClr val="dk1"/>
              </a:solidFill>
            </a:endParaRPr>
          </a:p>
        </p:txBody>
      </p:sp>
      <p:sp>
        <p:nvSpPr>
          <p:cNvPr id="559" name="Google Shape;559;p40"/>
          <p:cNvSpPr txBox="1">
            <a:spLocks noGrp="1"/>
          </p:cNvSpPr>
          <p:nvPr>
            <p:ph type="body" idx="1"/>
          </p:nvPr>
        </p:nvSpPr>
        <p:spPr>
          <a:xfrm>
            <a:off x="511452" y="1216800"/>
            <a:ext cx="7704000" cy="3536700"/>
          </a:xfrm>
          <a:prstGeom prst="rect">
            <a:avLst/>
          </a:prstGeom>
        </p:spPr>
        <p:txBody>
          <a:bodyPr spcFirstLastPara="1" wrap="square" lIns="0" tIns="91425" rIns="0" bIns="91425" anchor="ctr" anchorCtr="0">
            <a:noAutofit/>
          </a:bodyPr>
          <a:lstStyle/>
          <a:p>
            <a:pPr marL="152400" indent="0" algn="l">
              <a:buNone/>
            </a:pPr>
            <a:r>
              <a:rPr lang="en-US" sz="2400" b="0" i="0" dirty="0">
                <a:solidFill>
                  <a:srgbClr val="3C4043"/>
                </a:solidFill>
                <a:effectLst/>
                <a:latin typeface="Inter"/>
              </a:rPr>
              <a:t>This dataset is composed of a range of biomedical voice measurements from 31 people, 23 with Parkinson's disease (PD). Each column in the table is a particular voice measure, and each row corresponds to one of 195 voice recordings from these individuals ("name" column). The main aim of the data is to discriminate healthy people from those with PD, according to the "status" column which is set to 0 for healthy and 1 for PD.</a:t>
            </a:r>
            <a:endParaRPr lang="en-US" sz="1400" b="0" i="0" dirty="0">
              <a:solidFill>
                <a:srgbClr val="000000"/>
              </a:solidFill>
              <a:effectLst/>
              <a:latin typeface="Source Sans Pro Web"/>
            </a:endParaRPr>
          </a:p>
        </p:txBody>
      </p:sp>
    </p:spTree>
    <p:extLst>
      <p:ext uri="{BB962C8B-B14F-4D97-AF65-F5344CB8AC3E}">
        <p14:creationId xmlns:p14="http://schemas.microsoft.com/office/powerpoint/2010/main" val="36785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 sz="4000" dirty="0"/>
              <a:t>Visualization</a:t>
            </a:r>
            <a:endParaRPr sz="4000" dirty="0">
              <a:solidFill>
                <a:schemeClr val="dk1"/>
              </a:solidFill>
            </a:endParaRPr>
          </a:p>
        </p:txBody>
      </p:sp>
      <p:sp>
        <p:nvSpPr>
          <p:cNvPr id="906" name="Google Shape;906;p50"/>
          <p:cNvSpPr txBox="1"/>
          <p:nvPr/>
        </p:nvSpPr>
        <p:spPr>
          <a:xfrm>
            <a:off x="2909748" y="3554598"/>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907" name="Google Shape;907;p50"/>
          <p:cNvSpPr txBox="1"/>
          <p:nvPr/>
        </p:nvSpPr>
        <p:spPr>
          <a:xfrm>
            <a:off x="6177600" y="3761112"/>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19" name="Google Shape;905;p50">
            <a:extLst>
              <a:ext uri="{FF2B5EF4-FFF2-40B4-BE49-F238E27FC236}">
                <a16:creationId xmlns:a16="http://schemas.microsoft.com/office/drawing/2014/main" id="{A17D522C-3A9E-88AA-CF99-0E5D6D6C75F6}"/>
              </a:ext>
            </a:extLst>
          </p:cNvPr>
          <p:cNvSpPr txBox="1"/>
          <p:nvPr/>
        </p:nvSpPr>
        <p:spPr>
          <a:xfrm>
            <a:off x="1895613" y="2657733"/>
            <a:ext cx="2214064" cy="454447"/>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Heat map</a:t>
            </a:r>
            <a:endParaRPr dirty="0">
              <a:solidFill>
                <a:schemeClr val="dk1"/>
              </a:solidFill>
              <a:latin typeface="Montserrat Medium"/>
              <a:ea typeface="Montserrat Medium"/>
              <a:cs typeface="Montserrat Medium"/>
              <a:sym typeface="Montserrat Medium"/>
            </a:endParaRPr>
          </a:p>
        </p:txBody>
      </p:sp>
      <p:sp>
        <p:nvSpPr>
          <p:cNvPr id="20" name="Google Shape;905;p50">
            <a:extLst>
              <a:ext uri="{FF2B5EF4-FFF2-40B4-BE49-F238E27FC236}">
                <a16:creationId xmlns:a16="http://schemas.microsoft.com/office/drawing/2014/main" id="{79EEFF71-AFA1-A369-6389-F5826E1BC2B6}"/>
              </a:ext>
            </a:extLst>
          </p:cNvPr>
          <p:cNvSpPr txBox="1"/>
          <p:nvPr/>
        </p:nvSpPr>
        <p:spPr>
          <a:xfrm>
            <a:off x="5285688" y="306890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endParaRPr lang="en" dirty="0">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3" name="Google Shape;905;p50">
            <a:extLst>
              <a:ext uri="{FF2B5EF4-FFF2-40B4-BE49-F238E27FC236}">
                <a16:creationId xmlns:a16="http://schemas.microsoft.com/office/drawing/2014/main" id="{D7E62A01-6B10-6DC5-F8AA-9E6C8E9042EE}"/>
              </a:ext>
            </a:extLst>
          </p:cNvPr>
          <p:cNvSpPr txBox="1"/>
          <p:nvPr/>
        </p:nvSpPr>
        <p:spPr>
          <a:xfrm>
            <a:off x="3243061" y="2665896"/>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Count plot</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5" name="Google Shape;905;p50">
            <a:extLst>
              <a:ext uri="{FF2B5EF4-FFF2-40B4-BE49-F238E27FC236}">
                <a16:creationId xmlns:a16="http://schemas.microsoft.com/office/drawing/2014/main" id="{08E3170B-278E-B0EF-17F1-6FC47489106E}"/>
              </a:ext>
            </a:extLst>
          </p:cNvPr>
          <p:cNvSpPr txBox="1"/>
          <p:nvPr/>
        </p:nvSpPr>
        <p:spPr>
          <a:xfrm>
            <a:off x="4912837" y="2657733"/>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IN" dirty="0">
                <a:solidFill>
                  <a:schemeClr val="dk1"/>
                </a:solidFill>
                <a:latin typeface="Montserrat Medium"/>
                <a:ea typeface="Montserrat Medium"/>
                <a:cs typeface="Montserrat Medium"/>
                <a:sym typeface="Montserrat Medium"/>
              </a:rPr>
              <a:t>Histogram  plot</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cxnSp>
        <p:nvCxnSpPr>
          <p:cNvPr id="30" name="Google Shape;920;p50">
            <a:extLst>
              <a:ext uri="{FF2B5EF4-FFF2-40B4-BE49-F238E27FC236}">
                <a16:creationId xmlns:a16="http://schemas.microsoft.com/office/drawing/2014/main" id="{E6A5503A-FA61-9ADC-401E-EEF17535177E}"/>
              </a:ext>
            </a:extLst>
          </p:cNvPr>
          <p:cNvCxnSpPr>
            <a:cxnSpLocks/>
          </p:cNvCxnSpPr>
          <p:nvPr/>
        </p:nvCxnSpPr>
        <p:spPr>
          <a:xfrm rot="16200000" flipH="1">
            <a:off x="2522582" y="1860812"/>
            <a:ext cx="1354952" cy="7622"/>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31" name="Google Shape;920;p50">
            <a:extLst>
              <a:ext uri="{FF2B5EF4-FFF2-40B4-BE49-F238E27FC236}">
                <a16:creationId xmlns:a16="http://schemas.microsoft.com/office/drawing/2014/main" id="{8FA702EA-08A0-74D7-0EE4-B4683ADD7F34}"/>
              </a:ext>
            </a:extLst>
          </p:cNvPr>
          <p:cNvCxnSpPr>
            <a:cxnSpLocks/>
          </p:cNvCxnSpPr>
          <p:nvPr/>
        </p:nvCxnSpPr>
        <p:spPr>
          <a:xfrm rot="16200000" flipH="1">
            <a:off x="3738025" y="1849368"/>
            <a:ext cx="1256474" cy="2"/>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32" name="Google Shape;920;p50">
            <a:extLst>
              <a:ext uri="{FF2B5EF4-FFF2-40B4-BE49-F238E27FC236}">
                <a16:creationId xmlns:a16="http://schemas.microsoft.com/office/drawing/2014/main" id="{37FEF87B-6846-6537-504D-813429F73DD3}"/>
              </a:ext>
            </a:extLst>
          </p:cNvPr>
          <p:cNvCxnSpPr>
            <a:cxnSpLocks/>
          </p:cNvCxnSpPr>
          <p:nvPr/>
        </p:nvCxnSpPr>
        <p:spPr>
          <a:xfrm rot="16200000" flipH="1">
            <a:off x="5038245" y="1900229"/>
            <a:ext cx="1283742" cy="1"/>
          </a:xfrm>
          <a:prstGeom prst="curvedConnector3">
            <a:avLst>
              <a:gd name="adj1" fmla="val 50000"/>
            </a:avLst>
          </a:prstGeom>
          <a:noFill/>
          <a:ln w="19050" cap="flat" cmpd="sng">
            <a:solidFill>
              <a:schemeClr val="dk1"/>
            </a:solidFill>
            <a:prstDash val="dash"/>
            <a:round/>
            <a:headEnd type="none" w="med" len="med"/>
            <a:tailEnd type="triangle" w="med" len="med"/>
          </a:ln>
        </p:spPr>
      </p:cxnSp>
    </p:spTree>
    <p:extLst>
      <p:ext uri="{BB962C8B-B14F-4D97-AF65-F5344CB8AC3E}">
        <p14:creationId xmlns:p14="http://schemas.microsoft.com/office/powerpoint/2010/main" val="365142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6"/>
          <p:cNvSpPr txBox="1">
            <a:spLocks noGrp="1"/>
          </p:cNvSpPr>
          <p:nvPr>
            <p:ph type="title"/>
          </p:nvPr>
        </p:nvSpPr>
        <p:spPr>
          <a:xfrm>
            <a:off x="1043214" y="1334084"/>
            <a:ext cx="7704000" cy="676800"/>
          </a:xfrm>
          <a:prstGeom prst="rect">
            <a:avLst/>
          </a:prstGeom>
        </p:spPr>
        <p:txBody>
          <a:bodyPr spcFirstLastPara="1" wrap="square" lIns="0" tIns="91425" rIns="0" bIns="91425" anchor="b" anchorCtr="0">
            <a:noAutofit/>
          </a:bodyPr>
          <a:lstStyle/>
          <a:p>
            <a:r>
              <a:rPr lang="en-US" sz="2800" dirty="0"/>
              <a:t>Visualization of the dataset on the basis of Healthy people &amp; Parkinson’s disease patient. </a:t>
            </a:r>
            <a:br>
              <a:rPr lang="en-US" sz="2800" dirty="0"/>
            </a:br>
            <a:endParaRPr sz="2800" dirty="0">
              <a:solidFill>
                <a:schemeClr val="dk1"/>
              </a:solidFill>
            </a:endParaRPr>
          </a:p>
        </p:txBody>
      </p:sp>
      <p:pic>
        <p:nvPicPr>
          <p:cNvPr id="3" name="Picture 2">
            <a:extLst>
              <a:ext uri="{FF2B5EF4-FFF2-40B4-BE49-F238E27FC236}">
                <a16:creationId xmlns:a16="http://schemas.microsoft.com/office/drawing/2014/main" id="{77A82205-3180-AF45-8DDB-EFBCB48E9A0C}"/>
              </a:ext>
            </a:extLst>
          </p:cNvPr>
          <p:cNvPicPr>
            <a:picLocks noChangeAspect="1"/>
          </p:cNvPicPr>
          <p:nvPr/>
        </p:nvPicPr>
        <p:blipFill>
          <a:blip r:embed="rId3"/>
          <a:stretch>
            <a:fillRect/>
          </a:stretch>
        </p:blipFill>
        <p:spPr>
          <a:xfrm>
            <a:off x="897852" y="1672483"/>
            <a:ext cx="5203198" cy="34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 sz="3600" dirty="0"/>
              <a:t>Models used are:</a:t>
            </a:r>
            <a:endParaRPr sz="3600" dirty="0">
              <a:solidFill>
                <a:schemeClr val="dk1"/>
              </a:solidFill>
            </a:endParaRPr>
          </a:p>
        </p:txBody>
      </p:sp>
      <p:sp>
        <p:nvSpPr>
          <p:cNvPr id="905" name="Google Shape;905;p50"/>
          <p:cNvSpPr txBox="1"/>
          <p:nvPr/>
        </p:nvSpPr>
        <p:spPr>
          <a:xfrm>
            <a:off x="922167" y="2541329"/>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SVM</a:t>
            </a:r>
            <a:endParaRPr dirty="0">
              <a:solidFill>
                <a:schemeClr val="dk1"/>
              </a:solidFill>
              <a:latin typeface="Montserrat Medium"/>
              <a:ea typeface="Montserrat Medium"/>
              <a:cs typeface="Montserrat Medium"/>
              <a:sym typeface="Montserrat Medium"/>
            </a:endParaRPr>
          </a:p>
        </p:txBody>
      </p:sp>
      <p:sp>
        <p:nvSpPr>
          <p:cNvPr id="906" name="Google Shape;906;p50"/>
          <p:cNvSpPr txBox="1"/>
          <p:nvPr/>
        </p:nvSpPr>
        <p:spPr>
          <a:xfrm>
            <a:off x="2909748" y="3554598"/>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sp>
        <p:nvSpPr>
          <p:cNvPr id="907" name="Google Shape;907;p50"/>
          <p:cNvSpPr txBox="1"/>
          <p:nvPr/>
        </p:nvSpPr>
        <p:spPr>
          <a:xfrm>
            <a:off x="6177600" y="3761112"/>
            <a:ext cx="2246400" cy="338400"/>
          </a:xfrm>
          <a:prstGeom prst="rect">
            <a:avLst/>
          </a:prstGeom>
          <a:no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None/>
            </a:pPr>
            <a:endParaRPr sz="3000" b="1" dirty="0">
              <a:solidFill>
                <a:schemeClr val="dk1"/>
              </a:solidFill>
              <a:latin typeface="Didact Gothic"/>
              <a:ea typeface="Didact Gothic"/>
              <a:cs typeface="Didact Gothic"/>
              <a:sym typeface="Didact Gothic"/>
            </a:endParaRPr>
          </a:p>
        </p:txBody>
      </p:sp>
      <p:cxnSp>
        <p:nvCxnSpPr>
          <p:cNvPr id="920" name="Google Shape;920;p50"/>
          <p:cNvCxnSpPr>
            <a:cxnSpLocks/>
          </p:cNvCxnSpPr>
          <p:nvPr/>
        </p:nvCxnSpPr>
        <p:spPr>
          <a:xfrm rot="16200000" flipH="1">
            <a:off x="2321087" y="2146978"/>
            <a:ext cx="1796703"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7" name="Google Shape;920;p50">
            <a:extLst>
              <a:ext uri="{FF2B5EF4-FFF2-40B4-BE49-F238E27FC236}">
                <a16:creationId xmlns:a16="http://schemas.microsoft.com/office/drawing/2014/main" id="{8E25A19F-25A1-C9C3-073F-C365D0BA4CD2}"/>
              </a:ext>
            </a:extLst>
          </p:cNvPr>
          <p:cNvCxnSpPr>
            <a:cxnSpLocks/>
          </p:cNvCxnSpPr>
          <p:nvPr/>
        </p:nvCxnSpPr>
        <p:spPr>
          <a:xfrm rot="16200000" flipH="1">
            <a:off x="4022167" y="1792811"/>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8" name="Google Shape;920;p50">
            <a:extLst>
              <a:ext uri="{FF2B5EF4-FFF2-40B4-BE49-F238E27FC236}">
                <a16:creationId xmlns:a16="http://schemas.microsoft.com/office/drawing/2014/main" id="{84CFEE38-F8AF-E233-C5A2-F8A7BEEE1349}"/>
              </a:ext>
            </a:extLst>
          </p:cNvPr>
          <p:cNvCxnSpPr>
            <a:cxnSpLocks/>
          </p:cNvCxnSpPr>
          <p:nvPr/>
        </p:nvCxnSpPr>
        <p:spPr>
          <a:xfrm rot="5400000">
            <a:off x="5132439" y="2118772"/>
            <a:ext cx="1736535"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7" name="Google Shape;920;p50">
            <a:extLst>
              <a:ext uri="{FF2B5EF4-FFF2-40B4-BE49-F238E27FC236}">
                <a16:creationId xmlns:a16="http://schemas.microsoft.com/office/drawing/2014/main" id="{55119D3A-21F2-8983-2790-B741788B39F4}"/>
              </a:ext>
            </a:extLst>
          </p:cNvPr>
          <p:cNvCxnSpPr>
            <a:cxnSpLocks/>
          </p:cNvCxnSpPr>
          <p:nvPr/>
        </p:nvCxnSpPr>
        <p:spPr>
          <a:xfrm rot="16200000" flipH="1">
            <a:off x="7054125" y="1809212"/>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cxnSp>
        <p:nvCxnSpPr>
          <p:cNvPr id="18" name="Google Shape;920;p50">
            <a:extLst>
              <a:ext uri="{FF2B5EF4-FFF2-40B4-BE49-F238E27FC236}">
                <a16:creationId xmlns:a16="http://schemas.microsoft.com/office/drawing/2014/main" id="{DC5E7F9B-C0AC-9E7D-1914-712EB84E57BD}"/>
              </a:ext>
            </a:extLst>
          </p:cNvPr>
          <p:cNvCxnSpPr>
            <a:cxnSpLocks/>
          </p:cNvCxnSpPr>
          <p:nvPr/>
        </p:nvCxnSpPr>
        <p:spPr>
          <a:xfrm rot="16200000" flipH="1">
            <a:off x="1495534" y="1800337"/>
            <a:ext cx="1099668" cy="1"/>
          </a:xfrm>
          <a:prstGeom prst="curvedConnector3">
            <a:avLst>
              <a:gd name="adj1" fmla="val 50000"/>
            </a:avLst>
          </a:prstGeom>
          <a:noFill/>
          <a:ln w="19050" cap="flat" cmpd="sng">
            <a:solidFill>
              <a:schemeClr val="dk1"/>
            </a:solidFill>
            <a:prstDash val="dash"/>
            <a:round/>
            <a:headEnd type="none" w="med" len="med"/>
            <a:tailEnd type="triangle" w="med" len="med"/>
          </a:ln>
        </p:spPr>
      </p:cxnSp>
      <p:sp>
        <p:nvSpPr>
          <p:cNvPr id="19" name="Google Shape;905;p50">
            <a:extLst>
              <a:ext uri="{FF2B5EF4-FFF2-40B4-BE49-F238E27FC236}">
                <a16:creationId xmlns:a16="http://schemas.microsoft.com/office/drawing/2014/main" id="{A17D522C-3A9E-88AA-CF99-0E5D6D6C75F6}"/>
              </a:ext>
            </a:extLst>
          </p:cNvPr>
          <p:cNvSpPr txBox="1"/>
          <p:nvPr/>
        </p:nvSpPr>
        <p:spPr>
          <a:xfrm>
            <a:off x="2125451" y="3077156"/>
            <a:ext cx="2214064" cy="454447"/>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LOGISTIC </a:t>
            </a:r>
          </a:p>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REGRESSION</a:t>
            </a:r>
            <a:endParaRPr dirty="0">
              <a:solidFill>
                <a:schemeClr val="dk1"/>
              </a:solidFill>
              <a:latin typeface="Montserrat Medium"/>
              <a:ea typeface="Montserrat Medium"/>
              <a:cs typeface="Montserrat Medium"/>
              <a:sym typeface="Montserrat Medium"/>
            </a:endParaRPr>
          </a:p>
        </p:txBody>
      </p:sp>
      <p:sp>
        <p:nvSpPr>
          <p:cNvPr id="20" name="Google Shape;905;p50">
            <a:extLst>
              <a:ext uri="{FF2B5EF4-FFF2-40B4-BE49-F238E27FC236}">
                <a16:creationId xmlns:a16="http://schemas.microsoft.com/office/drawing/2014/main" id="{79EEFF71-AFA1-A369-6389-F5826E1BC2B6}"/>
              </a:ext>
            </a:extLst>
          </p:cNvPr>
          <p:cNvSpPr txBox="1"/>
          <p:nvPr/>
        </p:nvSpPr>
        <p:spPr>
          <a:xfrm>
            <a:off x="4877506" y="307780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RANDOM FOREST CLASSIFIER</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3" name="Google Shape;905;p50">
            <a:extLst>
              <a:ext uri="{FF2B5EF4-FFF2-40B4-BE49-F238E27FC236}">
                <a16:creationId xmlns:a16="http://schemas.microsoft.com/office/drawing/2014/main" id="{D7E62A01-6B10-6DC5-F8AA-9E6C8E9042EE}"/>
              </a:ext>
            </a:extLst>
          </p:cNvPr>
          <p:cNvSpPr txBox="1"/>
          <p:nvPr/>
        </p:nvSpPr>
        <p:spPr>
          <a:xfrm>
            <a:off x="3410426" y="2424027"/>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dirty="0">
                <a:solidFill>
                  <a:schemeClr val="dk1"/>
                </a:solidFill>
                <a:latin typeface="Montserrat Medium"/>
                <a:ea typeface="Montserrat Medium"/>
                <a:cs typeface="Montserrat Medium"/>
                <a:sym typeface="Montserrat Medium"/>
              </a:rPr>
              <a:t>DECISION TREE CLASSIFIER</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
        <p:nvSpPr>
          <p:cNvPr id="25" name="Google Shape;905;p50">
            <a:extLst>
              <a:ext uri="{FF2B5EF4-FFF2-40B4-BE49-F238E27FC236}">
                <a16:creationId xmlns:a16="http://schemas.microsoft.com/office/drawing/2014/main" id="{08E3170B-278E-B0EF-17F1-6FC47489106E}"/>
              </a:ext>
            </a:extLst>
          </p:cNvPr>
          <p:cNvSpPr txBox="1"/>
          <p:nvPr/>
        </p:nvSpPr>
        <p:spPr>
          <a:xfrm>
            <a:off x="6897600" y="2366865"/>
            <a:ext cx="2246400" cy="5040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IN" dirty="0">
                <a:solidFill>
                  <a:schemeClr val="dk1"/>
                </a:solidFill>
                <a:latin typeface="Montserrat Medium"/>
                <a:ea typeface="Montserrat Medium"/>
                <a:cs typeface="Montserrat Medium"/>
                <a:sym typeface="Montserrat Medium"/>
              </a:rPr>
              <a:t>ADA BOOSTING &amp; GRADIENT BOOSTING</a:t>
            </a:r>
          </a:p>
          <a:p>
            <a:pPr marL="0" lvl="0" indent="0" algn="ctr" rtl="0">
              <a:spcBef>
                <a:spcPts val="0"/>
              </a:spcBef>
              <a:spcAft>
                <a:spcPts val="0"/>
              </a:spcAft>
              <a:buNone/>
            </a:pPr>
            <a:endParaRPr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54000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Conclusion</a:t>
            </a:r>
            <a:endParaRPr dirty="0">
              <a:solidFill>
                <a:schemeClr val="dk1"/>
              </a:solidFill>
            </a:endParaRPr>
          </a:p>
        </p:txBody>
      </p:sp>
      <p:sp>
        <p:nvSpPr>
          <p:cNvPr id="559" name="Google Shape;559;p40"/>
          <p:cNvSpPr txBox="1">
            <a:spLocks noGrp="1"/>
          </p:cNvSpPr>
          <p:nvPr>
            <p:ph type="body" idx="1"/>
          </p:nvPr>
        </p:nvSpPr>
        <p:spPr>
          <a:xfrm>
            <a:off x="503832" y="980580"/>
            <a:ext cx="7704000" cy="3865740"/>
          </a:xfrm>
          <a:prstGeom prst="rect">
            <a:avLst/>
          </a:prstGeom>
        </p:spPr>
        <p:txBody>
          <a:bodyPr spcFirstLastPara="1" wrap="square" lIns="0" tIns="91425" rIns="0" bIns="91425" anchor="ctr" anchorCtr="0">
            <a:normAutofit/>
          </a:bodyPr>
          <a:lstStyle/>
          <a:p>
            <a:pPr marL="152400" indent="0" algn="l">
              <a:buNone/>
            </a:pPr>
            <a:r>
              <a:rPr lang="en-US" sz="2000" b="0" i="0" dirty="0">
                <a:effectLst/>
                <a:latin typeface="Book Antiqua" panose="02040602050305030304" pitchFamily="18" charset="0"/>
              </a:rPr>
              <a:t>Achieving perfect accuracy on both sets can sometimes be a sign of overfitting, where the model has simply memorized the training data and may not generalize well to new, unseen data. In contrast, a model with high accuracy on the training set but slightly lower accuracy on the testing set may indicate better generalization to new data. This is because the model has learned to identify patterns in the training data that are also present in the testing data, rather than simply memorizing the training set.</a:t>
            </a:r>
          </a:p>
          <a:p>
            <a:pPr marL="152400" indent="0" algn="l">
              <a:buNone/>
            </a:pPr>
            <a:endParaRPr lang="en-US" sz="2000" b="0" i="0" dirty="0">
              <a:effectLst/>
              <a:latin typeface="Book Antiqua" panose="02040602050305030304" pitchFamily="18" charset="0"/>
            </a:endParaRPr>
          </a:p>
          <a:p>
            <a:pPr marL="152400" indent="0" algn="l">
              <a:buNone/>
            </a:pPr>
            <a:r>
              <a:rPr lang="en-US" sz="2000" b="1" i="0" dirty="0">
                <a:effectLst/>
                <a:latin typeface="Book Antiqua" panose="02040602050305030304" pitchFamily="18" charset="0"/>
              </a:rPr>
              <a:t>Based on our analysis and evaluation, we recommend using the </a:t>
            </a:r>
            <a:r>
              <a:rPr lang="en-US" sz="2000" b="1">
                <a:latin typeface="Book Antiqua" panose="02040602050305030304" pitchFamily="18" charset="0"/>
              </a:rPr>
              <a:t>ADA Boosting </a:t>
            </a:r>
            <a:r>
              <a:rPr lang="en-US" sz="2000" b="1" i="0">
                <a:effectLst/>
                <a:latin typeface="Book Antiqua" panose="02040602050305030304" pitchFamily="18" charset="0"/>
              </a:rPr>
              <a:t>model </a:t>
            </a:r>
            <a:r>
              <a:rPr lang="en-US" sz="2000" b="1" i="0" dirty="0">
                <a:effectLst/>
                <a:latin typeface="Book Antiqua" panose="02040602050305030304" pitchFamily="18" charset="0"/>
              </a:rPr>
              <a:t>over the other models for this particular problem</a:t>
            </a:r>
          </a:p>
          <a:p>
            <a:pPr marL="152400" indent="0" algn="l">
              <a:buNone/>
            </a:pP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239499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720000" y="98058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dirty="0">
                <a:solidFill>
                  <a:schemeClr val="dk1"/>
                </a:solidFill>
              </a:rPr>
              <a:t>Reference:</a:t>
            </a:r>
            <a:br>
              <a:rPr lang="en-IN" dirty="0">
                <a:solidFill>
                  <a:schemeClr val="dk1"/>
                </a:solidFill>
              </a:rPr>
            </a:br>
            <a:endParaRPr dirty="0">
              <a:solidFill>
                <a:schemeClr val="dk1"/>
              </a:solidFill>
            </a:endParaRPr>
          </a:p>
        </p:txBody>
      </p:sp>
      <p:sp>
        <p:nvSpPr>
          <p:cNvPr id="559" name="Google Shape;559;p40"/>
          <p:cNvSpPr txBox="1">
            <a:spLocks noGrp="1"/>
          </p:cNvSpPr>
          <p:nvPr>
            <p:ph type="body" idx="1"/>
          </p:nvPr>
        </p:nvSpPr>
        <p:spPr>
          <a:xfrm>
            <a:off x="640992" y="492900"/>
            <a:ext cx="7704000" cy="3865740"/>
          </a:xfrm>
          <a:prstGeom prst="rect">
            <a:avLst/>
          </a:prstGeom>
        </p:spPr>
        <p:txBody>
          <a:bodyPr spcFirstLastPara="1" wrap="square" lIns="0" tIns="91425" rIns="0" bIns="91425" anchor="ctr" anchorCtr="0">
            <a:normAutofit/>
          </a:bodyPr>
          <a:lstStyle/>
          <a:p>
            <a:pPr marL="152400" indent="0" algn="l">
              <a:buNone/>
            </a:pPr>
            <a:r>
              <a:rPr lang="en-US" sz="2000" dirty="0">
                <a:solidFill>
                  <a:srgbClr val="000000"/>
                </a:solidFill>
                <a:latin typeface="Book Antiqua" panose="02040602050305030304" pitchFamily="18" charset="0"/>
              </a:rPr>
              <a:t>Kaggle dataset: https://www.kaggle.com/datasets/vikasukani/parkinsons-disease-data-set/download?datasetVersionNumber=1</a:t>
            </a:r>
          </a:p>
          <a:p>
            <a:pPr marL="152400" indent="0" algn="l">
              <a:buNone/>
            </a:pPr>
            <a:endParaRPr lang="en-US" sz="2000" dirty="0">
              <a:solidFill>
                <a:srgbClr val="000000"/>
              </a:solidFill>
              <a:latin typeface="Book Antiqua" panose="02040602050305030304" pitchFamily="18" charset="0"/>
            </a:endParaRPr>
          </a:p>
          <a:p>
            <a:pPr marL="152400" indent="0" algn="l">
              <a:buNone/>
            </a:pPr>
            <a:r>
              <a:rPr lang="en-US" sz="2000" dirty="0">
                <a:solidFill>
                  <a:srgbClr val="000000"/>
                </a:solidFill>
                <a:latin typeface="Book Antiqua" panose="02040602050305030304" pitchFamily="18" charset="0"/>
              </a:rPr>
              <a:t>The coding part I have done for all mentioned models, you will find it on my Kaggle &amp; </a:t>
            </a:r>
            <a:r>
              <a:rPr lang="en-US" sz="2000" dirty="0" err="1">
                <a:solidFill>
                  <a:srgbClr val="000000"/>
                </a:solidFill>
                <a:latin typeface="Book Antiqua" panose="02040602050305030304" pitchFamily="18" charset="0"/>
              </a:rPr>
              <a:t>Github</a:t>
            </a:r>
            <a:r>
              <a:rPr lang="en-US" sz="2000" dirty="0">
                <a:solidFill>
                  <a:srgbClr val="000000"/>
                </a:solidFill>
                <a:latin typeface="Book Antiqua" panose="02040602050305030304" pitchFamily="18" charset="0"/>
              </a:rPr>
              <a:t> link.</a:t>
            </a:r>
          </a:p>
          <a:p>
            <a:pPr marL="152400" indent="0" algn="l">
              <a:buNone/>
            </a:pPr>
            <a:r>
              <a:rPr lang="en-US" sz="2000" dirty="0">
                <a:solidFill>
                  <a:srgbClr val="000000"/>
                </a:solidFill>
                <a:latin typeface="Source Sans Pro Web"/>
              </a:rPr>
              <a:t> </a:t>
            </a:r>
          </a:p>
          <a:p>
            <a:pPr marL="152400" indent="0" algn="l">
              <a:buNone/>
            </a:pPr>
            <a:r>
              <a:rPr lang="en-US" sz="2000" dirty="0">
                <a:solidFill>
                  <a:srgbClr val="000000"/>
                </a:solidFill>
                <a:latin typeface="Source Sans Pro Web"/>
              </a:rPr>
              <a:t>Kaggle link :- </a:t>
            </a:r>
          </a:p>
          <a:p>
            <a:pPr marL="152400" indent="0" algn="l">
              <a:buNone/>
            </a:pPr>
            <a:r>
              <a:rPr lang="en-US" sz="2000" b="0" i="0" dirty="0" err="1">
                <a:solidFill>
                  <a:srgbClr val="000000"/>
                </a:solidFill>
                <a:effectLst/>
                <a:latin typeface="Source Sans Pro Web"/>
              </a:rPr>
              <a:t>Github</a:t>
            </a:r>
            <a:r>
              <a:rPr lang="en-US" sz="2000" b="0" i="0" dirty="0">
                <a:solidFill>
                  <a:srgbClr val="000000"/>
                </a:solidFill>
                <a:effectLst/>
                <a:latin typeface="Source Sans Pro Web"/>
              </a:rPr>
              <a:t> link :-</a:t>
            </a: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10304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0"/>
          <p:cNvSpPr txBox="1">
            <a:spLocks noGrp="1"/>
          </p:cNvSpPr>
          <p:nvPr>
            <p:ph type="title"/>
          </p:nvPr>
        </p:nvSpPr>
        <p:spPr>
          <a:xfrm>
            <a:off x="2480220" y="2307840"/>
            <a:ext cx="7704000" cy="676800"/>
          </a:xfrm>
          <a:prstGeom prst="rect">
            <a:avLst/>
          </a:prstGeom>
        </p:spPr>
        <p:txBody>
          <a:bodyPr spcFirstLastPara="1" wrap="square" lIns="0" tIns="91425" rIns="0" bIns="91425" anchor="b" anchorCtr="0">
            <a:noAutofit/>
          </a:bodyPr>
          <a:lstStyle/>
          <a:p>
            <a:pPr marL="0" lvl="0" indent="0" algn="l" rtl="0">
              <a:lnSpc>
                <a:spcPct val="100000"/>
              </a:lnSpc>
              <a:spcBef>
                <a:spcPts val="0"/>
              </a:spcBef>
              <a:spcAft>
                <a:spcPts val="0"/>
              </a:spcAft>
              <a:buNone/>
            </a:pPr>
            <a:r>
              <a:rPr lang="en-IN" sz="5400" dirty="0">
                <a:solidFill>
                  <a:schemeClr val="dk1"/>
                </a:solidFill>
              </a:rPr>
              <a:t>THANK YOU</a:t>
            </a:r>
            <a:endParaRPr sz="5400" dirty="0">
              <a:solidFill>
                <a:schemeClr val="dk1"/>
              </a:solidFill>
            </a:endParaRPr>
          </a:p>
        </p:txBody>
      </p:sp>
      <p:sp>
        <p:nvSpPr>
          <p:cNvPr id="559" name="Google Shape;559;p40"/>
          <p:cNvSpPr txBox="1">
            <a:spLocks noGrp="1"/>
          </p:cNvSpPr>
          <p:nvPr>
            <p:ph type="body" idx="1"/>
          </p:nvPr>
        </p:nvSpPr>
        <p:spPr>
          <a:xfrm>
            <a:off x="488592" y="957720"/>
            <a:ext cx="7704000" cy="3865740"/>
          </a:xfrm>
          <a:prstGeom prst="rect">
            <a:avLst/>
          </a:prstGeom>
        </p:spPr>
        <p:txBody>
          <a:bodyPr spcFirstLastPara="1" wrap="square" lIns="0" tIns="91425" rIns="0" bIns="91425" anchor="ctr" anchorCtr="0">
            <a:normAutofit/>
          </a:bodyPr>
          <a:lstStyle/>
          <a:p>
            <a:pPr marL="152400" indent="0" algn="l">
              <a:buNone/>
            </a:pPr>
            <a:endParaRPr lang="en-US" sz="2000" b="1" i="0" dirty="0">
              <a:effectLst/>
              <a:latin typeface="Book Antiqua" panose="02040602050305030304" pitchFamily="18" charset="0"/>
            </a:endParaRPr>
          </a:p>
          <a:p>
            <a:pPr marL="152400" indent="0" algn="l">
              <a:buNone/>
            </a:pPr>
            <a:endParaRPr lang="en-US" sz="1200" b="0" i="0" dirty="0">
              <a:solidFill>
                <a:srgbClr val="000000"/>
              </a:solidFill>
              <a:effectLst/>
              <a:latin typeface="Source Sans Pro Web"/>
            </a:endParaRPr>
          </a:p>
        </p:txBody>
      </p:sp>
    </p:spTree>
    <p:extLst>
      <p:ext uri="{BB962C8B-B14F-4D97-AF65-F5344CB8AC3E}">
        <p14:creationId xmlns:p14="http://schemas.microsoft.com/office/powerpoint/2010/main" val="1195337931"/>
      </p:ext>
    </p:extLst>
  </p:cSld>
  <p:clrMapOvr>
    <a:masterClrMapping/>
  </p:clrMapOvr>
</p:sld>
</file>

<file path=ppt/theme/theme1.xml><?xml version="1.0" encoding="utf-8"?>
<a:theme xmlns:a="http://schemas.openxmlformats.org/drawingml/2006/main" name="World Parkinson's Disease Day by Slidesgo">
  <a:themeElements>
    <a:clrScheme name="Simple Light">
      <a:dk1>
        <a:srgbClr val="525272"/>
      </a:dk1>
      <a:lt1>
        <a:srgbClr val="838391"/>
      </a:lt1>
      <a:dk2>
        <a:srgbClr val="95C4C6"/>
      </a:dk2>
      <a:lt2>
        <a:srgbClr val="D66B6B"/>
      </a:lt2>
      <a:accent1>
        <a:srgbClr val="F28C8C"/>
      </a:accent1>
      <a:accent2>
        <a:srgbClr val="FFB8B8"/>
      </a:accent2>
      <a:accent3>
        <a:srgbClr val="A06944"/>
      </a:accent3>
      <a:accent4>
        <a:srgbClr val="E8BC7E"/>
      </a:accent4>
      <a:accent5>
        <a:srgbClr val="F9DCC7"/>
      </a:accent5>
      <a:accent6>
        <a:srgbClr val="FEF0E6"/>
      </a:accent6>
      <a:hlink>
        <a:srgbClr val="5252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422</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Inter</vt:lpstr>
      <vt:lpstr>Montserrat Medium</vt:lpstr>
      <vt:lpstr>Didact Gothic</vt:lpstr>
      <vt:lpstr>Bebas Neue</vt:lpstr>
      <vt:lpstr>Source Sans Pro Web</vt:lpstr>
      <vt:lpstr>Book Antiqua</vt:lpstr>
      <vt:lpstr>Roboto Condensed Light</vt:lpstr>
      <vt:lpstr>Montserrat</vt:lpstr>
      <vt:lpstr>World Parkinson's Disease Day by Slidesgo</vt:lpstr>
      <vt:lpstr>Parkinson's Disease Dataset</vt:lpstr>
      <vt:lpstr>What is Parkinson’s Disease</vt:lpstr>
      <vt:lpstr>Parkinson’s Disease Dataset</vt:lpstr>
      <vt:lpstr>Visualization</vt:lpstr>
      <vt:lpstr>Visualization of the dataset on the basis of Healthy people &amp; Parkinson’s disease patient.  </vt:lpstr>
      <vt:lpstr>Models used are:</vt:lpstr>
      <vt:lpstr>Conclusion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Dataset</dc:title>
  <cp:lastModifiedBy>priyanshi shah</cp:lastModifiedBy>
  <cp:revision>5</cp:revision>
  <dcterms:modified xsi:type="dcterms:W3CDTF">2023-08-22T08:18:49Z</dcterms:modified>
</cp:coreProperties>
</file>