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4C33-2EE9-6302-1F30-9E3B2963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5BCDB-7E59-2313-D0F9-CF7E29FAA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529A-819A-4AAB-7F37-D2BC8805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98E6-F101-85AB-5AD4-753EA7EF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A12B-EE4B-562E-3C4E-5CE2757F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0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500E-EB10-6CE4-4DEF-929580B2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274D-234C-CB13-40C2-334AE8A9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0D632-FDAA-EBC6-FE75-09E21E39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E843-0BEC-55BF-B754-0F6ED5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143F-8788-2050-1F2F-6020D55F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E4ED7-EF78-F295-38B7-077B48EDE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B3800-EB40-6419-12F3-1637F23F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D6A2-BC61-796C-EB46-C49D48EB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BE6B-33E6-91F9-1DC6-6FEBF07F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4520-8CDE-F2B1-EF8E-C1DC74A7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A3E9-EB6F-3D1D-99D7-D5631194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7882-9CE3-5D26-F84F-8E30B0FF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448E0-B37F-1F85-D218-6D7A95F5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1645-57FD-4A3B-F699-4DD0EEBD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AB348-E3D0-0081-84D9-C187DBFF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EA60-E3BF-A701-D791-1BE61CDB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1888C-8B11-19AF-5B91-4126B3B0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A4B9-9F7D-B9C7-A9BE-973D3B3D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6DD4-809C-7755-951F-CEDC7AB0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A6D9-3D7A-CB79-C467-31C2C17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1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CDB5-243E-63BB-7995-738FF65A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AC2D-79E2-3CF3-FC8A-C1F3D2CD3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78BAA-F343-74A9-15C3-9B9FB4E49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E6AA-0E87-5CCC-908D-0212CFD3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559D2-A777-5359-F48B-F9ED8BA7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EE90E-CAB8-5357-D566-22993A87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6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B19F-0FA9-AA9A-A6B2-10C14A50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FC25-D143-CF06-9AD5-9F5DC853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11633-E1B4-A64D-EA02-3A3A808E3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DB4F7-4804-3343-26BB-64E3E22B9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130FA-2784-A90A-1EC0-C5BBAA8C2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48F88-8342-CDBE-542A-EC14DA7B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A8C08-5112-5262-7E89-C5D49E3D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6462F-AB00-43A8-0DCE-581C7D2D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6824-D11F-D074-48FC-773F400A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29221-71C1-096F-D354-469D2332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AE4DD-352E-3C6E-64C7-080D7449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00798-028F-8E0E-F37B-6FDFEA80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CEB82-8B53-7ACD-0B31-10E4814F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A9504-23C2-F9BF-F752-759D2EC6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57991-3E66-9052-9D6F-2EB0229F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6C64-38C4-9A6C-59E5-F10F1A4B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922B-F841-9A75-2B40-BFA975BA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001EF-CB4B-4AED-F3E0-34AF5B43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025C4-87A3-090F-721D-5B59E040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5B3F-C78C-284B-2ECF-43E3A97E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C8B07-741D-276B-ADE0-EED69CE0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5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D5EB-4539-290E-4BAF-97E35C49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D7638-FB65-0E41-B445-B3AEBCB8D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40621-7759-FB98-7A6F-83CCF88F8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2452F-84DD-4A68-A3AD-3C2B5135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2DB6C-02FB-D1ED-58BB-8145FC10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7348-42DB-1EB6-3B1B-04DD553D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0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A6DC9-40E8-6DB7-7703-E1E27BEE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9A0C-B75A-8538-3147-F92A8B97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C1C5-2668-1254-D716-BE90A69D7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EC77-FEBD-4E21-B7B5-AE311179B639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2171-E219-6649-6D2A-9D5257D41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487E-4960-00B2-8B16-6E68BCC85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1DEB0-A2C6-4813-B145-F56BA10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9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235-9AD8-5C74-285C-C9D5A73DA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hfgdh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0D4C2-A363-7522-6A25-847F34A18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hfgdh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hfgdh</dc:title>
  <dc:creator>Priyansh Gupta</dc:creator>
  <cp:lastModifiedBy>Priyansh Gupta</cp:lastModifiedBy>
  <cp:revision>1</cp:revision>
  <dcterms:created xsi:type="dcterms:W3CDTF">2023-01-30T07:14:08Z</dcterms:created>
  <dcterms:modified xsi:type="dcterms:W3CDTF">2023-01-30T07:14:12Z</dcterms:modified>
</cp:coreProperties>
</file>