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314" r:id="rId3"/>
    <p:sldId id="315" r:id="rId4"/>
    <p:sldId id="316" r:id="rId5"/>
    <p:sldId id="319" r:id="rId6"/>
    <p:sldId id="318" r:id="rId7"/>
    <p:sldId id="313" r:id="rId8"/>
  </p:sldIdLst>
  <p:sldSz cx="9144000" cy="5143500" type="screen16x9"/>
  <p:notesSz cx="6858000" cy="9144000"/>
  <p:embeddedFontLst>
    <p:embeddedFont>
      <p:font typeface="Play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0F80F-D666-4725-9A3A-B15D2E47C053}">
  <a:tblStyle styleId="{EA40F80F-D666-4725-9A3A-B15D2E47C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b01d9e33c8a12b5" providerId="LiveId" clId="{1CCE66F8-AD8A-411A-B025-8904A7A35991}"/>
    <pc:docChg chg="addSld delSld modSld">
      <pc:chgData name=" " userId="5b01d9e33c8a12b5" providerId="LiveId" clId="{1CCE66F8-AD8A-411A-B025-8904A7A35991}" dt="2023-09-10T07:29:56.680" v="2" actId="1076"/>
      <pc:docMkLst>
        <pc:docMk/>
      </pc:docMkLst>
      <pc:sldChg chg="del">
        <pc:chgData name=" " userId="5b01d9e33c8a12b5" providerId="LiveId" clId="{1CCE66F8-AD8A-411A-B025-8904A7A35991}" dt="2023-09-10T07:29:43.388" v="1" actId="47"/>
        <pc:sldMkLst>
          <pc:docMk/>
          <pc:sldMk cId="3753999491" sldId="317"/>
        </pc:sldMkLst>
      </pc:sldChg>
      <pc:sldChg chg="modSp add mod">
        <pc:chgData name=" " userId="5b01d9e33c8a12b5" providerId="LiveId" clId="{1CCE66F8-AD8A-411A-B025-8904A7A35991}" dt="2023-09-10T07:29:56.680" v="2" actId="1076"/>
        <pc:sldMkLst>
          <pc:docMk/>
          <pc:sldMk cId="3608696551" sldId="319"/>
        </pc:sldMkLst>
        <pc:spChg chg="mod">
          <ac:chgData name=" " userId="5b01d9e33c8a12b5" providerId="LiveId" clId="{1CCE66F8-AD8A-411A-B025-8904A7A35991}" dt="2023-09-10T07:29:56.680" v="2" actId="1076"/>
          <ac:spMkLst>
            <pc:docMk/>
            <pc:sldMk cId="3608696551" sldId="319"/>
            <ac:spMk id="67" creationId="{7A5DF4BE-F130-56BE-754A-78F9D8B97A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Desktop AI Assistant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026" name="Picture 2" descr="We're Not Using AI to Its Fullest Human Potential | Time">
            <a:extLst>
              <a:ext uri="{FF2B5EF4-FFF2-40B4-BE49-F238E27FC236}">
                <a16:creationId xmlns:a16="http://schemas.microsoft.com/office/drawing/2014/main" id="{E4902CCA-63A4-4A63-A15A-02587F41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164BC-7779-4BFC-92FA-369F57EBAC84}"/>
              </a:ext>
            </a:extLst>
          </p:cNvPr>
          <p:cNvSpPr txBox="1"/>
          <p:nvPr/>
        </p:nvSpPr>
        <p:spPr>
          <a:xfrm>
            <a:off x="258097" y="143020"/>
            <a:ext cx="366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lay" panose="020B0604020202020204" charset="0"/>
              </a:rPr>
              <a:t>DETROIT</a:t>
            </a:r>
            <a:br>
              <a:rPr lang="en-US" sz="4800" dirty="0">
                <a:solidFill>
                  <a:schemeClr val="bg1"/>
                </a:solidFill>
                <a:latin typeface="Play" panose="020B0604020202020204" charset="0"/>
              </a:rPr>
            </a:br>
            <a:r>
              <a:rPr lang="en-US" sz="4800" dirty="0">
                <a:solidFill>
                  <a:schemeClr val="bg1"/>
                </a:solidFill>
                <a:latin typeface="Play" panose="020B0604020202020204" charset="0"/>
              </a:rPr>
              <a:t>(DESKTOP</a:t>
            </a:r>
          </a:p>
          <a:p>
            <a:r>
              <a:rPr lang="en-US" sz="4800" dirty="0">
                <a:solidFill>
                  <a:schemeClr val="bg1"/>
                </a:solidFill>
                <a:latin typeface="Play" panose="020B0604020202020204" charset="0"/>
              </a:rPr>
              <a:t>ASSISTANT)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3894-F283-9FAC-E214-9C4869A3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035" y="2904237"/>
            <a:ext cx="4730400" cy="681000"/>
          </a:xfrm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1800" dirty="0"/>
              <a:t>Users often waste time on repetitive task and performing routine system maintenance.</a:t>
            </a:r>
            <a:br>
              <a:rPr lang="en-US" sz="1800" dirty="0"/>
            </a:br>
            <a:r>
              <a:rPr lang="en-US" sz="1800" dirty="0"/>
              <a:t>‘Task Automation’ is a major trend in the modern day world. </a:t>
            </a:r>
            <a:br>
              <a:rPr lang="en-US" sz="1800" dirty="0"/>
            </a:br>
            <a:r>
              <a:rPr lang="en-US" sz="1800" dirty="0"/>
              <a:t>The modern day user finds it a tedious task to use different applications to perform different tasks.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0192ED-8007-52FF-87C6-006E52853D5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455262"/>
            <a:ext cx="4730400" cy="82380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644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D10-E1B8-08C9-3C35-651CEB91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035" y="1638654"/>
            <a:ext cx="4730400" cy="681000"/>
          </a:xfrm>
        </p:spPr>
        <p:txBody>
          <a:bodyPr/>
          <a:lstStyle/>
          <a:p>
            <a:pPr algn="l"/>
            <a:r>
              <a:rPr lang="en-US" sz="1800" dirty="0"/>
              <a:t>Design and develop a voice-controlled desktop assistant capable of efficiently executing a wide range of tasks such as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D7E94-1400-AF6F-6FC3-DA0CC5FC03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223349"/>
            <a:ext cx="4730400" cy="8238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4D978-A4CF-7C00-0C6D-F85DC7FDDCCD}"/>
              </a:ext>
            </a:extLst>
          </p:cNvPr>
          <p:cNvSpPr txBox="1"/>
          <p:nvPr/>
        </p:nvSpPr>
        <p:spPr>
          <a:xfrm>
            <a:off x="2114035" y="2319654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Opening basic applications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Setting an alarm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Setting a reminder </a:t>
            </a:r>
          </a:p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      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15058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800327-2B1F-B723-7ED7-4D0A7A634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923" y="1333132"/>
            <a:ext cx="5440016" cy="695400"/>
          </a:xfrm>
        </p:spPr>
        <p:txBody>
          <a:bodyPr/>
          <a:lstStyle/>
          <a:p>
            <a:r>
              <a:rPr lang="en-US" sz="1800" b="1" dirty="0">
                <a:latin typeface="Play" panose="020B0604020202020204" charset="0"/>
              </a:rPr>
              <a:t>Python and it’s various libraries such as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E71070-6FBD-49B6-A606-85FDFEE244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163714"/>
            <a:ext cx="4730400" cy="823800"/>
          </a:xfrm>
        </p:spPr>
        <p:txBody>
          <a:bodyPr/>
          <a:lstStyle/>
          <a:p>
            <a:r>
              <a:rPr lang="en-US" dirty="0" err="1"/>
              <a:t>Techstack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D477C-7614-CE62-E2EE-67D4C6BBE8C5}"/>
              </a:ext>
            </a:extLst>
          </p:cNvPr>
          <p:cNvSpPr txBox="1"/>
          <p:nvPr/>
        </p:nvSpPr>
        <p:spPr>
          <a:xfrm>
            <a:off x="2206800" y="1914640"/>
            <a:ext cx="515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Pyttsx3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speech_recognition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latin typeface="Play" panose="020B0604020202020204" charset="0"/>
              </a:rPr>
              <a:t>datefinder</a:t>
            </a: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Play" panose="020B0604020202020204" charset="0"/>
              </a:rPr>
              <a:t>datetime</a:t>
            </a:r>
          </a:p>
          <a:p>
            <a:pPr>
              <a:buClr>
                <a:schemeClr val="bg1"/>
              </a:buClr>
            </a:pPr>
            <a:endParaRPr lang="en-US" sz="1800" b="1" dirty="0">
              <a:solidFill>
                <a:schemeClr val="bg1"/>
              </a:solidFill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1EF71B-DEB1-55EC-0182-8A9CE355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919" y="1137228"/>
            <a:ext cx="1880475" cy="413288"/>
          </a:xfrm>
          <a:solidFill>
            <a:schemeClr val="accent1"/>
          </a:solidFill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Voice Assist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CD1496-5A15-A55E-3C83-F1D6F65F5A8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904889" y="757183"/>
            <a:ext cx="2133162" cy="1054661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Speech </a:t>
            </a:r>
            <a:r>
              <a:rPr lang="en-IN" dirty="0" err="1">
                <a:solidFill>
                  <a:schemeClr val="tx1"/>
                </a:solidFill>
              </a:rPr>
              <a:t>RecognitionModule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40CCBB-F606-5F35-4261-9E24E1C3C6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129279" y="2247554"/>
            <a:ext cx="2314500" cy="413288"/>
          </a:xfrm>
          <a:solidFill>
            <a:schemeClr val="accent1"/>
          </a:solidFill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Python Backend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09742A-A86D-459B-B48D-4CF4C64FD0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55530" y="2247554"/>
            <a:ext cx="1640160" cy="413288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API Calls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DA7C644-B198-DF93-14A3-C0950545F048}"/>
              </a:ext>
            </a:extLst>
          </p:cNvPr>
          <p:cNvSpPr txBox="1">
            <a:spLocks/>
          </p:cNvSpPr>
          <p:nvPr/>
        </p:nvSpPr>
        <p:spPr>
          <a:xfrm>
            <a:off x="6038051" y="3531226"/>
            <a:ext cx="1994337" cy="7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Content Extraction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7B09715-F058-535D-7DF0-5A6F3CC60EAA}"/>
              </a:ext>
            </a:extLst>
          </p:cNvPr>
          <p:cNvSpPr txBox="1">
            <a:spLocks/>
          </p:cNvSpPr>
          <p:nvPr/>
        </p:nvSpPr>
        <p:spPr>
          <a:xfrm>
            <a:off x="3191797" y="3282969"/>
            <a:ext cx="2515474" cy="78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Text To Speech Module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DB43037-DC8E-7758-4B95-7386AE2699FA}"/>
              </a:ext>
            </a:extLst>
          </p:cNvPr>
          <p:cNvSpPr txBox="1">
            <a:spLocks/>
          </p:cNvSpPr>
          <p:nvPr/>
        </p:nvSpPr>
        <p:spPr>
          <a:xfrm>
            <a:off x="953490" y="977025"/>
            <a:ext cx="2314500" cy="413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Voice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5A43EA-6C18-658E-F60F-3B3BCAF573E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267990" y="1183669"/>
            <a:ext cx="636899" cy="1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382055-1FC7-64E4-1592-1AB43840D64E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038051" y="1284514"/>
            <a:ext cx="685868" cy="5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5DA311-B044-D0C6-FC3F-359387A5723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5286529" y="1550516"/>
            <a:ext cx="2377628" cy="69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7C4A8-EF4F-B91D-24AA-731B922513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4449534" y="2660842"/>
            <a:ext cx="836995" cy="62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26E19C-C816-BC07-26DB-A18ED4AE06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86529" y="2660842"/>
            <a:ext cx="1748691" cy="8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D894B3-F70C-9F77-D773-B2404D6B7FD8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895690" y="2454198"/>
            <a:ext cx="123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4">
            <a:extLst>
              <a:ext uri="{FF2B5EF4-FFF2-40B4-BE49-F238E27FC236}">
                <a16:creationId xmlns:a16="http://schemas.microsoft.com/office/drawing/2014/main" id="{1F9FF0E2-4C98-F2AA-E481-F846A3625700}"/>
              </a:ext>
            </a:extLst>
          </p:cNvPr>
          <p:cNvSpPr txBox="1">
            <a:spLocks/>
          </p:cNvSpPr>
          <p:nvPr/>
        </p:nvSpPr>
        <p:spPr>
          <a:xfrm>
            <a:off x="625379" y="3592452"/>
            <a:ext cx="1994337" cy="674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Play" panose="020B0604020202020204" charset="0"/>
              </a:rPr>
              <a:t>Performs the task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2C4D67-4E9C-8897-5A28-549952643C78}"/>
              </a:ext>
            </a:extLst>
          </p:cNvPr>
          <p:cNvCxnSpPr>
            <a:stCxn id="8" idx="1"/>
            <a:endCxn id="59" idx="3"/>
          </p:cNvCxnSpPr>
          <p:nvPr/>
        </p:nvCxnSpPr>
        <p:spPr>
          <a:xfrm flipH="1">
            <a:off x="2619716" y="3675219"/>
            <a:ext cx="572081" cy="2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A5DF4BE-F130-56BE-754A-78F9D8B97A70}"/>
              </a:ext>
            </a:extLst>
          </p:cNvPr>
          <p:cNvSpPr txBox="1"/>
          <p:nvPr/>
        </p:nvSpPr>
        <p:spPr>
          <a:xfrm>
            <a:off x="2406771" y="-7033"/>
            <a:ext cx="492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Play" panose="020B0604020202020204" charset="0"/>
              </a:rPr>
              <a:t>Architecture of the idea</a:t>
            </a:r>
          </a:p>
        </p:txBody>
      </p:sp>
    </p:spTree>
    <p:extLst>
      <p:ext uri="{BB962C8B-B14F-4D97-AF65-F5344CB8AC3E}">
        <p14:creationId xmlns:p14="http://schemas.microsoft.com/office/powerpoint/2010/main" val="360869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E721F1-CA63-519F-51F7-E8690C76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643" y="1822746"/>
            <a:ext cx="5731565" cy="24245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Customization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Task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Voice Recognition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Seamless Integration with other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Play" panose="020B0604020202020204" charset="0"/>
              </a:rPr>
              <a:t>User-Centric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7CEAE-CD40-A46A-1441-AB663BCA14A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06800" y="290806"/>
            <a:ext cx="4730400" cy="823800"/>
          </a:xfrm>
        </p:spPr>
        <p:txBody>
          <a:bodyPr/>
          <a:lstStyle/>
          <a:p>
            <a:r>
              <a:rPr lang="en-US" dirty="0"/>
              <a:t>How the Idea is Unique:</a:t>
            </a:r>
          </a:p>
        </p:txBody>
      </p:sp>
    </p:spTree>
    <p:extLst>
      <p:ext uri="{BB962C8B-B14F-4D97-AF65-F5344CB8AC3E}">
        <p14:creationId xmlns:p14="http://schemas.microsoft.com/office/powerpoint/2010/main" val="109612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EB5F-4F49-4B5B-B8E0-6A821763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47" y="1725774"/>
            <a:ext cx="7717500" cy="1404604"/>
          </a:xfrm>
        </p:spPr>
        <p:txBody>
          <a:bodyPr/>
          <a:lstStyle/>
          <a:p>
            <a:r>
              <a:rPr lang="en-US" sz="6600" dirty="0">
                <a:latin typeface="Play" panose="020B0604020202020204" charset="0"/>
              </a:rPr>
              <a:t>THANK YOU</a:t>
            </a:r>
            <a:br>
              <a:rPr lang="en-US" sz="66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MADE BY-Aakash Pathak  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         </a:t>
            </a:r>
            <a:r>
              <a:rPr lang="en-US" sz="2000" dirty="0" err="1">
                <a:latin typeface="Play" panose="020B0604020202020204" charset="0"/>
              </a:rPr>
              <a:t>Aaditya</a:t>
            </a:r>
            <a:r>
              <a:rPr lang="en-US" sz="2000" dirty="0">
                <a:latin typeface="Play" panose="020B0604020202020204" charset="0"/>
              </a:rPr>
              <a:t> Varshney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Aditya </a:t>
            </a:r>
            <a:r>
              <a:rPr lang="en-US" sz="2000" dirty="0" err="1">
                <a:latin typeface="Play" panose="020B0604020202020204" charset="0"/>
              </a:rPr>
              <a:t>Ghatia</a:t>
            </a:r>
            <a:br>
              <a:rPr lang="en-US" sz="2000" dirty="0">
                <a:latin typeface="Play" panose="020B0604020202020204" charset="0"/>
              </a:rPr>
            </a:br>
            <a:r>
              <a:rPr lang="en-US" sz="2000" dirty="0">
                <a:latin typeface="Play" panose="020B0604020202020204" charset="0"/>
              </a:rPr>
              <a:t>                      </a:t>
            </a:r>
            <a:r>
              <a:rPr lang="en-US" sz="2000" dirty="0" err="1">
                <a:latin typeface="Play" panose="020B0604020202020204" charset="0"/>
              </a:rPr>
              <a:t>Priyanshu</a:t>
            </a:r>
            <a:r>
              <a:rPr lang="en-US" sz="2000" dirty="0">
                <a:latin typeface="Play" panose="020B0604020202020204" charset="0"/>
              </a:rPr>
              <a:t> Tiwari</a:t>
            </a:r>
            <a:br>
              <a:rPr lang="en-US" sz="2000" dirty="0">
                <a:latin typeface="Play" panose="020B0604020202020204" charset="0"/>
              </a:rPr>
            </a:br>
            <a:endParaRPr lang="en-IN" sz="6600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602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176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Play</vt:lpstr>
      <vt:lpstr>Source Sans Pro</vt:lpstr>
      <vt:lpstr>Arial</vt:lpstr>
      <vt:lpstr>Computer Science &amp; Mathematics Major For College: Computer Science &amp; Programming by Slidesgo</vt:lpstr>
      <vt:lpstr>Desktop AI Assistant</vt:lpstr>
      <vt:lpstr>Users often waste time on repetitive task and performing routine system maintenance. ‘Task Automation’ is a major trend in the modern day world.  The modern day user finds it a tedious task to use different applications to perform different tasks. </vt:lpstr>
      <vt:lpstr>Design and develop a voice-controlled desktop assistant capable of efficiently executing a wide range of tasks such as  </vt:lpstr>
      <vt:lpstr>Techstack:</vt:lpstr>
      <vt:lpstr>PowerPoint Presentation</vt:lpstr>
      <vt:lpstr>How the Idea is Unique:</vt:lpstr>
      <vt:lpstr>THANK YOU MADE BY-Aakash Pathak                            Aaditya Varshney                 Aditya Ghatia                       Priyanshu Tiwari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AI Assistant</dc:title>
  <dc:creator>Amisha Pattnayak</dc:creator>
  <cp:lastModifiedBy> </cp:lastModifiedBy>
  <cp:revision>10</cp:revision>
  <dcterms:modified xsi:type="dcterms:W3CDTF">2023-09-10T07:29:58Z</dcterms:modified>
</cp:coreProperties>
</file>