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Cambria" panose="02040503050406030204" pitchFamily="18"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260a74a62b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3260a74a62b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21aaf35d7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321aaf35d7b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21aaf35d7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g321aaf35d7b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21aaf35d7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321aaf35d7b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21aaf35d7b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321aaf35d7b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21aaf35d7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321aaf35d7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21aaf35d7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321aaf35d7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263b2af544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3263b2af544_1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263b2af544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g3263b2af544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263b2af544_1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g3263b2af544_1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263b2af544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g3263b2af544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260a74a62b_5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3260a74a62b_5_1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2224619da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g32224619da2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263b2af544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g3263b2af544_1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321fb6cc22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g321fb6cc22a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21fb6cc22a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g321fb6cc22a_2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219ed72df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3219ed72df1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260a74a62b_5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3260a74a62b_5_1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260a74a62b_5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3260a74a62b_5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260a74a62b_5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3260a74a62b_5_2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219ed72df1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3219ed72df1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219ed72df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3219ed72df1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21aaf35d7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321aaf35d7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1072706" y="777526"/>
            <a:ext cx="6969900" cy="688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4100" b="0" i="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2" name="Google Shape;62;p14"/>
          <p:cNvSpPr txBox="1">
            <a:spLocks noGrp="1"/>
          </p:cNvSpPr>
          <p:nvPr>
            <p:ph type="body" idx="1"/>
          </p:nvPr>
        </p:nvSpPr>
        <p:spPr>
          <a:xfrm>
            <a:off x="457200" y="1183005"/>
            <a:ext cx="8229600" cy="3394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63" name="Google Shape;63;p14"/>
          <p:cNvSpPr txBox="1">
            <a:spLocks noGrp="1"/>
          </p:cNvSpPr>
          <p:nvPr>
            <p:ph type="ftr" idx="11"/>
          </p:nvPr>
        </p:nvSpPr>
        <p:spPr>
          <a:xfrm>
            <a:off x="748512" y="4709842"/>
            <a:ext cx="1492200" cy="220500"/>
          </a:xfrm>
          <a:prstGeom prst="rect">
            <a:avLst/>
          </a:prstGeom>
          <a:noFill/>
          <a:ln>
            <a:noFill/>
          </a:ln>
        </p:spPr>
        <p:txBody>
          <a:bodyPr spcFirstLastPara="1" wrap="square" lIns="0" tIns="0" rIns="0" bIns="0" anchor="t" anchorCtr="0">
            <a:spAutoFit/>
          </a:bodyPr>
          <a:lstStyle>
            <a:lvl1pPr lvl="0">
              <a:spcBef>
                <a:spcPts val="0"/>
              </a:spcBef>
              <a:spcAft>
                <a:spcPts val="0"/>
              </a:spcAft>
              <a:buSzPts val="1100"/>
              <a:buNone/>
              <a:defRPr sz="1600" b="0" i="1">
                <a:solidFill>
                  <a:srgbClr val="00AF50"/>
                </a:solidFill>
                <a:latin typeface="Cambria"/>
                <a:ea typeface="Cambria"/>
                <a:cs typeface="Cambria"/>
                <a:sym typeface="Cambr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4"/>
          <p:cNvSpPr txBox="1">
            <a:spLocks noGrp="1"/>
          </p:cNvSpPr>
          <p:nvPr>
            <p:ph type="dt" idx="10"/>
          </p:nvPr>
        </p:nvSpPr>
        <p:spPr>
          <a:xfrm>
            <a:off x="2306668" y="4856372"/>
            <a:ext cx="4515900" cy="197700"/>
          </a:xfrm>
          <a:prstGeom prst="rect">
            <a:avLst/>
          </a:prstGeom>
          <a:noFill/>
          <a:ln>
            <a:noFill/>
          </a:ln>
        </p:spPr>
        <p:txBody>
          <a:bodyPr spcFirstLastPara="1" wrap="square" lIns="0" tIns="0" rIns="0" bIns="0" anchor="t" anchorCtr="0">
            <a:spAutoFit/>
          </a:bodyPr>
          <a:lstStyle>
            <a:lvl1pPr lvl="0">
              <a:spcBef>
                <a:spcPts val="0"/>
              </a:spcBef>
              <a:spcAft>
                <a:spcPts val="0"/>
              </a:spcAft>
              <a:buSzPts val="1100"/>
              <a:buNone/>
              <a:defRPr sz="1200" b="0" i="0">
                <a:solidFill>
                  <a:schemeClr val="dk1"/>
                </a:solidFill>
                <a:latin typeface="Cambria"/>
                <a:ea typeface="Cambria"/>
                <a:cs typeface="Cambria"/>
                <a:sym typeface="Cambr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5" name="Google Shape;65;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072706" y="777526"/>
            <a:ext cx="6969900" cy="688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4100" b="0" i="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 name="Google Shape;68;p15"/>
          <p:cNvSpPr txBox="1">
            <a:spLocks noGrp="1"/>
          </p:cNvSpPr>
          <p:nvPr>
            <p:ph type="ftr" idx="11"/>
          </p:nvPr>
        </p:nvSpPr>
        <p:spPr>
          <a:xfrm>
            <a:off x="748512" y="4709842"/>
            <a:ext cx="1492200" cy="220500"/>
          </a:xfrm>
          <a:prstGeom prst="rect">
            <a:avLst/>
          </a:prstGeom>
          <a:noFill/>
          <a:ln>
            <a:noFill/>
          </a:ln>
        </p:spPr>
        <p:txBody>
          <a:bodyPr spcFirstLastPara="1" wrap="square" lIns="0" tIns="0" rIns="0" bIns="0" anchor="t" anchorCtr="0">
            <a:spAutoFit/>
          </a:bodyPr>
          <a:lstStyle>
            <a:lvl1pPr lvl="0">
              <a:spcBef>
                <a:spcPts val="0"/>
              </a:spcBef>
              <a:spcAft>
                <a:spcPts val="0"/>
              </a:spcAft>
              <a:buSzPts val="1100"/>
              <a:buNone/>
              <a:defRPr sz="1600" b="0" i="1">
                <a:solidFill>
                  <a:srgbClr val="00AF50"/>
                </a:solidFill>
                <a:latin typeface="Cambria"/>
                <a:ea typeface="Cambria"/>
                <a:cs typeface="Cambria"/>
                <a:sym typeface="Cambr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 name="Google Shape;69;p15"/>
          <p:cNvSpPr txBox="1">
            <a:spLocks noGrp="1"/>
          </p:cNvSpPr>
          <p:nvPr>
            <p:ph type="dt" idx="10"/>
          </p:nvPr>
        </p:nvSpPr>
        <p:spPr>
          <a:xfrm>
            <a:off x="2306668" y="4856372"/>
            <a:ext cx="4515900" cy="197700"/>
          </a:xfrm>
          <a:prstGeom prst="rect">
            <a:avLst/>
          </a:prstGeom>
          <a:noFill/>
          <a:ln>
            <a:noFill/>
          </a:ln>
        </p:spPr>
        <p:txBody>
          <a:bodyPr spcFirstLastPara="1" wrap="square" lIns="0" tIns="0" rIns="0" bIns="0" anchor="t" anchorCtr="0">
            <a:spAutoFit/>
          </a:bodyPr>
          <a:lstStyle>
            <a:lvl1pPr lvl="0">
              <a:spcBef>
                <a:spcPts val="0"/>
              </a:spcBef>
              <a:spcAft>
                <a:spcPts val="0"/>
              </a:spcAft>
              <a:buSzPts val="1100"/>
              <a:buNone/>
              <a:defRPr sz="1200" b="0" i="0">
                <a:solidFill>
                  <a:schemeClr val="dk1"/>
                </a:solidFill>
                <a:latin typeface="Cambria"/>
                <a:ea typeface="Cambria"/>
                <a:cs typeface="Cambria"/>
                <a:sym typeface="Cambr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5"/>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685800" y="1594485"/>
            <a:ext cx="7772400" cy="10800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4100" b="0" i="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3" name="Google Shape;73;p16"/>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ftr" idx="11"/>
          </p:nvPr>
        </p:nvSpPr>
        <p:spPr>
          <a:xfrm>
            <a:off x="748512" y="4709842"/>
            <a:ext cx="1492200" cy="220500"/>
          </a:xfrm>
          <a:prstGeom prst="rect">
            <a:avLst/>
          </a:prstGeom>
          <a:noFill/>
          <a:ln>
            <a:noFill/>
          </a:ln>
        </p:spPr>
        <p:txBody>
          <a:bodyPr spcFirstLastPara="1" wrap="square" lIns="0" tIns="0" rIns="0" bIns="0" anchor="t" anchorCtr="0">
            <a:spAutoFit/>
          </a:bodyPr>
          <a:lstStyle>
            <a:lvl1pPr lvl="0">
              <a:spcBef>
                <a:spcPts val="0"/>
              </a:spcBef>
              <a:spcAft>
                <a:spcPts val="0"/>
              </a:spcAft>
              <a:buSzPts val="1100"/>
              <a:buNone/>
              <a:defRPr sz="1600" b="0" i="1">
                <a:solidFill>
                  <a:srgbClr val="00AF50"/>
                </a:solidFill>
                <a:latin typeface="Cambria"/>
                <a:ea typeface="Cambria"/>
                <a:cs typeface="Cambria"/>
                <a:sym typeface="Cambr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5" name="Google Shape;75;p16"/>
          <p:cNvSpPr txBox="1">
            <a:spLocks noGrp="1"/>
          </p:cNvSpPr>
          <p:nvPr>
            <p:ph type="dt" idx="10"/>
          </p:nvPr>
        </p:nvSpPr>
        <p:spPr>
          <a:xfrm>
            <a:off x="2306668" y="4856372"/>
            <a:ext cx="4515900" cy="197700"/>
          </a:xfrm>
          <a:prstGeom prst="rect">
            <a:avLst/>
          </a:prstGeom>
          <a:noFill/>
          <a:ln>
            <a:noFill/>
          </a:ln>
        </p:spPr>
        <p:txBody>
          <a:bodyPr spcFirstLastPara="1" wrap="square" lIns="0" tIns="0" rIns="0" bIns="0" anchor="t" anchorCtr="0">
            <a:spAutoFit/>
          </a:bodyPr>
          <a:lstStyle>
            <a:lvl1pPr lvl="0">
              <a:spcBef>
                <a:spcPts val="0"/>
              </a:spcBef>
              <a:spcAft>
                <a:spcPts val="0"/>
              </a:spcAft>
              <a:buSzPts val="1100"/>
              <a:buNone/>
              <a:defRPr sz="1200" b="0" i="0">
                <a:solidFill>
                  <a:schemeClr val="dk1"/>
                </a:solidFill>
                <a:latin typeface="Cambria"/>
                <a:ea typeface="Cambria"/>
                <a:cs typeface="Cambria"/>
                <a:sym typeface="Cambr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6"/>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72706" y="777526"/>
            <a:ext cx="6969900" cy="688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100"/>
              <a:buNone/>
              <a:defRPr sz="4100" b="0" i="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9" name="Google Shape;79;p17"/>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0" name="Google Shape;80;p17"/>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1" name="Google Shape;81;p17"/>
          <p:cNvSpPr txBox="1">
            <a:spLocks noGrp="1"/>
          </p:cNvSpPr>
          <p:nvPr>
            <p:ph type="ftr" idx="11"/>
          </p:nvPr>
        </p:nvSpPr>
        <p:spPr>
          <a:xfrm>
            <a:off x="748512" y="4709842"/>
            <a:ext cx="1492200" cy="220500"/>
          </a:xfrm>
          <a:prstGeom prst="rect">
            <a:avLst/>
          </a:prstGeom>
          <a:noFill/>
          <a:ln>
            <a:noFill/>
          </a:ln>
        </p:spPr>
        <p:txBody>
          <a:bodyPr spcFirstLastPara="1" wrap="square" lIns="0" tIns="0" rIns="0" bIns="0" anchor="t" anchorCtr="0">
            <a:spAutoFit/>
          </a:bodyPr>
          <a:lstStyle>
            <a:lvl1pPr lvl="0">
              <a:spcBef>
                <a:spcPts val="0"/>
              </a:spcBef>
              <a:spcAft>
                <a:spcPts val="0"/>
              </a:spcAft>
              <a:buSzPts val="1100"/>
              <a:buNone/>
              <a:defRPr sz="1600" b="0" i="1">
                <a:solidFill>
                  <a:srgbClr val="00AF50"/>
                </a:solidFill>
                <a:latin typeface="Cambria"/>
                <a:ea typeface="Cambria"/>
                <a:cs typeface="Cambria"/>
                <a:sym typeface="Cambr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2" name="Google Shape;82;p17"/>
          <p:cNvSpPr txBox="1">
            <a:spLocks noGrp="1"/>
          </p:cNvSpPr>
          <p:nvPr>
            <p:ph type="dt" idx="10"/>
          </p:nvPr>
        </p:nvSpPr>
        <p:spPr>
          <a:xfrm>
            <a:off x="2306668" y="4856372"/>
            <a:ext cx="4515900" cy="197700"/>
          </a:xfrm>
          <a:prstGeom prst="rect">
            <a:avLst/>
          </a:prstGeom>
          <a:noFill/>
          <a:ln>
            <a:noFill/>
          </a:ln>
        </p:spPr>
        <p:txBody>
          <a:bodyPr spcFirstLastPara="1" wrap="square" lIns="0" tIns="0" rIns="0" bIns="0" anchor="t" anchorCtr="0">
            <a:spAutoFit/>
          </a:bodyPr>
          <a:lstStyle>
            <a:lvl1pPr lvl="0">
              <a:spcBef>
                <a:spcPts val="0"/>
              </a:spcBef>
              <a:spcAft>
                <a:spcPts val="0"/>
              </a:spcAft>
              <a:buSzPts val="1100"/>
              <a:buNone/>
              <a:defRPr sz="1200" b="0" i="0">
                <a:solidFill>
                  <a:schemeClr val="dk1"/>
                </a:solidFill>
                <a:latin typeface="Cambria"/>
                <a:ea typeface="Cambria"/>
                <a:cs typeface="Cambria"/>
                <a:sym typeface="Cambr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7"/>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4"/>
        <p:cNvGrpSpPr/>
        <p:nvPr/>
      </p:nvGrpSpPr>
      <p:grpSpPr>
        <a:xfrm>
          <a:off x="0" y="0"/>
          <a:ext cx="0" cy="0"/>
          <a:chOff x="0" y="0"/>
          <a:chExt cx="0" cy="0"/>
        </a:xfrm>
      </p:grpSpPr>
      <p:sp>
        <p:nvSpPr>
          <p:cNvPr id="85" name="Google Shape;85;p18"/>
          <p:cNvSpPr txBox="1">
            <a:spLocks noGrp="1"/>
          </p:cNvSpPr>
          <p:nvPr>
            <p:ph type="ftr" idx="11"/>
          </p:nvPr>
        </p:nvSpPr>
        <p:spPr>
          <a:xfrm>
            <a:off x="748512" y="4709842"/>
            <a:ext cx="1492200" cy="220500"/>
          </a:xfrm>
          <a:prstGeom prst="rect">
            <a:avLst/>
          </a:prstGeom>
          <a:noFill/>
          <a:ln>
            <a:noFill/>
          </a:ln>
        </p:spPr>
        <p:txBody>
          <a:bodyPr spcFirstLastPara="1" wrap="square" lIns="0" tIns="0" rIns="0" bIns="0" anchor="t" anchorCtr="0">
            <a:spAutoFit/>
          </a:bodyPr>
          <a:lstStyle>
            <a:lvl1pPr lvl="0">
              <a:spcBef>
                <a:spcPts val="0"/>
              </a:spcBef>
              <a:spcAft>
                <a:spcPts val="0"/>
              </a:spcAft>
              <a:buSzPts val="1100"/>
              <a:buNone/>
              <a:defRPr sz="1600" b="0" i="1">
                <a:solidFill>
                  <a:srgbClr val="00AF50"/>
                </a:solidFill>
                <a:latin typeface="Cambria"/>
                <a:ea typeface="Cambria"/>
                <a:cs typeface="Cambria"/>
                <a:sym typeface="Cambr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6" name="Google Shape;86;p18"/>
          <p:cNvSpPr txBox="1">
            <a:spLocks noGrp="1"/>
          </p:cNvSpPr>
          <p:nvPr>
            <p:ph type="dt" idx="10"/>
          </p:nvPr>
        </p:nvSpPr>
        <p:spPr>
          <a:xfrm>
            <a:off x="2306668" y="4856372"/>
            <a:ext cx="4515900" cy="197700"/>
          </a:xfrm>
          <a:prstGeom prst="rect">
            <a:avLst/>
          </a:prstGeom>
          <a:noFill/>
          <a:ln>
            <a:noFill/>
          </a:ln>
        </p:spPr>
        <p:txBody>
          <a:bodyPr spcFirstLastPara="1" wrap="square" lIns="0" tIns="0" rIns="0" bIns="0" anchor="t" anchorCtr="0">
            <a:spAutoFit/>
          </a:bodyPr>
          <a:lstStyle>
            <a:lvl1pPr lvl="0">
              <a:spcBef>
                <a:spcPts val="0"/>
              </a:spcBef>
              <a:spcAft>
                <a:spcPts val="0"/>
              </a:spcAft>
              <a:buSzPts val="1100"/>
              <a:buNone/>
              <a:defRPr sz="1200" b="0" i="0">
                <a:solidFill>
                  <a:schemeClr val="dk1"/>
                </a:solidFill>
                <a:latin typeface="Cambria"/>
                <a:ea typeface="Cambria"/>
                <a:cs typeface="Cambria"/>
                <a:sym typeface="Cambri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7" name="Google Shape;87;p18"/>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7">
            <a:alphaModFix/>
          </a:blip>
          <a:srcRect/>
          <a:stretch/>
        </p:blipFill>
        <p:spPr>
          <a:xfrm>
            <a:off x="20797" y="4340179"/>
            <a:ext cx="758597" cy="792918"/>
          </a:xfrm>
          <a:prstGeom prst="rect">
            <a:avLst/>
          </a:prstGeom>
          <a:noFill/>
          <a:ln>
            <a:noFill/>
          </a:ln>
        </p:spPr>
      </p:pic>
      <p:pic>
        <p:nvPicPr>
          <p:cNvPr id="52" name="Google Shape;52;p13"/>
          <p:cNvPicPr preferRelativeResize="0"/>
          <p:nvPr/>
        </p:nvPicPr>
        <p:blipFill rotWithShape="1">
          <a:blip r:embed="rId8">
            <a:alphaModFix/>
          </a:blip>
          <a:srcRect/>
          <a:stretch/>
        </p:blipFill>
        <p:spPr>
          <a:xfrm>
            <a:off x="14858" y="8000"/>
            <a:ext cx="830961" cy="809243"/>
          </a:xfrm>
          <a:prstGeom prst="rect">
            <a:avLst/>
          </a:prstGeom>
          <a:noFill/>
          <a:ln>
            <a:noFill/>
          </a:ln>
        </p:spPr>
      </p:pic>
      <p:pic>
        <p:nvPicPr>
          <p:cNvPr id="53" name="Google Shape;53;p13"/>
          <p:cNvPicPr preferRelativeResize="0"/>
          <p:nvPr/>
        </p:nvPicPr>
        <p:blipFill rotWithShape="1">
          <a:blip r:embed="rId9">
            <a:alphaModFix/>
          </a:blip>
          <a:srcRect/>
          <a:stretch/>
        </p:blipFill>
        <p:spPr>
          <a:xfrm>
            <a:off x="8261603" y="14858"/>
            <a:ext cx="867537" cy="810387"/>
          </a:xfrm>
          <a:prstGeom prst="rect">
            <a:avLst/>
          </a:prstGeom>
          <a:noFill/>
          <a:ln>
            <a:noFill/>
          </a:ln>
        </p:spPr>
      </p:pic>
      <p:sp>
        <p:nvSpPr>
          <p:cNvPr id="54" name="Google Shape;54;p13"/>
          <p:cNvSpPr/>
          <p:nvPr/>
        </p:nvSpPr>
        <p:spPr>
          <a:xfrm>
            <a:off x="2286571" y="4854893"/>
            <a:ext cx="6858000" cy="0"/>
          </a:xfrm>
          <a:custGeom>
            <a:avLst/>
            <a:gdLst/>
            <a:ahLst/>
            <a:cxnLst/>
            <a:rect l="l" t="t" r="r" b="b"/>
            <a:pathLst>
              <a:path w="9144000" h="120000" extrusionOk="0">
                <a:moveTo>
                  <a:pt x="0" y="0"/>
                </a:moveTo>
                <a:lnTo>
                  <a:pt x="9144000" y="0"/>
                </a:lnTo>
              </a:path>
            </a:pathLst>
          </a:custGeom>
          <a:noFill/>
          <a:ln w="381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55" name="Google Shape;55;p13"/>
          <p:cNvSpPr txBox="1">
            <a:spLocks noGrp="1"/>
          </p:cNvSpPr>
          <p:nvPr>
            <p:ph type="title"/>
          </p:nvPr>
        </p:nvSpPr>
        <p:spPr>
          <a:xfrm>
            <a:off x="1072706" y="777526"/>
            <a:ext cx="6969900" cy="6885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100"/>
              <a:buNone/>
              <a:defRPr sz="4100" b="0" i="0" u="none" strike="noStrike" cap="none">
                <a:solidFill>
                  <a:schemeClr val="dk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6" name="Google Shape;56;p13"/>
          <p:cNvSpPr txBox="1">
            <a:spLocks noGrp="1"/>
          </p:cNvSpPr>
          <p:nvPr>
            <p:ph type="body" idx="1"/>
          </p:nvPr>
        </p:nvSpPr>
        <p:spPr>
          <a:xfrm>
            <a:off x="457200" y="1183005"/>
            <a:ext cx="8229600" cy="33948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100"/>
              <a:buNone/>
              <a:defRPr sz="1400" b="0" i="0" u="none" strike="noStrike" cap="none">
                <a:latin typeface="Calibri"/>
                <a:ea typeface="Calibri"/>
                <a:cs typeface="Calibri"/>
                <a:sym typeface="Calibri"/>
              </a:defRPr>
            </a:lvl1pPr>
            <a:lvl2pPr marL="914400" marR="0" lvl="1" indent="-228600" algn="l" rtl="0">
              <a:spcBef>
                <a:spcPts val="0"/>
              </a:spcBef>
              <a:spcAft>
                <a:spcPts val="0"/>
              </a:spcAft>
              <a:buSzPts val="1100"/>
              <a:buNone/>
              <a:defRPr sz="1400" b="0" i="0" u="none" strike="noStrike" cap="none">
                <a:latin typeface="Calibri"/>
                <a:ea typeface="Calibri"/>
                <a:cs typeface="Calibri"/>
                <a:sym typeface="Calibri"/>
              </a:defRPr>
            </a:lvl2pPr>
            <a:lvl3pPr marL="1371600" marR="0" lvl="2" indent="-228600" algn="l" rtl="0">
              <a:spcBef>
                <a:spcPts val="0"/>
              </a:spcBef>
              <a:spcAft>
                <a:spcPts val="0"/>
              </a:spcAft>
              <a:buSzPts val="1100"/>
              <a:buNone/>
              <a:defRPr sz="1400" b="0" i="0" u="none" strike="noStrike" cap="none">
                <a:latin typeface="Calibri"/>
                <a:ea typeface="Calibri"/>
                <a:cs typeface="Calibri"/>
                <a:sym typeface="Calibri"/>
              </a:defRPr>
            </a:lvl3pPr>
            <a:lvl4pPr marL="1828800" marR="0" lvl="3" indent="-228600" algn="l" rtl="0">
              <a:spcBef>
                <a:spcPts val="0"/>
              </a:spcBef>
              <a:spcAft>
                <a:spcPts val="0"/>
              </a:spcAft>
              <a:buSzPts val="1100"/>
              <a:buNone/>
              <a:defRPr sz="1400" b="0" i="0" u="none" strike="noStrike" cap="none">
                <a:latin typeface="Calibri"/>
                <a:ea typeface="Calibri"/>
                <a:cs typeface="Calibri"/>
                <a:sym typeface="Calibri"/>
              </a:defRPr>
            </a:lvl4pPr>
            <a:lvl5pPr marL="2286000" marR="0" lvl="4" indent="-228600" algn="l" rtl="0">
              <a:spcBef>
                <a:spcPts val="0"/>
              </a:spcBef>
              <a:spcAft>
                <a:spcPts val="0"/>
              </a:spcAft>
              <a:buSzPts val="1100"/>
              <a:buNone/>
              <a:defRPr sz="1400" b="0" i="0" u="none" strike="noStrike" cap="none">
                <a:latin typeface="Calibri"/>
                <a:ea typeface="Calibri"/>
                <a:cs typeface="Calibri"/>
                <a:sym typeface="Calibri"/>
              </a:defRPr>
            </a:lvl5pPr>
            <a:lvl6pPr marL="2743200" marR="0" lvl="5" indent="-228600" algn="l" rtl="0">
              <a:spcBef>
                <a:spcPts val="0"/>
              </a:spcBef>
              <a:spcAft>
                <a:spcPts val="0"/>
              </a:spcAft>
              <a:buSzPts val="1100"/>
              <a:buNone/>
              <a:defRPr sz="1400" b="0" i="0" u="none" strike="noStrike" cap="none">
                <a:latin typeface="Calibri"/>
                <a:ea typeface="Calibri"/>
                <a:cs typeface="Calibri"/>
                <a:sym typeface="Calibri"/>
              </a:defRPr>
            </a:lvl6pPr>
            <a:lvl7pPr marL="3200400" marR="0" lvl="6" indent="-228600" algn="l" rtl="0">
              <a:spcBef>
                <a:spcPts val="0"/>
              </a:spcBef>
              <a:spcAft>
                <a:spcPts val="0"/>
              </a:spcAft>
              <a:buSzPts val="1100"/>
              <a:buNone/>
              <a:defRPr sz="1400" b="0" i="0" u="none" strike="noStrike" cap="none">
                <a:latin typeface="Calibri"/>
                <a:ea typeface="Calibri"/>
                <a:cs typeface="Calibri"/>
                <a:sym typeface="Calibri"/>
              </a:defRPr>
            </a:lvl7pPr>
            <a:lvl8pPr marL="3657600" marR="0" lvl="7" indent="-228600" algn="l" rtl="0">
              <a:spcBef>
                <a:spcPts val="0"/>
              </a:spcBef>
              <a:spcAft>
                <a:spcPts val="0"/>
              </a:spcAft>
              <a:buSzPts val="1100"/>
              <a:buNone/>
              <a:defRPr sz="1400" b="0" i="0" u="none" strike="noStrike" cap="none">
                <a:latin typeface="Calibri"/>
                <a:ea typeface="Calibri"/>
                <a:cs typeface="Calibri"/>
                <a:sym typeface="Calibri"/>
              </a:defRPr>
            </a:lvl8pPr>
            <a:lvl9pPr marL="4114800" marR="0" lvl="8" indent="-228600" algn="l" rtl="0">
              <a:spcBef>
                <a:spcPts val="0"/>
              </a:spcBef>
              <a:spcAft>
                <a:spcPts val="0"/>
              </a:spcAft>
              <a:buSzPts val="1100"/>
              <a:buNone/>
              <a:defRPr sz="1400" b="0" i="0" u="none" strike="noStrike" cap="none">
                <a:latin typeface="Calibri"/>
                <a:ea typeface="Calibri"/>
                <a:cs typeface="Calibri"/>
                <a:sym typeface="Calibri"/>
              </a:defRPr>
            </a:lvl9pPr>
          </a:lstStyle>
          <a:p>
            <a:endParaRPr/>
          </a:p>
        </p:txBody>
      </p:sp>
      <p:sp>
        <p:nvSpPr>
          <p:cNvPr id="57" name="Google Shape;57;p13"/>
          <p:cNvSpPr txBox="1">
            <a:spLocks noGrp="1"/>
          </p:cNvSpPr>
          <p:nvPr>
            <p:ph type="ftr" idx="11"/>
          </p:nvPr>
        </p:nvSpPr>
        <p:spPr>
          <a:xfrm>
            <a:off x="748512" y="4709842"/>
            <a:ext cx="1492200" cy="220500"/>
          </a:xfrm>
          <a:prstGeom prst="rect">
            <a:avLst/>
          </a:prstGeom>
          <a:noFill/>
          <a:ln>
            <a:noFill/>
          </a:ln>
        </p:spPr>
        <p:txBody>
          <a:bodyPr spcFirstLastPara="1" wrap="square" lIns="0" tIns="0" rIns="0" bIns="0" anchor="t" anchorCtr="0">
            <a:spAutoFit/>
          </a:bodyPr>
          <a:lstStyle>
            <a:lvl1pPr lvl="0">
              <a:spcBef>
                <a:spcPts val="0"/>
              </a:spcBef>
              <a:spcAft>
                <a:spcPts val="0"/>
              </a:spcAft>
              <a:buSzPts val="1100"/>
              <a:buNone/>
              <a:defRPr sz="1600" b="0" i="1">
                <a:solidFill>
                  <a:srgbClr val="00AF50"/>
                </a:solidFill>
                <a:latin typeface="Cambria"/>
                <a:ea typeface="Cambria"/>
                <a:cs typeface="Cambria"/>
                <a:sym typeface="Cambr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8" name="Google Shape;58;p13"/>
          <p:cNvSpPr txBox="1">
            <a:spLocks noGrp="1"/>
          </p:cNvSpPr>
          <p:nvPr>
            <p:ph type="dt" idx="10"/>
          </p:nvPr>
        </p:nvSpPr>
        <p:spPr>
          <a:xfrm>
            <a:off x="2306668" y="4856372"/>
            <a:ext cx="4515900" cy="197700"/>
          </a:xfrm>
          <a:prstGeom prst="rect">
            <a:avLst/>
          </a:prstGeom>
          <a:noFill/>
          <a:ln>
            <a:noFill/>
          </a:ln>
        </p:spPr>
        <p:txBody>
          <a:bodyPr spcFirstLastPara="1" wrap="square" lIns="0" tIns="0" rIns="0" bIns="0" anchor="t" anchorCtr="0">
            <a:spAutoFit/>
          </a:bodyPr>
          <a:lstStyle>
            <a:lvl1pPr lvl="0">
              <a:spcBef>
                <a:spcPts val="0"/>
              </a:spcBef>
              <a:spcAft>
                <a:spcPts val="0"/>
              </a:spcAft>
              <a:buSzPts val="1100"/>
              <a:buNone/>
              <a:defRPr sz="1200" b="0" i="0">
                <a:solidFill>
                  <a:schemeClr val="dk1"/>
                </a:solidFill>
                <a:latin typeface="Cambria"/>
                <a:ea typeface="Cambria"/>
                <a:cs typeface="Cambria"/>
                <a:sym typeface="Cambri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9" name="Google Shape;59;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spAutoFit/>
          </a:bodyPr>
          <a:lstStyle>
            <a:lvl1pPr lvl="0" indent="0" algn="r">
              <a:spcBef>
                <a:spcPts val="0"/>
              </a:spcBef>
              <a:buNone/>
              <a:defRPr sz="1400">
                <a:solidFill>
                  <a:srgbClr val="888888"/>
                </a:solidFill>
              </a:defRPr>
            </a:lvl1pPr>
            <a:lvl2pPr lvl="1" indent="0" algn="r">
              <a:spcBef>
                <a:spcPts val="0"/>
              </a:spcBef>
              <a:buNone/>
              <a:defRPr sz="1400">
                <a:solidFill>
                  <a:srgbClr val="888888"/>
                </a:solidFill>
              </a:defRPr>
            </a:lvl2pPr>
            <a:lvl3pPr lvl="2" indent="0" algn="r">
              <a:spcBef>
                <a:spcPts val="0"/>
              </a:spcBef>
              <a:buNone/>
              <a:defRPr sz="1400">
                <a:solidFill>
                  <a:srgbClr val="888888"/>
                </a:solidFill>
              </a:defRPr>
            </a:lvl3pPr>
            <a:lvl4pPr lvl="3" indent="0" algn="r">
              <a:spcBef>
                <a:spcPts val="0"/>
              </a:spcBef>
              <a:buNone/>
              <a:defRPr sz="1400">
                <a:solidFill>
                  <a:srgbClr val="888888"/>
                </a:solidFill>
              </a:defRPr>
            </a:lvl4pPr>
            <a:lvl5pPr lvl="4" indent="0" algn="r">
              <a:spcBef>
                <a:spcPts val="0"/>
              </a:spcBef>
              <a:buNone/>
              <a:defRPr sz="1400">
                <a:solidFill>
                  <a:srgbClr val="888888"/>
                </a:solidFill>
              </a:defRPr>
            </a:lvl5pPr>
            <a:lvl6pPr lvl="5" indent="0" algn="r">
              <a:spcBef>
                <a:spcPts val="0"/>
              </a:spcBef>
              <a:buNone/>
              <a:defRPr sz="1400">
                <a:solidFill>
                  <a:srgbClr val="888888"/>
                </a:solidFill>
              </a:defRPr>
            </a:lvl6pPr>
            <a:lvl7pPr lvl="6" indent="0" algn="r">
              <a:spcBef>
                <a:spcPts val="0"/>
              </a:spcBef>
              <a:buNone/>
              <a:defRPr sz="1400">
                <a:solidFill>
                  <a:srgbClr val="888888"/>
                </a:solidFill>
              </a:defRPr>
            </a:lvl7pPr>
            <a:lvl8pPr lvl="7" indent="0" algn="r">
              <a:spcBef>
                <a:spcPts val="0"/>
              </a:spcBef>
              <a:buNone/>
              <a:defRPr sz="1400">
                <a:solidFill>
                  <a:srgbClr val="888888"/>
                </a:solidFill>
              </a:defRPr>
            </a:lvl8pPr>
            <a:lvl9pPr lvl="8" indent="0" algn="r">
              <a:spcBef>
                <a:spcPts val="0"/>
              </a:spcBef>
              <a:buNone/>
              <a:defRPr sz="1400">
                <a:solidFill>
                  <a:srgbClr val="888888"/>
                </a:solidFill>
              </a:defRPr>
            </a:lvl9pPr>
          </a:lstStyle>
          <a:p>
            <a:pPr marL="0" lvl="0" indent="0" algn="r" rtl="0">
              <a:spcBef>
                <a:spcPts val="0"/>
              </a:spcBef>
              <a:spcAft>
                <a:spcPts val="0"/>
              </a:spcAft>
              <a:buNone/>
            </a:pPr>
            <a:fld id="{00000000-1234-1234-1234-123412341234}" type="slidenum">
              <a:rPr lang="en"/>
              <a:t>‹#›</a:t>
            </a:fld>
            <a:endParaRPr sz="11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jp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4.jpg"/><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jpg"/><Relationship Id="rId7"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p19"/>
          <p:cNvSpPr txBox="1"/>
          <p:nvPr/>
        </p:nvSpPr>
        <p:spPr>
          <a:xfrm>
            <a:off x="1038777" y="268112"/>
            <a:ext cx="7051696" cy="563616"/>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r>
              <a:rPr lang="en" sz="1800" b="1" i="1" u="sng" dirty="0">
                <a:solidFill>
                  <a:schemeClr val="dk1"/>
                </a:solidFill>
              </a:rPr>
              <a:t>Optimized ANN Model for Predicting Photocatalytic Degradation of 2,4-Dinitrophenol in Wastewater</a:t>
            </a:r>
            <a:endParaRPr sz="1800" i="1" u="sng" dirty="0">
              <a:solidFill>
                <a:schemeClr val="dk1"/>
              </a:solidFill>
            </a:endParaRPr>
          </a:p>
        </p:txBody>
      </p:sp>
      <p:pic>
        <p:nvPicPr>
          <p:cNvPr id="95" name="Google Shape;95;p19"/>
          <p:cNvPicPr preferRelativeResize="0"/>
          <p:nvPr/>
        </p:nvPicPr>
        <p:blipFill>
          <a:blip r:embed="rId3">
            <a:alphaModFix/>
          </a:blip>
          <a:stretch>
            <a:fillRect/>
          </a:stretch>
        </p:blipFill>
        <p:spPr>
          <a:xfrm>
            <a:off x="0" y="4339175"/>
            <a:ext cx="835700" cy="804325"/>
          </a:xfrm>
          <a:prstGeom prst="rect">
            <a:avLst/>
          </a:prstGeom>
          <a:noFill/>
          <a:ln>
            <a:noFill/>
          </a:ln>
        </p:spPr>
      </p:pic>
      <p:pic>
        <p:nvPicPr>
          <p:cNvPr id="96" name="Google Shape;96;p19"/>
          <p:cNvPicPr preferRelativeResize="0"/>
          <p:nvPr/>
        </p:nvPicPr>
        <p:blipFill rotWithShape="1">
          <a:blip r:embed="rId4">
            <a:alphaModFix/>
          </a:blip>
          <a:srcRect/>
          <a:stretch/>
        </p:blipFill>
        <p:spPr>
          <a:xfrm>
            <a:off x="8227600" y="0"/>
            <a:ext cx="916400" cy="916400"/>
          </a:xfrm>
          <a:prstGeom prst="rect">
            <a:avLst/>
          </a:prstGeom>
          <a:noFill/>
          <a:ln>
            <a:noFill/>
          </a:ln>
        </p:spPr>
      </p:pic>
      <p:sp>
        <p:nvSpPr>
          <p:cNvPr id="97" name="Google Shape;97;p19"/>
          <p:cNvSpPr txBox="1"/>
          <p:nvPr/>
        </p:nvSpPr>
        <p:spPr>
          <a:xfrm>
            <a:off x="619325" y="1631763"/>
            <a:ext cx="789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98" name="Google Shape;98;p19"/>
          <p:cNvSpPr txBox="1">
            <a:spLocks noGrp="1"/>
          </p:cNvSpPr>
          <p:nvPr>
            <p:ph type="sldNum" idx="12"/>
          </p:nvPr>
        </p:nvSpPr>
        <p:spPr>
          <a:xfrm>
            <a:off x="6762450" y="4856375"/>
            <a:ext cx="23817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1</a:t>
            </a:fld>
            <a:endParaRPr sz="2600" b="1"/>
          </a:p>
        </p:txBody>
      </p:sp>
      <p:sp>
        <p:nvSpPr>
          <p:cNvPr id="100" name="Google Shape;100;p19"/>
          <p:cNvSpPr txBox="1"/>
          <p:nvPr/>
        </p:nvSpPr>
        <p:spPr>
          <a:xfrm>
            <a:off x="358200" y="1730463"/>
            <a:ext cx="8588400" cy="301500"/>
          </a:xfrm>
          <a:prstGeom prst="rect">
            <a:avLst/>
          </a:prstGeom>
          <a:noFill/>
          <a:ln>
            <a:noFill/>
          </a:ln>
        </p:spPr>
        <p:txBody>
          <a:bodyPr spcFirstLastPara="1" wrap="square" lIns="91425" tIns="91425" rIns="91425" bIns="91425" anchor="t" anchorCtr="0">
            <a:noAutofit/>
          </a:bodyPr>
          <a:lstStyle/>
          <a:p>
            <a:pPr marL="457200" lvl="0" indent="0" algn="l" rtl="0">
              <a:lnSpc>
                <a:spcPct val="90000"/>
              </a:lnSpc>
              <a:spcBef>
                <a:spcPts val="0"/>
              </a:spcBef>
              <a:spcAft>
                <a:spcPts val="0"/>
              </a:spcAft>
              <a:buNone/>
            </a:pPr>
            <a:endParaRPr sz="1600" b="1" i="1" dirty="0">
              <a:solidFill>
                <a:srgbClr val="D20000"/>
              </a:solidFill>
            </a:endParaRPr>
          </a:p>
          <a:p>
            <a:pPr marL="457200" lvl="0" indent="0" algn="l" rtl="0">
              <a:lnSpc>
                <a:spcPct val="90000"/>
              </a:lnSpc>
              <a:spcBef>
                <a:spcPts val="600"/>
              </a:spcBef>
              <a:spcAft>
                <a:spcPts val="0"/>
              </a:spcAft>
              <a:buNone/>
            </a:pPr>
            <a:endParaRPr sz="1600" b="1" i="1" dirty="0">
              <a:solidFill>
                <a:srgbClr val="D20000"/>
              </a:solidFill>
            </a:endParaRPr>
          </a:p>
          <a:p>
            <a:pPr marL="457200" lvl="0" indent="0" algn="l" rtl="0">
              <a:lnSpc>
                <a:spcPct val="90000"/>
              </a:lnSpc>
              <a:spcBef>
                <a:spcPts val="600"/>
              </a:spcBef>
              <a:spcAft>
                <a:spcPts val="0"/>
              </a:spcAft>
              <a:buNone/>
            </a:pPr>
            <a:endParaRPr sz="1600" b="1" i="1" dirty="0">
              <a:solidFill>
                <a:srgbClr val="D20000"/>
              </a:solidFill>
            </a:endParaRPr>
          </a:p>
          <a:p>
            <a:pPr marL="457200" lvl="0" indent="0" algn="l" rtl="0">
              <a:lnSpc>
                <a:spcPct val="90000"/>
              </a:lnSpc>
              <a:spcBef>
                <a:spcPts val="600"/>
              </a:spcBef>
              <a:spcAft>
                <a:spcPts val="0"/>
              </a:spcAft>
              <a:buNone/>
            </a:pPr>
            <a:endParaRPr sz="1600" b="1" i="1" dirty="0">
              <a:solidFill>
                <a:srgbClr val="D20000"/>
              </a:solidFill>
            </a:endParaRPr>
          </a:p>
          <a:p>
            <a:pPr marL="0" lvl="0" indent="0" algn="l" rtl="0">
              <a:lnSpc>
                <a:spcPct val="90000"/>
              </a:lnSpc>
              <a:spcBef>
                <a:spcPts val="600"/>
              </a:spcBef>
              <a:spcAft>
                <a:spcPts val="0"/>
              </a:spcAft>
              <a:buNone/>
            </a:pPr>
            <a:endParaRPr sz="1600" b="1" i="1" dirty="0">
              <a:solidFill>
                <a:srgbClr val="D20000"/>
              </a:solidFill>
            </a:endParaRPr>
          </a:p>
          <a:p>
            <a:pPr marL="0" lvl="0" indent="0" algn="ctr" rtl="0">
              <a:lnSpc>
                <a:spcPct val="90000"/>
              </a:lnSpc>
              <a:spcBef>
                <a:spcPts val="600"/>
              </a:spcBef>
              <a:spcAft>
                <a:spcPts val="0"/>
              </a:spcAft>
              <a:buClr>
                <a:schemeClr val="dk1"/>
              </a:buClr>
              <a:buSzPts val="1100"/>
              <a:buFont typeface="Arial"/>
              <a:buNone/>
            </a:pPr>
            <a:r>
              <a:rPr lang="en" sz="2300" i="1" baseline="30000" dirty="0">
                <a:solidFill>
                  <a:schemeClr val="dk1"/>
                </a:solidFill>
              </a:rPr>
              <a:t>               </a:t>
            </a:r>
          </a:p>
          <a:p>
            <a:pPr marL="0" lvl="0" indent="0" algn="ctr" rtl="0">
              <a:lnSpc>
                <a:spcPct val="90000"/>
              </a:lnSpc>
              <a:spcBef>
                <a:spcPts val="600"/>
              </a:spcBef>
              <a:spcAft>
                <a:spcPts val="0"/>
              </a:spcAft>
              <a:buClr>
                <a:schemeClr val="dk1"/>
              </a:buClr>
              <a:buSzPts val="1100"/>
              <a:buFont typeface="Arial"/>
              <a:buNone/>
            </a:pPr>
            <a:r>
              <a:rPr lang="en" sz="2300" i="1" baseline="30000" dirty="0">
                <a:solidFill>
                  <a:schemeClr val="dk1"/>
                </a:solidFill>
              </a:rPr>
              <a:t>  </a:t>
            </a:r>
            <a:endParaRPr i="1" dirty="0">
              <a:solidFill>
                <a:schemeClr val="dk1"/>
              </a:solidFill>
            </a:endParaRPr>
          </a:p>
        </p:txBody>
      </p:sp>
      <p:pic>
        <p:nvPicPr>
          <p:cNvPr id="101" name="Google Shape;101;p19"/>
          <p:cNvPicPr preferRelativeResize="0"/>
          <p:nvPr/>
        </p:nvPicPr>
        <p:blipFill>
          <a:blip r:embed="rId5">
            <a:alphaModFix/>
          </a:blip>
          <a:stretch>
            <a:fillRect/>
          </a:stretch>
        </p:blipFill>
        <p:spPr>
          <a:xfrm>
            <a:off x="895200" y="916400"/>
            <a:ext cx="8126336" cy="38249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a:latin typeface="Calibri"/>
              <a:ea typeface="Calibri"/>
              <a:cs typeface="Calibri"/>
              <a:sym typeface="Calibri"/>
            </a:endParaRPr>
          </a:p>
        </p:txBody>
      </p:sp>
      <p:sp>
        <p:nvSpPr>
          <p:cNvPr id="221" name="Google Shape;221;p28"/>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222" name="Google Shape;222;p28"/>
          <p:cNvPicPr preferRelativeResize="0"/>
          <p:nvPr/>
        </p:nvPicPr>
        <p:blipFill>
          <a:blip r:embed="rId3">
            <a:alphaModFix/>
          </a:blip>
          <a:stretch>
            <a:fillRect/>
          </a:stretch>
        </p:blipFill>
        <p:spPr>
          <a:xfrm>
            <a:off x="0" y="4339175"/>
            <a:ext cx="764675" cy="804325"/>
          </a:xfrm>
          <a:prstGeom prst="rect">
            <a:avLst/>
          </a:prstGeom>
          <a:noFill/>
          <a:ln>
            <a:noFill/>
          </a:ln>
        </p:spPr>
      </p:pic>
      <p:pic>
        <p:nvPicPr>
          <p:cNvPr id="223" name="Google Shape;223;p28"/>
          <p:cNvPicPr preferRelativeResize="0"/>
          <p:nvPr/>
        </p:nvPicPr>
        <p:blipFill rotWithShape="1">
          <a:blip r:embed="rId4">
            <a:alphaModFix/>
          </a:blip>
          <a:srcRect/>
          <a:stretch/>
        </p:blipFill>
        <p:spPr>
          <a:xfrm>
            <a:off x="764675" y="4359000"/>
            <a:ext cx="764675" cy="764675"/>
          </a:xfrm>
          <a:prstGeom prst="rect">
            <a:avLst/>
          </a:prstGeom>
          <a:noFill/>
          <a:ln>
            <a:noFill/>
          </a:ln>
        </p:spPr>
      </p:pic>
      <p:sp>
        <p:nvSpPr>
          <p:cNvPr id="224" name="Google Shape;224;p28"/>
          <p:cNvSpPr txBox="1"/>
          <p:nvPr/>
        </p:nvSpPr>
        <p:spPr>
          <a:xfrm>
            <a:off x="276725" y="763125"/>
            <a:ext cx="8614800" cy="4093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800" b="1">
                <a:solidFill>
                  <a:schemeClr val="dk1"/>
                </a:solidFill>
              </a:rPr>
              <a:t>4. </a:t>
            </a:r>
            <a:r>
              <a:rPr lang="en" sz="1800" b="1" u="sng">
                <a:solidFill>
                  <a:schemeClr val="dk1"/>
                </a:solidFill>
              </a:rPr>
              <a:t>Exploratory Data Analysis(continued…):</a:t>
            </a:r>
            <a:r>
              <a:rPr lang="en" sz="1800" b="1">
                <a:solidFill>
                  <a:schemeClr val="dk1"/>
                </a:solidFill>
              </a:rPr>
              <a:t> </a:t>
            </a:r>
            <a:endParaRPr sz="1800">
              <a:solidFill>
                <a:schemeClr val="dk1"/>
              </a:solidFill>
            </a:endParaRPr>
          </a:p>
          <a:p>
            <a:pPr marL="457200" lvl="0" indent="-342900" algn="just" rtl="0">
              <a:lnSpc>
                <a:spcPct val="115000"/>
              </a:lnSpc>
              <a:spcBef>
                <a:spcPts val="1200"/>
              </a:spcBef>
              <a:spcAft>
                <a:spcPts val="0"/>
              </a:spcAft>
              <a:buClr>
                <a:schemeClr val="dk1"/>
              </a:buClr>
              <a:buSzPts val="1800"/>
              <a:buChar char="❏"/>
            </a:pPr>
            <a:r>
              <a:rPr lang="en" sz="1800" b="1">
                <a:solidFill>
                  <a:schemeClr val="dk1"/>
                </a:solidFill>
              </a:rPr>
              <a:t>Charts and Graphs</a:t>
            </a:r>
            <a:r>
              <a:rPr lang="en" sz="1800">
                <a:solidFill>
                  <a:schemeClr val="dk1"/>
                </a:solidFill>
              </a:rPr>
              <a:t>: Use histograms to </a:t>
            </a:r>
            <a:r>
              <a:rPr lang="en" sz="1800" b="1">
                <a:solidFill>
                  <a:schemeClr val="dk1"/>
                </a:solidFill>
              </a:rPr>
              <a:t>visualize data distribution</a:t>
            </a:r>
            <a:r>
              <a:rPr lang="en" sz="1800">
                <a:solidFill>
                  <a:schemeClr val="dk1"/>
                </a:solidFill>
              </a:rPr>
              <a:t> and boxplots to </a:t>
            </a:r>
            <a:r>
              <a:rPr lang="en" sz="1800" b="1">
                <a:solidFill>
                  <a:schemeClr val="dk1"/>
                </a:solidFill>
              </a:rPr>
              <a:t>spot outliers</a:t>
            </a:r>
            <a:r>
              <a:rPr lang="en" sz="1800">
                <a:solidFill>
                  <a:schemeClr val="dk1"/>
                </a:solidFill>
              </a:rPr>
              <a:t>.</a:t>
            </a:r>
            <a:endParaRPr sz="1800">
              <a:solidFill>
                <a:schemeClr val="dk1"/>
              </a:solidFill>
            </a:endParaRPr>
          </a:p>
          <a:p>
            <a:pPr marL="457200" lvl="0" indent="-342900" algn="just" rtl="0">
              <a:lnSpc>
                <a:spcPct val="115000"/>
              </a:lnSpc>
              <a:spcBef>
                <a:spcPts val="0"/>
              </a:spcBef>
              <a:spcAft>
                <a:spcPts val="0"/>
              </a:spcAft>
              <a:buClr>
                <a:schemeClr val="dk1"/>
              </a:buClr>
              <a:buSzPts val="1800"/>
              <a:buChar char="❏"/>
            </a:pPr>
            <a:r>
              <a:rPr lang="en" sz="1800" b="1">
                <a:solidFill>
                  <a:schemeClr val="dk1"/>
                </a:solidFill>
              </a:rPr>
              <a:t>Pairplots</a:t>
            </a:r>
            <a:r>
              <a:rPr lang="en" sz="1800">
                <a:solidFill>
                  <a:schemeClr val="dk1"/>
                </a:solidFill>
              </a:rPr>
              <a:t>: Examine relationships between </a:t>
            </a:r>
            <a:r>
              <a:rPr lang="en" sz="1800" b="1">
                <a:solidFill>
                  <a:schemeClr val="dk1"/>
                </a:solidFill>
              </a:rPr>
              <a:t>feature pairs</a:t>
            </a:r>
            <a:r>
              <a:rPr lang="en" sz="1800">
                <a:solidFill>
                  <a:schemeClr val="dk1"/>
                </a:solidFill>
              </a:rPr>
              <a:t> (e.g., "Time" vs. "C/C₀").</a:t>
            </a:r>
            <a:endParaRPr sz="1800">
              <a:solidFill>
                <a:schemeClr val="dk1"/>
              </a:solidFill>
            </a:endParaRPr>
          </a:p>
          <a:p>
            <a:pPr marL="457200" lvl="0" indent="-342900" algn="just" rtl="0">
              <a:lnSpc>
                <a:spcPct val="115000"/>
              </a:lnSpc>
              <a:spcBef>
                <a:spcPts val="0"/>
              </a:spcBef>
              <a:spcAft>
                <a:spcPts val="0"/>
              </a:spcAft>
              <a:buClr>
                <a:schemeClr val="dk1"/>
              </a:buClr>
              <a:buSzPts val="1800"/>
              <a:buChar char="❏"/>
            </a:pPr>
            <a:r>
              <a:rPr lang="en" sz="1800" b="1">
                <a:solidFill>
                  <a:schemeClr val="dk1"/>
                </a:solidFill>
              </a:rPr>
              <a:t>Correlation Heatmap</a:t>
            </a:r>
            <a:r>
              <a:rPr lang="en" sz="1800">
                <a:solidFill>
                  <a:schemeClr val="dk1"/>
                </a:solidFill>
              </a:rPr>
              <a:t>: Highlight features </a:t>
            </a:r>
            <a:r>
              <a:rPr lang="en" sz="1800" b="1">
                <a:solidFill>
                  <a:schemeClr val="dk1"/>
                </a:solidFill>
              </a:rPr>
              <a:t>most influencing</a:t>
            </a:r>
            <a:r>
              <a:rPr lang="en" sz="1800">
                <a:solidFill>
                  <a:schemeClr val="dk1"/>
                </a:solidFill>
              </a:rPr>
              <a:t> the target variable.</a:t>
            </a:r>
            <a:endParaRPr sz="1800">
              <a:solidFill>
                <a:schemeClr val="dk1"/>
              </a:solidFill>
            </a:endParaRPr>
          </a:p>
          <a:p>
            <a:pPr marL="0" lvl="0" indent="0" algn="just" rtl="0">
              <a:lnSpc>
                <a:spcPct val="115000"/>
              </a:lnSpc>
              <a:spcBef>
                <a:spcPts val="1200"/>
              </a:spcBef>
              <a:spcAft>
                <a:spcPts val="0"/>
              </a:spcAft>
              <a:buNone/>
            </a:pPr>
            <a:endParaRPr sz="1800">
              <a:solidFill>
                <a:schemeClr val="dk1"/>
              </a:solidFill>
            </a:endParaRPr>
          </a:p>
          <a:p>
            <a:pPr marL="457200" lvl="0" indent="0" algn="l" rtl="0">
              <a:lnSpc>
                <a:spcPct val="115000"/>
              </a:lnSpc>
              <a:spcBef>
                <a:spcPts val="1200"/>
              </a:spcBef>
              <a:spcAft>
                <a:spcPts val="0"/>
              </a:spcAft>
              <a:buNone/>
            </a:pPr>
            <a:endParaRPr sz="1100">
              <a:solidFill>
                <a:schemeClr val="dk1"/>
              </a:solidFill>
            </a:endParaRPr>
          </a:p>
          <a:p>
            <a:pPr marL="0" lvl="0" indent="0" algn="l" rtl="0">
              <a:lnSpc>
                <a:spcPct val="115000"/>
              </a:lnSpc>
              <a:spcBef>
                <a:spcPts val="1200"/>
              </a:spcBef>
              <a:spcAft>
                <a:spcPts val="0"/>
              </a:spcAft>
              <a:buNone/>
            </a:pPr>
            <a:endParaRPr sz="1100">
              <a:solidFill>
                <a:schemeClr val="dk1"/>
              </a:solidFill>
            </a:endParaRPr>
          </a:p>
          <a:p>
            <a:pPr marL="0" lvl="0" indent="0" algn="l" rtl="0">
              <a:lnSpc>
                <a:spcPct val="115000"/>
              </a:lnSpc>
              <a:spcBef>
                <a:spcPts val="1200"/>
              </a:spcBef>
              <a:spcAft>
                <a:spcPts val="0"/>
              </a:spcAft>
              <a:buNone/>
            </a:pPr>
            <a:endParaRPr sz="1300" b="1">
              <a:solidFill>
                <a:schemeClr val="dk1"/>
              </a:solidFill>
            </a:endParaRPr>
          </a:p>
          <a:p>
            <a:pPr marL="457200" lvl="0" indent="0" algn="l" rtl="0">
              <a:lnSpc>
                <a:spcPct val="115000"/>
              </a:lnSpc>
              <a:spcBef>
                <a:spcPts val="1200"/>
              </a:spcBef>
              <a:spcAft>
                <a:spcPts val="0"/>
              </a:spcAft>
              <a:buNone/>
            </a:pPr>
            <a:endParaRPr sz="1800">
              <a:solidFill>
                <a:schemeClr val="dk1"/>
              </a:solidFill>
            </a:endParaRPr>
          </a:p>
          <a:p>
            <a:pPr marL="914400" lvl="0" indent="0" algn="l" rtl="0">
              <a:lnSpc>
                <a:spcPct val="115000"/>
              </a:lnSpc>
              <a:spcBef>
                <a:spcPts val="1200"/>
              </a:spcBef>
              <a:spcAft>
                <a:spcPts val="0"/>
              </a:spcAft>
              <a:buNone/>
            </a:pPr>
            <a:endParaRPr sz="1800">
              <a:solidFill>
                <a:schemeClr val="dk1"/>
              </a:solidFill>
            </a:endParaRPr>
          </a:p>
          <a:p>
            <a:pPr marL="0" lvl="0" indent="0" algn="l" rtl="0">
              <a:spcBef>
                <a:spcPts val="1200"/>
              </a:spcBef>
              <a:spcAft>
                <a:spcPts val="0"/>
              </a:spcAft>
              <a:buNone/>
            </a:pPr>
            <a:endParaRPr sz="1800">
              <a:latin typeface="Calibri"/>
              <a:ea typeface="Calibri"/>
              <a:cs typeface="Calibri"/>
              <a:sym typeface="Calibri"/>
            </a:endParaRPr>
          </a:p>
        </p:txBody>
      </p:sp>
      <p:sp>
        <p:nvSpPr>
          <p:cNvPr id="225" name="Google Shape;225;p28"/>
          <p:cNvSpPr txBox="1"/>
          <p:nvPr/>
        </p:nvSpPr>
        <p:spPr>
          <a:xfrm>
            <a:off x="764675" y="0"/>
            <a:ext cx="789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                  </a:t>
            </a:r>
            <a:r>
              <a:rPr lang="en" sz="2800" b="1" u="sng">
                <a:latin typeface="Calibri"/>
                <a:ea typeface="Calibri"/>
                <a:cs typeface="Calibri"/>
                <a:sym typeface="Calibri"/>
              </a:rPr>
              <a:t>ML Model Development Pipeline</a:t>
            </a:r>
            <a:endParaRPr sz="2800" b="1" u="sng">
              <a:latin typeface="Calibri"/>
              <a:ea typeface="Calibri"/>
              <a:cs typeface="Calibri"/>
              <a:sym typeface="Calibri"/>
            </a:endParaRPr>
          </a:p>
        </p:txBody>
      </p:sp>
      <p:pic>
        <p:nvPicPr>
          <p:cNvPr id="226" name="Google Shape;226;p28"/>
          <p:cNvPicPr preferRelativeResize="0"/>
          <p:nvPr/>
        </p:nvPicPr>
        <p:blipFill>
          <a:blip r:embed="rId5">
            <a:alphaModFix/>
          </a:blip>
          <a:stretch>
            <a:fillRect/>
          </a:stretch>
        </p:blipFill>
        <p:spPr>
          <a:xfrm>
            <a:off x="0" y="3069724"/>
            <a:ext cx="2306676" cy="1199226"/>
          </a:xfrm>
          <a:prstGeom prst="rect">
            <a:avLst/>
          </a:prstGeom>
          <a:noFill/>
          <a:ln>
            <a:noFill/>
          </a:ln>
        </p:spPr>
      </p:pic>
      <p:pic>
        <p:nvPicPr>
          <p:cNvPr id="227" name="Google Shape;227;p28"/>
          <p:cNvPicPr preferRelativeResize="0"/>
          <p:nvPr/>
        </p:nvPicPr>
        <p:blipFill rotWithShape="1">
          <a:blip r:embed="rId6">
            <a:alphaModFix/>
          </a:blip>
          <a:srcRect/>
          <a:stretch/>
        </p:blipFill>
        <p:spPr>
          <a:xfrm>
            <a:off x="7386950" y="3032322"/>
            <a:ext cx="1659079" cy="1715504"/>
          </a:xfrm>
          <a:prstGeom prst="rect">
            <a:avLst/>
          </a:prstGeom>
          <a:noFill/>
          <a:ln>
            <a:noFill/>
          </a:ln>
        </p:spPr>
      </p:pic>
      <p:pic>
        <p:nvPicPr>
          <p:cNvPr id="228" name="Google Shape;228;p28"/>
          <p:cNvPicPr preferRelativeResize="0"/>
          <p:nvPr/>
        </p:nvPicPr>
        <p:blipFill>
          <a:blip r:embed="rId7">
            <a:alphaModFix/>
          </a:blip>
          <a:stretch>
            <a:fillRect/>
          </a:stretch>
        </p:blipFill>
        <p:spPr>
          <a:xfrm>
            <a:off x="4917298" y="3069772"/>
            <a:ext cx="2469651" cy="1715504"/>
          </a:xfrm>
          <a:prstGeom prst="rect">
            <a:avLst/>
          </a:prstGeom>
          <a:noFill/>
          <a:ln>
            <a:noFill/>
          </a:ln>
        </p:spPr>
      </p:pic>
      <p:pic>
        <p:nvPicPr>
          <p:cNvPr id="229" name="Google Shape;229;p28"/>
          <p:cNvPicPr preferRelativeResize="0"/>
          <p:nvPr/>
        </p:nvPicPr>
        <p:blipFill>
          <a:blip r:embed="rId8">
            <a:alphaModFix/>
          </a:blip>
          <a:stretch>
            <a:fillRect/>
          </a:stretch>
        </p:blipFill>
        <p:spPr>
          <a:xfrm>
            <a:off x="2306673" y="3054265"/>
            <a:ext cx="2610626" cy="1715504"/>
          </a:xfrm>
          <a:prstGeom prst="rect">
            <a:avLst/>
          </a:prstGeom>
          <a:noFill/>
          <a:ln>
            <a:noFill/>
          </a:ln>
        </p:spPr>
      </p:pic>
      <p:sp>
        <p:nvSpPr>
          <p:cNvPr id="230" name="Google Shape;230;p28"/>
          <p:cNvSpPr txBox="1">
            <a:spLocks noGrp="1"/>
          </p:cNvSpPr>
          <p:nvPr>
            <p:ph type="sldNum" idx="12"/>
          </p:nvPr>
        </p:nvSpPr>
        <p:spPr>
          <a:xfrm>
            <a:off x="7041005" y="4841080"/>
            <a:ext cx="21030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10</a:t>
            </a:fld>
            <a:endParaRPr sz="2000" b="1"/>
          </a:p>
        </p:txBody>
      </p:sp>
      <p:sp>
        <p:nvSpPr>
          <p:cNvPr id="231" name="Google Shape;231;p28"/>
          <p:cNvSpPr/>
          <p:nvPr/>
        </p:nvSpPr>
        <p:spPr>
          <a:xfrm>
            <a:off x="764675" y="4321875"/>
            <a:ext cx="1325700" cy="764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232" name="Google Shape;232;p28"/>
          <p:cNvPicPr preferRelativeResize="0"/>
          <p:nvPr/>
        </p:nvPicPr>
        <p:blipFill rotWithShape="1">
          <a:blip r:embed="rId4">
            <a:alphaModFix/>
          </a:blip>
          <a:srcRect/>
          <a:stretch/>
        </p:blipFill>
        <p:spPr>
          <a:xfrm>
            <a:off x="8237550" y="0"/>
            <a:ext cx="906475" cy="906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b="1">
              <a:latin typeface="Calibri"/>
              <a:ea typeface="Calibri"/>
              <a:cs typeface="Calibri"/>
              <a:sym typeface="Calibri"/>
            </a:endParaRPr>
          </a:p>
        </p:txBody>
      </p:sp>
      <p:sp>
        <p:nvSpPr>
          <p:cNvPr id="238" name="Google Shape;238;p29"/>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239" name="Google Shape;239;p29"/>
          <p:cNvPicPr preferRelativeResize="0"/>
          <p:nvPr/>
        </p:nvPicPr>
        <p:blipFill>
          <a:blip r:embed="rId3">
            <a:alphaModFix/>
          </a:blip>
          <a:stretch>
            <a:fillRect/>
          </a:stretch>
        </p:blipFill>
        <p:spPr>
          <a:xfrm>
            <a:off x="0" y="4339175"/>
            <a:ext cx="764675" cy="804325"/>
          </a:xfrm>
          <a:prstGeom prst="rect">
            <a:avLst/>
          </a:prstGeom>
          <a:noFill/>
          <a:ln>
            <a:noFill/>
          </a:ln>
        </p:spPr>
      </p:pic>
      <p:pic>
        <p:nvPicPr>
          <p:cNvPr id="240" name="Google Shape;240;p29"/>
          <p:cNvPicPr preferRelativeResize="0"/>
          <p:nvPr/>
        </p:nvPicPr>
        <p:blipFill rotWithShape="1">
          <a:blip r:embed="rId4">
            <a:alphaModFix/>
          </a:blip>
          <a:srcRect/>
          <a:stretch/>
        </p:blipFill>
        <p:spPr>
          <a:xfrm>
            <a:off x="8193231" y="0"/>
            <a:ext cx="950768" cy="854725"/>
          </a:xfrm>
          <a:prstGeom prst="rect">
            <a:avLst/>
          </a:prstGeom>
          <a:noFill/>
          <a:ln>
            <a:noFill/>
          </a:ln>
        </p:spPr>
      </p:pic>
      <p:sp>
        <p:nvSpPr>
          <p:cNvPr id="241" name="Google Shape;241;p29"/>
          <p:cNvSpPr txBox="1"/>
          <p:nvPr/>
        </p:nvSpPr>
        <p:spPr>
          <a:xfrm>
            <a:off x="276725" y="763125"/>
            <a:ext cx="8614800" cy="409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1800" b="1" u="sng">
              <a:solidFill>
                <a:schemeClr val="dk1"/>
              </a:solidFill>
            </a:endParaRPr>
          </a:p>
          <a:p>
            <a:pPr marL="457200" lvl="0" indent="0" algn="l" rtl="0">
              <a:lnSpc>
                <a:spcPct val="115000"/>
              </a:lnSpc>
              <a:spcBef>
                <a:spcPts val="1200"/>
              </a:spcBef>
              <a:spcAft>
                <a:spcPts val="0"/>
              </a:spcAft>
              <a:buNone/>
            </a:pPr>
            <a:endParaRPr sz="1800">
              <a:solidFill>
                <a:schemeClr val="dk1"/>
              </a:solidFill>
            </a:endParaRPr>
          </a:p>
          <a:p>
            <a:pPr marL="457200" lvl="0" indent="0" algn="just" rtl="0">
              <a:lnSpc>
                <a:spcPct val="115000"/>
              </a:lnSpc>
              <a:spcBef>
                <a:spcPts val="1200"/>
              </a:spcBef>
              <a:spcAft>
                <a:spcPts val="0"/>
              </a:spcAft>
              <a:buNone/>
            </a:pPr>
            <a:endParaRPr sz="1800" b="1">
              <a:solidFill>
                <a:schemeClr val="dk1"/>
              </a:solidFill>
            </a:endParaRPr>
          </a:p>
          <a:p>
            <a:pPr marL="457200" lvl="0" indent="0" algn="l" rtl="0">
              <a:lnSpc>
                <a:spcPct val="115000"/>
              </a:lnSpc>
              <a:spcBef>
                <a:spcPts val="1200"/>
              </a:spcBef>
              <a:spcAft>
                <a:spcPts val="0"/>
              </a:spcAft>
              <a:buNone/>
            </a:pPr>
            <a:endParaRPr sz="1800">
              <a:solidFill>
                <a:schemeClr val="dk1"/>
              </a:solidFill>
            </a:endParaRPr>
          </a:p>
          <a:p>
            <a:pPr marL="914400" lvl="0" indent="0" algn="l" rtl="0">
              <a:lnSpc>
                <a:spcPct val="115000"/>
              </a:lnSpc>
              <a:spcBef>
                <a:spcPts val="1200"/>
              </a:spcBef>
              <a:spcAft>
                <a:spcPts val="0"/>
              </a:spcAft>
              <a:buNone/>
            </a:pPr>
            <a:endParaRPr sz="1800">
              <a:solidFill>
                <a:schemeClr val="dk1"/>
              </a:solidFill>
            </a:endParaRPr>
          </a:p>
          <a:p>
            <a:pPr marL="0" lvl="0" indent="0" algn="l" rtl="0">
              <a:spcBef>
                <a:spcPts val="1200"/>
              </a:spcBef>
              <a:spcAft>
                <a:spcPts val="0"/>
              </a:spcAft>
              <a:buNone/>
            </a:pPr>
            <a:endParaRPr sz="1800">
              <a:latin typeface="Calibri"/>
              <a:ea typeface="Calibri"/>
              <a:cs typeface="Calibri"/>
              <a:sym typeface="Calibri"/>
            </a:endParaRPr>
          </a:p>
        </p:txBody>
      </p:sp>
      <p:sp>
        <p:nvSpPr>
          <p:cNvPr id="242" name="Google Shape;242;p29"/>
          <p:cNvSpPr txBox="1"/>
          <p:nvPr/>
        </p:nvSpPr>
        <p:spPr>
          <a:xfrm>
            <a:off x="764675" y="0"/>
            <a:ext cx="789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                  </a:t>
            </a:r>
            <a:r>
              <a:rPr lang="en" sz="2800" b="1" u="sng">
                <a:latin typeface="Calibri"/>
                <a:ea typeface="Calibri"/>
                <a:cs typeface="Calibri"/>
                <a:sym typeface="Calibri"/>
              </a:rPr>
              <a:t>ML Model Development Pipeline</a:t>
            </a:r>
            <a:endParaRPr sz="2800" b="1" u="sng">
              <a:latin typeface="Calibri"/>
              <a:ea typeface="Calibri"/>
              <a:cs typeface="Calibri"/>
              <a:sym typeface="Calibri"/>
            </a:endParaRPr>
          </a:p>
        </p:txBody>
      </p:sp>
      <p:pic>
        <p:nvPicPr>
          <p:cNvPr id="243" name="Google Shape;243;p29"/>
          <p:cNvPicPr preferRelativeResize="0"/>
          <p:nvPr/>
        </p:nvPicPr>
        <p:blipFill>
          <a:blip r:embed="rId5">
            <a:alphaModFix/>
          </a:blip>
          <a:stretch>
            <a:fillRect/>
          </a:stretch>
        </p:blipFill>
        <p:spPr>
          <a:xfrm>
            <a:off x="186600" y="803400"/>
            <a:ext cx="4203776" cy="3347968"/>
          </a:xfrm>
          <a:prstGeom prst="rect">
            <a:avLst/>
          </a:prstGeom>
          <a:noFill/>
          <a:ln>
            <a:noFill/>
          </a:ln>
        </p:spPr>
      </p:pic>
      <p:pic>
        <p:nvPicPr>
          <p:cNvPr id="244" name="Google Shape;244;p29"/>
          <p:cNvPicPr preferRelativeResize="0"/>
          <p:nvPr/>
        </p:nvPicPr>
        <p:blipFill>
          <a:blip r:embed="rId6">
            <a:alphaModFix/>
          </a:blip>
          <a:stretch>
            <a:fillRect/>
          </a:stretch>
        </p:blipFill>
        <p:spPr>
          <a:xfrm>
            <a:off x="4687738" y="735163"/>
            <a:ext cx="4203786" cy="3484450"/>
          </a:xfrm>
          <a:prstGeom prst="rect">
            <a:avLst/>
          </a:prstGeom>
          <a:noFill/>
          <a:ln>
            <a:noFill/>
          </a:ln>
        </p:spPr>
      </p:pic>
      <p:sp>
        <p:nvSpPr>
          <p:cNvPr id="245" name="Google Shape;245;p29"/>
          <p:cNvSpPr txBox="1">
            <a:spLocks noGrp="1"/>
          </p:cNvSpPr>
          <p:nvPr>
            <p:ph type="sldNum" idx="12"/>
          </p:nvPr>
        </p:nvSpPr>
        <p:spPr>
          <a:xfrm>
            <a:off x="7041005" y="4841080"/>
            <a:ext cx="21030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a:t>11</a:t>
            </a:fld>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a:latin typeface="Calibri"/>
              <a:ea typeface="Calibri"/>
              <a:cs typeface="Calibri"/>
              <a:sym typeface="Calibri"/>
            </a:endParaRPr>
          </a:p>
        </p:txBody>
      </p:sp>
      <p:sp>
        <p:nvSpPr>
          <p:cNvPr id="251" name="Google Shape;251;p30"/>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252" name="Google Shape;252;p30"/>
          <p:cNvPicPr preferRelativeResize="0"/>
          <p:nvPr/>
        </p:nvPicPr>
        <p:blipFill>
          <a:blip r:embed="rId3">
            <a:alphaModFix/>
          </a:blip>
          <a:stretch>
            <a:fillRect/>
          </a:stretch>
        </p:blipFill>
        <p:spPr>
          <a:xfrm>
            <a:off x="0" y="4339175"/>
            <a:ext cx="764675" cy="804325"/>
          </a:xfrm>
          <a:prstGeom prst="rect">
            <a:avLst/>
          </a:prstGeom>
          <a:noFill/>
          <a:ln>
            <a:noFill/>
          </a:ln>
        </p:spPr>
      </p:pic>
      <p:pic>
        <p:nvPicPr>
          <p:cNvPr id="253" name="Google Shape;253;p30"/>
          <p:cNvPicPr preferRelativeResize="0"/>
          <p:nvPr/>
        </p:nvPicPr>
        <p:blipFill rotWithShape="1">
          <a:blip r:embed="rId4">
            <a:alphaModFix/>
          </a:blip>
          <a:srcRect/>
          <a:stretch/>
        </p:blipFill>
        <p:spPr>
          <a:xfrm>
            <a:off x="764675" y="4359000"/>
            <a:ext cx="764675" cy="764675"/>
          </a:xfrm>
          <a:prstGeom prst="rect">
            <a:avLst/>
          </a:prstGeom>
          <a:noFill/>
          <a:ln>
            <a:noFill/>
          </a:ln>
        </p:spPr>
      </p:pic>
      <p:sp>
        <p:nvSpPr>
          <p:cNvPr id="254" name="Google Shape;254;p30"/>
          <p:cNvSpPr txBox="1"/>
          <p:nvPr/>
        </p:nvSpPr>
        <p:spPr>
          <a:xfrm>
            <a:off x="276725" y="763125"/>
            <a:ext cx="8614800" cy="4093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400"/>
              </a:spcBef>
              <a:spcAft>
                <a:spcPts val="0"/>
              </a:spcAft>
              <a:buNone/>
            </a:pPr>
            <a:r>
              <a:rPr lang="en" sz="1800" b="1" dirty="0">
                <a:solidFill>
                  <a:schemeClr val="dk1"/>
                </a:solidFill>
              </a:rPr>
              <a:t>5. </a:t>
            </a:r>
            <a:r>
              <a:rPr lang="en" sz="1800" b="1" u="sng" dirty="0">
                <a:solidFill>
                  <a:schemeClr val="dk1"/>
                </a:solidFill>
              </a:rPr>
              <a:t>Data Splitting and Simplification</a:t>
            </a:r>
            <a:r>
              <a:rPr lang="en" sz="1800" u="sng" dirty="0">
                <a:solidFill>
                  <a:schemeClr val="dk1"/>
                </a:solidFill>
              </a:rPr>
              <a:t>:</a:t>
            </a:r>
            <a:r>
              <a:rPr lang="en" sz="1800" dirty="0">
                <a:solidFill>
                  <a:schemeClr val="dk1"/>
                </a:solidFill>
              </a:rPr>
              <a:t> The dataset is split into training, validation, and test sets respectively. </a:t>
            </a:r>
            <a:r>
              <a:rPr lang="en" sz="1800" b="1" dirty="0">
                <a:solidFill>
                  <a:schemeClr val="dk1"/>
                </a:solidFill>
              </a:rPr>
              <a:t>We simplified</a:t>
            </a:r>
            <a:r>
              <a:rPr lang="en" sz="1800" dirty="0">
                <a:solidFill>
                  <a:schemeClr val="dk1"/>
                </a:solidFill>
              </a:rPr>
              <a:t> the data by combining similar features into fewer components, focusing on </a:t>
            </a:r>
            <a:r>
              <a:rPr lang="en" sz="1800" b="1" dirty="0">
                <a:solidFill>
                  <a:schemeClr val="dk1"/>
                </a:solidFill>
              </a:rPr>
              <a:t>key aspects</a:t>
            </a:r>
            <a:r>
              <a:rPr lang="en" sz="1800" dirty="0">
                <a:solidFill>
                  <a:schemeClr val="dk1"/>
                </a:solidFill>
              </a:rPr>
              <a:t>.</a:t>
            </a:r>
            <a:endParaRPr sz="1800" dirty="0">
              <a:solidFill>
                <a:schemeClr val="dk1"/>
              </a:solidFill>
            </a:endParaRPr>
          </a:p>
          <a:p>
            <a:pPr marL="0" lvl="0" indent="0" algn="just" rtl="0">
              <a:lnSpc>
                <a:spcPct val="115000"/>
              </a:lnSpc>
              <a:spcBef>
                <a:spcPts val="1400"/>
              </a:spcBef>
              <a:spcAft>
                <a:spcPts val="0"/>
              </a:spcAft>
              <a:buNone/>
            </a:pPr>
            <a:r>
              <a:rPr lang="en" sz="1800" b="1" dirty="0">
                <a:solidFill>
                  <a:schemeClr val="dk1"/>
                </a:solidFill>
              </a:rPr>
              <a:t>6. </a:t>
            </a:r>
            <a:r>
              <a:rPr lang="en" sz="1800" b="1" u="sng" dirty="0">
                <a:solidFill>
                  <a:schemeClr val="dk1"/>
                </a:solidFill>
              </a:rPr>
              <a:t>Standardizing Data</a:t>
            </a:r>
            <a:r>
              <a:rPr lang="en" sz="1800" u="sng" dirty="0">
                <a:solidFill>
                  <a:schemeClr val="dk1"/>
                </a:solidFill>
              </a:rPr>
              <a:t>:</a:t>
            </a:r>
            <a:r>
              <a:rPr lang="en" sz="1800" dirty="0">
                <a:solidFill>
                  <a:schemeClr val="dk1"/>
                </a:solidFill>
              </a:rPr>
              <a:t> Features like "pH" and "Time" are standardized to a similar scale, ensuring </a:t>
            </a:r>
            <a:r>
              <a:rPr lang="en" sz="1800" b="1" dirty="0">
                <a:solidFill>
                  <a:schemeClr val="dk1"/>
                </a:solidFill>
              </a:rPr>
              <a:t>equal contribution</a:t>
            </a:r>
            <a:r>
              <a:rPr lang="en" sz="1800" dirty="0">
                <a:solidFill>
                  <a:schemeClr val="dk1"/>
                </a:solidFill>
              </a:rPr>
              <a:t> to the model.</a:t>
            </a:r>
            <a:endParaRPr sz="1800" dirty="0">
              <a:solidFill>
                <a:schemeClr val="dk1"/>
              </a:solidFill>
            </a:endParaRPr>
          </a:p>
          <a:p>
            <a:pPr marL="0" lvl="0" indent="0" algn="just" rtl="0">
              <a:lnSpc>
                <a:spcPct val="115000"/>
              </a:lnSpc>
              <a:spcBef>
                <a:spcPts val="1400"/>
              </a:spcBef>
              <a:spcAft>
                <a:spcPts val="0"/>
              </a:spcAft>
              <a:buNone/>
            </a:pPr>
            <a:r>
              <a:rPr lang="en" sz="1800" b="1" dirty="0">
                <a:solidFill>
                  <a:schemeClr val="dk1"/>
                </a:solidFill>
              </a:rPr>
              <a:t>7. </a:t>
            </a:r>
            <a:r>
              <a:rPr lang="en" sz="1800" b="1" u="sng" dirty="0">
                <a:solidFill>
                  <a:schemeClr val="dk1"/>
                </a:solidFill>
              </a:rPr>
              <a:t>Building and Optimizing the Model:</a:t>
            </a:r>
            <a:r>
              <a:rPr lang="en" sz="1800" dirty="0">
                <a:solidFill>
                  <a:schemeClr val="dk1"/>
                </a:solidFill>
              </a:rPr>
              <a:t> A Layer with input, hidden, and output layers is built. Hyperparameter optimization is conducted to refine performance.</a:t>
            </a:r>
            <a:br>
              <a:rPr lang="en" sz="1100" dirty="0">
                <a:solidFill>
                  <a:schemeClr val="dk1"/>
                </a:solidFill>
              </a:rPr>
            </a:br>
            <a:endParaRPr sz="1100" dirty="0">
              <a:solidFill>
                <a:schemeClr val="dk1"/>
              </a:solidFill>
            </a:endParaRPr>
          </a:p>
          <a:p>
            <a:pPr marL="0" lvl="0" indent="0" algn="just" rtl="0">
              <a:lnSpc>
                <a:spcPct val="115000"/>
              </a:lnSpc>
              <a:spcBef>
                <a:spcPts val="1400"/>
              </a:spcBef>
              <a:spcAft>
                <a:spcPts val="0"/>
              </a:spcAft>
              <a:buNone/>
            </a:pPr>
            <a:br>
              <a:rPr lang="en" sz="1100" dirty="0">
                <a:solidFill>
                  <a:schemeClr val="dk1"/>
                </a:solidFill>
              </a:rPr>
            </a:br>
            <a:endParaRPr sz="1100" dirty="0">
              <a:solidFill>
                <a:schemeClr val="dk1"/>
              </a:solidFill>
            </a:endParaRPr>
          </a:p>
          <a:p>
            <a:pPr marL="0" lvl="0" indent="0" algn="l" rtl="0">
              <a:lnSpc>
                <a:spcPct val="115000"/>
              </a:lnSpc>
              <a:spcBef>
                <a:spcPts val="1400"/>
              </a:spcBef>
              <a:spcAft>
                <a:spcPts val="0"/>
              </a:spcAft>
              <a:buNone/>
            </a:pPr>
            <a:endParaRPr sz="1800" b="1" dirty="0">
              <a:solidFill>
                <a:schemeClr val="dk1"/>
              </a:solidFill>
            </a:endParaRPr>
          </a:p>
          <a:p>
            <a:pPr marL="457200" lvl="0" indent="0" algn="l" rtl="0">
              <a:lnSpc>
                <a:spcPct val="115000"/>
              </a:lnSpc>
              <a:spcBef>
                <a:spcPts val="1200"/>
              </a:spcBef>
              <a:spcAft>
                <a:spcPts val="0"/>
              </a:spcAft>
              <a:buNone/>
            </a:pPr>
            <a:endParaRPr sz="1100" dirty="0">
              <a:solidFill>
                <a:schemeClr val="dk1"/>
              </a:solidFill>
            </a:endParaRPr>
          </a:p>
          <a:p>
            <a:pPr marL="0" lvl="0" indent="0" algn="l" rtl="0">
              <a:lnSpc>
                <a:spcPct val="115000"/>
              </a:lnSpc>
              <a:spcBef>
                <a:spcPts val="1200"/>
              </a:spcBef>
              <a:spcAft>
                <a:spcPts val="0"/>
              </a:spcAft>
              <a:buNone/>
            </a:pPr>
            <a:endParaRPr sz="1100" dirty="0">
              <a:solidFill>
                <a:schemeClr val="dk1"/>
              </a:solidFill>
            </a:endParaRPr>
          </a:p>
          <a:p>
            <a:pPr marL="0" lvl="0" indent="0" algn="l" rtl="0">
              <a:lnSpc>
                <a:spcPct val="115000"/>
              </a:lnSpc>
              <a:spcBef>
                <a:spcPts val="1200"/>
              </a:spcBef>
              <a:spcAft>
                <a:spcPts val="0"/>
              </a:spcAft>
              <a:buNone/>
            </a:pPr>
            <a:endParaRPr sz="1300" b="1" dirty="0">
              <a:solidFill>
                <a:schemeClr val="dk1"/>
              </a:solidFill>
            </a:endParaRPr>
          </a:p>
          <a:p>
            <a:pPr marL="457200" lvl="0" indent="0" algn="l" rtl="0">
              <a:lnSpc>
                <a:spcPct val="115000"/>
              </a:lnSpc>
              <a:spcBef>
                <a:spcPts val="1200"/>
              </a:spcBef>
              <a:spcAft>
                <a:spcPts val="0"/>
              </a:spcAft>
              <a:buNone/>
            </a:pPr>
            <a:endParaRPr sz="1800" dirty="0">
              <a:solidFill>
                <a:schemeClr val="dk1"/>
              </a:solidFill>
            </a:endParaRPr>
          </a:p>
          <a:p>
            <a:pPr marL="914400" lvl="0" indent="0" algn="l" rtl="0">
              <a:lnSpc>
                <a:spcPct val="115000"/>
              </a:lnSpc>
              <a:spcBef>
                <a:spcPts val="1200"/>
              </a:spcBef>
              <a:spcAft>
                <a:spcPts val="0"/>
              </a:spcAft>
              <a:buNone/>
            </a:pPr>
            <a:endParaRPr sz="1800" dirty="0">
              <a:solidFill>
                <a:schemeClr val="dk1"/>
              </a:solidFill>
            </a:endParaRPr>
          </a:p>
          <a:p>
            <a:pPr marL="0" lvl="0" indent="0" algn="l" rtl="0">
              <a:spcBef>
                <a:spcPts val="1200"/>
              </a:spcBef>
              <a:spcAft>
                <a:spcPts val="0"/>
              </a:spcAft>
              <a:buNone/>
            </a:pPr>
            <a:endParaRPr sz="1800" dirty="0">
              <a:latin typeface="Calibri"/>
              <a:ea typeface="Calibri"/>
              <a:cs typeface="Calibri"/>
              <a:sym typeface="Calibri"/>
            </a:endParaRPr>
          </a:p>
        </p:txBody>
      </p:sp>
      <p:sp>
        <p:nvSpPr>
          <p:cNvPr id="255" name="Google Shape;255;p30"/>
          <p:cNvSpPr txBox="1"/>
          <p:nvPr/>
        </p:nvSpPr>
        <p:spPr>
          <a:xfrm>
            <a:off x="764675" y="0"/>
            <a:ext cx="789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                  </a:t>
            </a:r>
            <a:r>
              <a:rPr lang="en" sz="2800" b="1" u="sng">
                <a:latin typeface="Calibri"/>
                <a:ea typeface="Calibri"/>
                <a:cs typeface="Calibri"/>
                <a:sym typeface="Calibri"/>
              </a:rPr>
              <a:t>ML Model Development Pipeline</a:t>
            </a:r>
            <a:endParaRPr sz="2800" b="1" u="sng">
              <a:latin typeface="Calibri"/>
              <a:ea typeface="Calibri"/>
              <a:cs typeface="Calibri"/>
              <a:sym typeface="Calibri"/>
            </a:endParaRPr>
          </a:p>
        </p:txBody>
      </p:sp>
      <p:sp>
        <p:nvSpPr>
          <p:cNvPr id="256" name="Google Shape;256;p30"/>
          <p:cNvSpPr txBox="1">
            <a:spLocks noGrp="1"/>
          </p:cNvSpPr>
          <p:nvPr>
            <p:ph type="sldNum" idx="12"/>
          </p:nvPr>
        </p:nvSpPr>
        <p:spPr>
          <a:xfrm>
            <a:off x="7041005" y="4841080"/>
            <a:ext cx="21030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12</a:t>
            </a:fld>
            <a:endParaRPr sz="2000" b="1"/>
          </a:p>
        </p:txBody>
      </p:sp>
      <p:sp>
        <p:nvSpPr>
          <p:cNvPr id="257" name="Google Shape;257;p30"/>
          <p:cNvSpPr/>
          <p:nvPr/>
        </p:nvSpPr>
        <p:spPr>
          <a:xfrm>
            <a:off x="764675" y="4321875"/>
            <a:ext cx="909004" cy="801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258" name="Google Shape;258;p30"/>
          <p:cNvPicPr preferRelativeResize="0"/>
          <p:nvPr/>
        </p:nvPicPr>
        <p:blipFill rotWithShape="1">
          <a:blip r:embed="rId4">
            <a:alphaModFix/>
          </a:blip>
          <a:srcRect/>
          <a:stretch/>
        </p:blipFill>
        <p:spPr>
          <a:xfrm>
            <a:off x="8237550" y="0"/>
            <a:ext cx="906475" cy="80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a:latin typeface="Calibri"/>
              <a:ea typeface="Calibri"/>
              <a:cs typeface="Calibri"/>
              <a:sym typeface="Calibri"/>
            </a:endParaRPr>
          </a:p>
        </p:txBody>
      </p:sp>
      <p:sp>
        <p:nvSpPr>
          <p:cNvPr id="264" name="Google Shape;264;p31"/>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265" name="Google Shape;265;p31"/>
          <p:cNvPicPr preferRelativeResize="0"/>
          <p:nvPr/>
        </p:nvPicPr>
        <p:blipFill>
          <a:blip r:embed="rId3">
            <a:alphaModFix/>
          </a:blip>
          <a:stretch>
            <a:fillRect/>
          </a:stretch>
        </p:blipFill>
        <p:spPr>
          <a:xfrm>
            <a:off x="0" y="4339175"/>
            <a:ext cx="764675" cy="804325"/>
          </a:xfrm>
          <a:prstGeom prst="rect">
            <a:avLst/>
          </a:prstGeom>
          <a:noFill/>
          <a:ln>
            <a:noFill/>
          </a:ln>
        </p:spPr>
      </p:pic>
      <p:pic>
        <p:nvPicPr>
          <p:cNvPr id="266" name="Google Shape;266;p31"/>
          <p:cNvPicPr preferRelativeResize="0"/>
          <p:nvPr/>
        </p:nvPicPr>
        <p:blipFill rotWithShape="1">
          <a:blip r:embed="rId4">
            <a:alphaModFix/>
          </a:blip>
          <a:srcRect/>
          <a:stretch/>
        </p:blipFill>
        <p:spPr>
          <a:xfrm>
            <a:off x="764675" y="4359000"/>
            <a:ext cx="764675" cy="764675"/>
          </a:xfrm>
          <a:prstGeom prst="rect">
            <a:avLst/>
          </a:prstGeom>
          <a:noFill/>
          <a:ln>
            <a:noFill/>
          </a:ln>
        </p:spPr>
      </p:pic>
      <p:sp>
        <p:nvSpPr>
          <p:cNvPr id="267" name="Google Shape;267;p31"/>
          <p:cNvSpPr txBox="1"/>
          <p:nvPr/>
        </p:nvSpPr>
        <p:spPr>
          <a:xfrm>
            <a:off x="276337" y="572991"/>
            <a:ext cx="8867275" cy="3392496"/>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400"/>
              </a:spcBef>
              <a:spcAft>
                <a:spcPts val="0"/>
              </a:spcAft>
              <a:buNone/>
            </a:pPr>
            <a:r>
              <a:rPr lang="en" sz="1800" b="1" dirty="0">
                <a:solidFill>
                  <a:schemeClr val="dk1"/>
                </a:solidFill>
              </a:rPr>
              <a:t>8. </a:t>
            </a:r>
            <a:r>
              <a:rPr lang="en" sz="1800" b="1" u="sng" dirty="0">
                <a:solidFill>
                  <a:schemeClr val="dk1"/>
                </a:solidFill>
              </a:rPr>
              <a:t>Evaluating the Model:</a:t>
            </a:r>
            <a:r>
              <a:rPr lang="en" sz="1800" dirty="0">
                <a:solidFill>
                  <a:schemeClr val="dk1"/>
                </a:solidFill>
              </a:rPr>
              <a:t> Model performance is assessed using metrics like MSE, MAE, MAPE, R^2, MAPE, F1, Precision and Recall scores to measure prediction accuracy and checks for bias or overfitting, like taste-testing a dish to ensure it meets expectations.</a:t>
            </a:r>
            <a:endParaRPr sz="1800" dirty="0">
              <a:solidFill>
                <a:schemeClr val="dk1"/>
              </a:solidFill>
            </a:endParaRPr>
          </a:p>
          <a:p>
            <a:pPr marL="0" lvl="0" indent="0" algn="just" rtl="0">
              <a:lnSpc>
                <a:spcPct val="115000"/>
              </a:lnSpc>
              <a:spcBef>
                <a:spcPts val="1200"/>
              </a:spcBef>
              <a:spcAft>
                <a:spcPts val="0"/>
              </a:spcAft>
              <a:buNone/>
            </a:pPr>
            <a:r>
              <a:rPr lang="en" sz="1800" b="1" dirty="0">
                <a:solidFill>
                  <a:schemeClr val="dk1"/>
                </a:solidFill>
              </a:rPr>
              <a:t>9. </a:t>
            </a:r>
            <a:r>
              <a:rPr lang="en" sz="1800" b="1" u="sng" dirty="0">
                <a:solidFill>
                  <a:schemeClr val="dk1"/>
                </a:solidFill>
              </a:rPr>
              <a:t>Visualizing Results</a:t>
            </a:r>
            <a:r>
              <a:rPr lang="en" sz="1800" u="sng" dirty="0">
                <a:solidFill>
                  <a:schemeClr val="dk1"/>
                </a:solidFill>
              </a:rPr>
              <a:t>:</a:t>
            </a:r>
            <a:r>
              <a:rPr lang="en" sz="1800" dirty="0">
                <a:solidFill>
                  <a:schemeClr val="dk1"/>
                </a:solidFill>
              </a:rPr>
              <a:t> Visual tools like loss curves, actual vs. predicted plots, and feature importance charts explain the model's performance and highlight key contributing factors, serving as a "report card" for the model.</a:t>
            </a:r>
            <a:endParaRPr sz="1800" dirty="0">
              <a:solidFill>
                <a:schemeClr val="dk1"/>
              </a:solidFill>
            </a:endParaRPr>
          </a:p>
          <a:p>
            <a:pPr marL="0" lvl="0" indent="0" algn="just" rtl="0">
              <a:lnSpc>
                <a:spcPct val="115000"/>
              </a:lnSpc>
              <a:spcBef>
                <a:spcPts val="1200"/>
              </a:spcBef>
              <a:spcAft>
                <a:spcPts val="0"/>
              </a:spcAft>
              <a:buNone/>
            </a:pPr>
            <a:r>
              <a:rPr lang="en" sz="1800" b="1" dirty="0">
                <a:solidFill>
                  <a:schemeClr val="dk1"/>
                </a:solidFill>
              </a:rPr>
              <a:t>10. </a:t>
            </a:r>
            <a:r>
              <a:rPr lang="en" sz="1800" b="1" u="sng" dirty="0">
                <a:solidFill>
                  <a:schemeClr val="dk1"/>
                </a:solidFill>
              </a:rPr>
              <a:t>Showing the Model's Structure:</a:t>
            </a:r>
            <a:r>
              <a:rPr lang="en" sz="1800" dirty="0">
                <a:solidFill>
                  <a:schemeClr val="dk1"/>
                </a:solidFill>
              </a:rPr>
              <a:t> The neural network's structure is visualized, detailing the input layer (data entry), hidden layers (data processing), and output layer (predictions). This blueprint illustrates how the model works step by step.</a:t>
            </a:r>
            <a:br>
              <a:rPr lang="en" sz="1100" dirty="0">
                <a:solidFill>
                  <a:schemeClr val="dk1"/>
                </a:solidFill>
              </a:rPr>
            </a:br>
            <a:endParaRPr sz="1100" dirty="0">
              <a:solidFill>
                <a:schemeClr val="dk1"/>
              </a:solidFill>
            </a:endParaRPr>
          </a:p>
          <a:p>
            <a:pPr marL="0" lvl="0" indent="0" algn="just" rtl="0">
              <a:lnSpc>
                <a:spcPct val="115000"/>
              </a:lnSpc>
              <a:spcBef>
                <a:spcPts val="1400"/>
              </a:spcBef>
              <a:spcAft>
                <a:spcPts val="0"/>
              </a:spcAft>
              <a:buNone/>
            </a:pPr>
            <a:br>
              <a:rPr lang="en" sz="1100" dirty="0">
                <a:solidFill>
                  <a:schemeClr val="dk1"/>
                </a:solidFill>
              </a:rPr>
            </a:br>
            <a:r>
              <a:rPr lang="en" sz="1100" dirty="0">
                <a:solidFill>
                  <a:schemeClr val="dk1"/>
                </a:solidFill>
              </a:rPr>
              <a:t>							</a:t>
            </a:r>
            <a:endParaRPr sz="1100" dirty="0">
              <a:solidFill>
                <a:schemeClr val="dk1"/>
              </a:solidFill>
            </a:endParaRPr>
          </a:p>
          <a:p>
            <a:pPr marL="0" lvl="0" indent="0" algn="just" rtl="0">
              <a:lnSpc>
                <a:spcPct val="115000"/>
              </a:lnSpc>
              <a:spcBef>
                <a:spcPts val="1400"/>
              </a:spcBef>
              <a:spcAft>
                <a:spcPts val="0"/>
              </a:spcAft>
              <a:buNone/>
            </a:pPr>
            <a:br>
              <a:rPr lang="en" sz="1100" dirty="0">
                <a:solidFill>
                  <a:schemeClr val="dk1"/>
                </a:solidFill>
              </a:rPr>
            </a:br>
            <a:endParaRPr sz="1100" dirty="0">
              <a:solidFill>
                <a:schemeClr val="dk1"/>
              </a:solidFill>
            </a:endParaRPr>
          </a:p>
          <a:p>
            <a:pPr marL="0" lvl="0" indent="0" algn="l" rtl="0">
              <a:lnSpc>
                <a:spcPct val="115000"/>
              </a:lnSpc>
              <a:spcBef>
                <a:spcPts val="1400"/>
              </a:spcBef>
              <a:spcAft>
                <a:spcPts val="0"/>
              </a:spcAft>
              <a:buNone/>
            </a:pPr>
            <a:endParaRPr sz="1800" b="1" dirty="0">
              <a:solidFill>
                <a:schemeClr val="dk1"/>
              </a:solidFill>
            </a:endParaRPr>
          </a:p>
          <a:p>
            <a:pPr marL="457200" lvl="0" indent="0" algn="l" rtl="0">
              <a:lnSpc>
                <a:spcPct val="115000"/>
              </a:lnSpc>
              <a:spcBef>
                <a:spcPts val="1200"/>
              </a:spcBef>
              <a:spcAft>
                <a:spcPts val="0"/>
              </a:spcAft>
              <a:buNone/>
            </a:pPr>
            <a:endParaRPr sz="1100" dirty="0">
              <a:solidFill>
                <a:schemeClr val="dk1"/>
              </a:solidFill>
            </a:endParaRPr>
          </a:p>
          <a:p>
            <a:pPr marL="0" lvl="0" indent="0" algn="l" rtl="0">
              <a:lnSpc>
                <a:spcPct val="115000"/>
              </a:lnSpc>
              <a:spcBef>
                <a:spcPts val="1200"/>
              </a:spcBef>
              <a:spcAft>
                <a:spcPts val="0"/>
              </a:spcAft>
              <a:buNone/>
            </a:pPr>
            <a:endParaRPr sz="1100" dirty="0">
              <a:solidFill>
                <a:schemeClr val="dk1"/>
              </a:solidFill>
            </a:endParaRPr>
          </a:p>
          <a:p>
            <a:pPr marL="0" lvl="0" indent="0" algn="l" rtl="0">
              <a:lnSpc>
                <a:spcPct val="115000"/>
              </a:lnSpc>
              <a:spcBef>
                <a:spcPts val="1200"/>
              </a:spcBef>
              <a:spcAft>
                <a:spcPts val="0"/>
              </a:spcAft>
              <a:buNone/>
            </a:pPr>
            <a:endParaRPr sz="1300" b="1" dirty="0">
              <a:solidFill>
                <a:schemeClr val="dk1"/>
              </a:solidFill>
            </a:endParaRPr>
          </a:p>
          <a:p>
            <a:pPr marL="457200" lvl="0" indent="0" algn="l" rtl="0">
              <a:lnSpc>
                <a:spcPct val="115000"/>
              </a:lnSpc>
              <a:spcBef>
                <a:spcPts val="1200"/>
              </a:spcBef>
              <a:spcAft>
                <a:spcPts val="0"/>
              </a:spcAft>
              <a:buNone/>
            </a:pPr>
            <a:endParaRPr sz="1800" dirty="0">
              <a:solidFill>
                <a:schemeClr val="dk1"/>
              </a:solidFill>
            </a:endParaRPr>
          </a:p>
          <a:p>
            <a:pPr marL="914400" lvl="0" indent="0" algn="l" rtl="0">
              <a:lnSpc>
                <a:spcPct val="115000"/>
              </a:lnSpc>
              <a:spcBef>
                <a:spcPts val="1200"/>
              </a:spcBef>
              <a:spcAft>
                <a:spcPts val="0"/>
              </a:spcAft>
              <a:buNone/>
            </a:pPr>
            <a:endParaRPr sz="1800" dirty="0">
              <a:solidFill>
                <a:schemeClr val="dk1"/>
              </a:solidFill>
            </a:endParaRPr>
          </a:p>
          <a:p>
            <a:pPr marL="0" lvl="0" indent="0" algn="l" rtl="0">
              <a:spcBef>
                <a:spcPts val="1200"/>
              </a:spcBef>
              <a:spcAft>
                <a:spcPts val="0"/>
              </a:spcAft>
              <a:buNone/>
            </a:pPr>
            <a:endParaRPr sz="1800" dirty="0">
              <a:latin typeface="Calibri"/>
              <a:ea typeface="Calibri"/>
              <a:cs typeface="Calibri"/>
              <a:sym typeface="Calibri"/>
            </a:endParaRPr>
          </a:p>
        </p:txBody>
      </p:sp>
      <p:sp>
        <p:nvSpPr>
          <p:cNvPr id="268" name="Google Shape;268;p31"/>
          <p:cNvSpPr txBox="1"/>
          <p:nvPr/>
        </p:nvSpPr>
        <p:spPr>
          <a:xfrm>
            <a:off x="764675" y="0"/>
            <a:ext cx="789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                  </a:t>
            </a:r>
            <a:r>
              <a:rPr lang="en" sz="2800" b="1" u="sng">
                <a:latin typeface="Calibri"/>
                <a:ea typeface="Calibri"/>
                <a:cs typeface="Calibri"/>
                <a:sym typeface="Calibri"/>
              </a:rPr>
              <a:t>ML Model Development Pipeline</a:t>
            </a:r>
            <a:endParaRPr sz="2800" b="1" u="sng">
              <a:latin typeface="Calibri"/>
              <a:ea typeface="Calibri"/>
              <a:cs typeface="Calibri"/>
              <a:sym typeface="Calibri"/>
            </a:endParaRPr>
          </a:p>
        </p:txBody>
      </p:sp>
      <p:sp>
        <p:nvSpPr>
          <p:cNvPr id="269" name="Google Shape;269;p31"/>
          <p:cNvSpPr txBox="1">
            <a:spLocks noGrp="1"/>
          </p:cNvSpPr>
          <p:nvPr>
            <p:ph type="sldNum" idx="12"/>
          </p:nvPr>
        </p:nvSpPr>
        <p:spPr>
          <a:xfrm>
            <a:off x="7041005" y="4841080"/>
            <a:ext cx="21030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13</a:t>
            </a:fld>
            <a:endParaRPr sz="2000" b="1"/>
          </a:p>
        </p:txBody>
      </p:sp>
      <p:pic>
        <p:nvPicPr>
          <p:cNvPr id="270" name="Google Shape;270;p31"/>
          <p:cNvPicPr preferRelativeResize="0"/>
          <p:nvPr/>
        </p:nvPicPr>
        <p:blipFill rotWithShape="1">
          <a:blip r:embed="rId4">
            <a:alphaModFix/>
          </a:blip>
          <a:srcRect/>
          <a:stretch/>
        </p:blipFill>
        <p:spPr>
          <a:xfrm>
            <a:off x="8242125" y="0"/>
            <a:ext cx="901875" cy="804325"/>
          </a:xfrm>
          <a:prstGeom prst="rect">
            <a:avLst/>
          </a:prstGeom>
          <a:noFill/>
          <a:ln>
            <a:noFill/>
          </a:ln>
        </p:spPr>
      </p:pic>
      <p:sp>
        <p:nvSpPr>
          <p:cNvPr id="271" name="Google Shape;271;p31"/>
          <p:cNvSpPr/>
          <p:nvPr/>
        </p:nvSpPr>
        <p:spPr>
          <a:xfrm>
            <a:off x="777319" y="4380375"/>
            <a:ext cx="752032" cy="714062"/>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dt" idx="10"/>
          </p:nvPr>
        </p:nvSpPr>
        <p:spPr>
          <a:xfrm>
            <a:off x="2306668" y="4856372"/>
            <a:ext cx="4515900" cy="2154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sz="1400">
                <a:latin typeface="Calibri"/>
                <a:ea typeface="Calibri"/>
                <a:cs typeface="Calibri"/>
                <a:sym typeface="Calibri"/>
              </a:rPr>
              <a:t> </a:t>
            </a:r>
            <a:r>
              <a:rPr lang="en">
                <a:latin typeface="Calibri"/>
                <a:ea typeface="Calibri"/>
                <a:cs typeface="Calibri"/>
                <a:sym typeface="Calibri"/>
              </a:rPr>
              <a:t>Thapar Institute of Engineering and Technology</a:t>
            </a:r>
            <a:endParaRPr b="1">
              <a:latin typeface="Calibri"/>
              <a:ea typeface="Calibri"/>
              <a:cs typeface="Calibri"/>
              <a:sym typeface="Calibri"/>
            </a:endParaRPr>
          </a:p>
        </p:txBody>
      </p:sp>
      <p:sp>
        <p:nvSpPr>
          <p:cNvPr id="277" name="Google Shape;277;p32"/>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278" name="Google Shape;278;p32"/>
          <p:cNvPicPr preferRelativeResize="0"/>
          <p:nvPr/>
        </p:nvPicPr>
        <p:blipFill>
          <a:blip r:embed="rId3">
            <a:alphaModFix/>
          </a:blip>
          <a:stretch>
            <a:fillRect/>
          </a:stretch>
        </p:blipFill>
        <p:spPr>
          <a:xfrm>
            <a:off x="0" y="4339175"/>
            <a:ext cx="764675" cy="804325"/>
          </a:xfrm>
          <a:prstGeom prst="rect">
            <a:avLst/>
          </a:prstGeom>
          <a:noFill/>
          <a:ln>
            <a:noFill/>
          </a:ln>
        </p:spPr>
      </p:pic>
      <p:pic>
        <p:nvPicPr>
          <p:cNvPr id="279" name="Google Shape;279;p32"/>
          <p:cNvPicPr preferRelativeResize="0"/>
          <p:nvPr/>
        </p:nvPicPr>
        <p:blipFill rotWithShape="1">
          <a:blip r:embed="rId4">
            <a:alphaModFix/>
          </a:blip>
          <a:srcRect/>
          <a:stretch/>
        </p:blipFill>
        <p:spPr>
          <a:xfrm>
            <a:off x="8242125" y="0"/>
            <a:ext cx="901875" cy="804325"/>
          </a:xfrm>
          <a:prstGeom prst="rect">
            <a:avLst/>
          </a:prstGeom>
          <a:noFill/>
          <a:ln>
            <a:noFill/>
          </a:ln>
        </p:spPr>
      </p:pic>
      <p:sp>
        <p:nvSpPr>
          <p:cNvPr id="280" name="Google Shape;280;p32"/>
          <p:cNvSpPr txBox="1"/>
          <p:nvPr/>
        </p:nvSpPr>
        <p:spPr>
          <a:xfrm>
            <a:off x="0" y="763125"/>
            <a:ext cx="9144000" cy="4093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400"/>
              </a:spcBef>
              <a:spcAft>
                <a:spcPts val="0"/>
              </a:spcAft>
              <a:buClr>
                <a:schemeClr val="dk1"/>
              </a:buClr>
              <a:buSzPts val="1100"/>
              <a:buFont typeface="Arial"/>
              <a:buNone/>
            </a:pPr>
            <a:r>
              <a:rPr lang="en" sz="1800" b="1" dirty="0">
                <a:solidFill>
                  <a:schemeClr val="dk1"/>
                </a:solidFill>
              </a:rPr>
              <a:t>Case 1: Train-Test-Validation                  Case 2: Train-Test-Validation</a:t>
            </a:r>
            <a:endParaRPr sz="1800" dirty="0">
              <a:solidFill>
                <a:schemeClr val="dk1"/>
              </a:solidFill>
            </a:endParaRPr>
          </a:p>
          <a:p>
            <a:pPr marL="457200" lvl="0" indent="0" algn="just" rtl="0">
              <a:lnSpc>
                <a:spcPct val="115000"/>
              </a:lnSpc>
              <a:spcBef>
                <a:spcPts val="1200"/>
              </a:spcBef>
              <a:spcAft>
                <a:spcPts val="0"/>
              </a:spcAft>
              <a:buNone/>
            </a:pPr>
            <a:endParaRPr sz="1800" b="1" dirty="0">
              <a:solidFill>
                <a:schemeClr val="dk1"/>
              </a:solidFill>
            </a:endParaRPr>
          </a:p>
          <a:p>
            <a:pPr marL="457200" lvl="0" indent="0" algn="l" rtl="0">
              <a:lnSpc>
                <a:spcPct val="115000"/>
              </a:lnSpc>
              <a:spcBef>
                <a:spcPts val="1200"/>
              </a:spcBef>
              <a:spcAft>
                <a:spcPts val="0"/>
              </a:spcAft>
              <a:buNone/>
            </a:pPr>
            <a:endParaRPr sz="1800" dirty="0">
              <a:solidFill>
                <a:schemeClr val="dk1"/>
              </a:solidFill>
            </a:endParaRPr>
          </a:p>
          <a:p>
            <a:pPr marL="914400" lvl="0" indent="0" algn="l" rtl="0">
              <a:lnSpc>
                <a:spcPct val="115000"/>
              </a:lnSpc>
              <a:spcBef>
                <a:spcPts val="1200"/>
              </a:spcBef>
              <a:spcAft>
                <a:spcPts val="0"/>
              </a:spcAft>
              <a:buNone/>
            </a:pPr>
            <a:endParaRPr sz="1800" dirty="0">
              <a:solidFill>
                <a:schemeClr val="dk1"/>
              </a:solidFill>
            </a:endParaRPr>
          </a:p>
          <a:p>
            <a:pPr marL="0" lvl="0" indent="0" algn="l" rtl="0">
              <a:spcBef>
                <a:spcPts val="1200"/>
              </a:spcBef>
              <a:spcAft>
                <a:spcPts val="0"/>
              </a:spcAft>
              <a:buNone/>
            </a:pPr>
            <a:endParaRPr sz="1800" dirty="0">
              <a:latin typeface="Calibri"/>
              <a:ea typeface="Calibri"/>
              <a:cs typeface="Calibri"/>
              <a:sym typeface="Calibri"/>
            </a:endParaRPr>
          </a:p>
        </p:txBody>
      </p:sp>
      <p:sp>
        <p:nvSpPr>
          <p:cNvPr id="281" name="Google Shape;281;p32"/>
          <p:cNvSpPr txBox="1"/>
          <p:nvPr/>
        </p:nvSpPr>
        <p:spPr>
          <a:xfrm>
            <a:off x="764675" y="0"/>
            <a:ext cx="789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                  </a:t>
            </a:r>
            <a:r>
              <a:rPr lang="en" sz="2800" b="1" u="sng">
                <a:latin typeface="Calibri"/>
                <a:ea typeface="Calibri"/>
                <a:cs typeface="Calibri"/>
                <a:sym typeface="Calibri"/>
              </a:rPr>
              <a:t>ML Model Development Pipeline</a:t>
            </a:r>
            <a:endParaRPr sz="2800" b="1" u="sng">
              <a:latin typeface="Calibri"/>
              <a:ea typeface="Calibri"/>
              <a:cs typeface="Calibri"/>
              <a:sym typeface="Calibri"/>
            </a:endParaRPr>
          </a:p>
        </p:txBody>
      </p:sp>
      <p:pic>
        <p:nvPicPr>
          <p:cNvPr id="282" name="Google Shape;282;p32"/>
          <p:cNvPicPr preferRelativeResize="0"/>
          <p:nvPr/>
        </p:nvPicPr>
        <p:blipFill>
          <a:blip r:embed="rId5">
            <a:alphaModFix/>
          </a:blip>
          <a:stretch>
            <a:fillRect/>
          </a:stretch>
        </p:blipFill>
        <p:spPr>
          <a:xfrm>
            <a:off x="0" y="1469571"/>
            <a:ext cx="4174602" cy="2787354"/>
          </a:xfrm>
          <a:prstGeom prst="rect">
            <a:avLst/>
          </a:prstGeom>
          <a:noFill/>
          <a:ln>
            <a:noFill/>
          </a:ln>
        </p:spPr>
      </p:pic>
      <p:pic>
        <p:nvPicPr>
          <p:cNvPr id="283" name="Google Shape;283;p32"/>
          <p:cNvPicPr preferRelativeResize="0"/>
          <p:nvPr/>
        </p:nvPicPr>
        <p:blipFill>
          <a:blip r:embed="rId6">
            <a:alphaModFix/>
          </a:blip>
          <a:stretch>
            <a:fillRect/>
          </a:stretch>
        </p:blipFill>
        <p:spPr>
          <a:xfrm>
            <a:off x="4346051" y="1378725"/>
            <a:ext cx="4626500" cy="2878200"/>
          </a:xfrm>
          <a:prstGeom prst="rect">
            <a:avLst/>
          </a:prstGeom>
          <a:noFill/>
          <a:ln>
            <a:noFill/>
          </a:ln>
        </p:spPr>
      </p:pic>
      <p:sp>
        <p:nvSpPr>
          <p:cNvPr id="284" name="Google Shape;284;p32"/>
          <p:cNvSpPr txBox="1">
            <a:spLocks noGrp="1"/>
          </p:cNvSpPr>
          <p:nvPr>
            <p:ph type="sldNum" idx="12"/>
          </p:nvPr>
        </p:nvSpPr>
        <p:spPr>
          <a:xfrm>
            <a:off x="7041005" y="4819355"/>
            <a:ext cx="21030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14</a:t>
            </a:fld>
            <a:endParaRPr sz="20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dt" idx="10"/>
          </p:nvPr>
        </p:nvSpPr>
        <p:spPr>
          <a:xfrm>
            <a:off x="2306668" y="4856372"/>
            <a:ext cx="4515900" cy="2154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sz="1400">
                <a:latin typeface="Calibri"/>
                <a:ea typeface="Calibri"/>
                <a:cs typeface="Calibri"/>
                <a:sym typeface="Calibri"/>
              </a:rPr>
              <a:t> </a:t>
            </a:r>
            <a:r>
              <a:rPr lang="en">
                <a:latin typeface="Calibri"/>
                <a:ea typeface="Calibri"/>
                <a:cs typeface="Calibri"/>
                <a:sym typeface="Calibri"/>
              </a:rPr>
              <a:t>Thapar Institute of Engineering and Technology</a:t>
            </a:r>
            <a:endParaRPr b="1">
              <a:latin typeface="Calibri"/>
              <a:ea typeface="Calibri"/>
              <a:cs typeface="Calibri"/>
              <a:sym typeface="Calibri"/>
            </a:endParaRPr>
          </a:p>
        </p:txBody>
      </p:sp>
      <p:sp>
        <p:nvSpPr>
          <p:cNvPr id="290" name="Google Shape;290;p33"/>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291" name="Google Shape;291;p33"/>
          <p:cNvPicPr preferRelativeResize="0"/>
          <p:nvPr/>
        </p:nvPicPr>
        <p:blipFill>
          <a:blip r:embed="rId3">
            <a:alphaModFix/>
          </a:blip>
          <a:stretch>
            <a:fillRect/>
          </a:stretch>
        </p:blipFill>
        <p:spPr>
          <a:xfrm>
            <a:off x="0" y="4339175"/>
            <a:ext cx="764675" cy="804325"/>
          </a:xfrm>
          <a:prstGeom prst="rect">
            <a:avLst/>
          </a:prstGeom>
          <a:noFill/>
          <a:ln>
            <a:noFill/>
          </a:ln>
        </p:spPr>
      </p:pic>
      <p:pic>
        <p:nvPicPr>
          <p:cNvPr id="292" name="Google Shape;292;p33"/>
          <p:cNvPicPr preferRelativeResize="0"/>
          <p:nvPr/>
        </p:nvPicPr>
        <p:blipFill rotWithShape="1">
          <a:blip r:embed="rId4">
            <a:alphaModFix/>
          </a:blip>
          <a:srcRect/>
          <a:stretch/>
        </p:blipFill>
        <p:spPr>
          <a:xfrm>
            <a:off x="8259450" y="-1675"/>
            <a:ext cx="884550" cy="884550"/>
          </a:xfrm>
          <a:prstGeom prst="rect">
            <a:avLst/>
          </a:prstGeom>
          <a:noFill/>
          <a:ln>
            <a:noFill/>
          </a:ln>
        </p:spPr>
      </p:pic>
      <p:sp>
        <p:nvSpPr>
          <p:cNvPr id="293" name="Google Shape;293;p33"/>
          <p:cNvSpPr txBox="1"/>
          <p:nvPr/>
        </p:nvSpPr>
        <p:spPr>
          <a:xfrm>
            <a:off x="0" y="763125"/>
            <a:ext cx="9144000" cy="4093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400"/>
              </a:spcBef>
              <a:spcAft>
                <a:spcPts val="0"/>
              </a:spcAft>
              <a:buNone/>
            </a:pPr>
            <a:r>
              <a:rPr lang="en" sz="1800" b="1" u="sng" dirty="0">
                <a:solidFill>
                  <a:schemeClr val="dk1"/>
                </a:solidFill>
              </a:rPr>
              <a:t>Curated Visualization Curves:</a:t>
            </a:r>
            <a:r>
              <a:rPr lang="en" sz="1800" b="1" dirty="0">
                <a:solidFill>
                  <a:schemeClr val="dk1"/>
                </a:solidFill>
              </a:rPr>
              <a:t> Case 1: Train-Test-Validation</a:t>
            </a:r>
            <a:endParaRPr sz="1800" b="1" u="sng" dirty="0">
              <a:solidFill>
                <a:schemeClr val="dk1"/>
              </a:solidFill>
            </a:endParaRPr>
          </a:p>
          <a:p>
            <a:pPr marL="457200" lvl="0" indent="0" algn="l" rtl="0">
              <a:lnSpc>
                <a:spcPct val="115000"/>
              </a:lnSpc>
              <a:spcBef>
                <a:spcPts val="1200"/>
              </a:spcBef>
              <a:spcAft>
                <a:spcPts val="0"/>
              </a:spcAft>
              <a:buNone/>
            </a:pPr>
            <a:endParaRPr sz="1800" dirty="0">
              <a:solidFill>
                <a:schemeClr val="dk1"/>
              </a:solidFill>
            </a:endParaRPr>
          </a:p>
          <a:p>
            <a:pPr marL="457200" lvl="0" indent="0" algn="just" rtl="0">
              <a:lnSpc>
                <a:spcPct val="115000"/>
              </a:lnSpc>
              <a:spcBef>
                <a:spcPts val="1200"/>
              </a:spcBef>
              <a:spcAft>
                <a:spcPts val="0"/>
              </a:spcAft>
              <a:buNone/>
            </a:pPr>
            <a:endParaRPr sz="1800" b="1" dirty="0">
              <a:solidFill>
                <a:schemeClr val="dk1"/>
              </a:solidFill>
            </a:endParaRPr>
          </a:p>
          <a:p>
            <a:pPr marL="457200" lvl="0" indent="0" algn="l" rtl="0">
              <a:lnSpc>
                <a:spcPct val="115000"/>
              </a:lnSpc>
              <a:spcBef>
                <a:spcPts val="1200"/>
              </a:spcBef>
              <a:spcAft>
                <a:spcPts val="0"/>
              </a:spcAft>
              <a:buNone/>
            </a:pPr>
            <a:endParaRPr sz="1800" dirty="0">
              <a:solidFill>
                <a:schemeClr val="dk1"/>
              </a:solidFill>
            </a:endParaRPr>
          </a:p>
          <a:p>
            <a:pPr marL="914400" lvl="0" indent="0" algn="l" rtl="0">
              <a:lnSpc>
                <a:spcPct val="115000"/>
              </a:lnSpc>
              <a:spcBef>
                <a:spcPts val="1200"/>
              </a:spcBef>
              <a:spcAft>
                <a:spcPts val="0"/>
              </a:spcAft>
              <a:buNone/>
            </a:pPr>
            <a:endParaRPr sz="1800" dirty="0">
              <a:solidFill>
                <a:schemeClr val="dk1"/>
              </a:solidFill>
            </a:endParaRPr>
          </a:p>
          <a:p>
            <a:pPr marL="0" lvl="0" indent="0" algn="l" rtl="0">
              <a:spcBef>
                <a:spcPts val="1200"/>
              </a:spcBef>
              <a:spcAft>
                <a:spcPts val="0"/>
              </a:spcAft>
              <a:buNone/>
            </a:pPr>
            <a:endParaRPr sz="1800" dirty="0">
              <a:latin typeface="Calibri"/>
              <a:ea typeface="Calibri"/>
              <a:cs typeface="Calibri"/>
              <a:sym typeface="Calibri"/>
            </a:endParaRPr>
          </a:p>
        </p:txBody>
      </p:sp>
      <p:sp>
        <p:nvSpPr>
          <p:cNvPr id="294" name="Google Shape;294;p33"/>
          <p:cNvSpPr txBox="1"/>
          <p:nvPr/>
        </p:nvSpPr>
        <p:spPr>
          <a:xfrm>
            <a:off x="764675" y="0"/>
            <a:ext cx="789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                  </a:t>
            </a:r>
            <a:r>
              <a:rPr lang="en" sz="2800" b="1" u="sng">
                <a:latin typeface="Calibri"/>
                <a:ea typeface="Calibri"/>
                <a:cs typeface="Calibri"/>
                <a:sym typeface="Calibri"/>
              </a:rPr>
              <a:t>ML Model Development Pipeline</a:t>
            </a:r>
            <a:endParaRPr sz="2800" b="1" u="sng">
              <a:latin typeface="Calibri"/>
              <a:ea typeface="Calibri"/>
              <a:cs typeface="Calibri"/>
              <a:sym typeface="Calibri"/>
            </a:endParaRPr>
          </a:p>
        </p:txBody>
      </p:sp>
      <p:sp>
        <p:nvSpPr>
          <p:cNvPr id="295" name="Google Shape;295;p33"/>
          <p:cNvSpPr txBox="1"/>
          <p:nvPr/>
        </p:nvSpPr>
        <p:spPr>
          <a:xfrm>
            <a:off x="1987900" y="4240850"/>
            <a:ext cx="6920700" cy="615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b="1"/>
          </a:p>
        </p:txBody>
      </p:sp>
      <p:pic>
        <p:nvPicPr>
          <p:cNvPr id="296" name="Google Shape;296;p33"/>
          <p:cNvPicPr preferRelativeResize="0"/>
          <p:nvPr/>
        </p:nvPicPr>
        <p:blipFill>
          <a:blip r:embed="rId5">
            <a:alphaModFix/>
          </a:blip>
          <a:stretch>
            <a:fillRect/>
          </a:stretch>
        </p:blipFill>
        <p:spPr>
          <a:xfrm>
            <a:off x="-6" y="1434157"/>
            <a:ext cx="2835200" cy="2275175"/>
          </a:xfrm>
          <a:prstGeom prst="rect">
            <a:avLst/>
          </a:prstGeom>
          <a:noFill/>
          <a:ln>
            <a:noFill/>
          </a:ln>
        </p:spPr>
      </p:pic>
      <p:pic>
        <p:nvPicPr>
          <p:cNvPr id="297" name="Google Shape;297;p33"/>
          <p:cNvPicPr preferRelativeResize="0"/>
          <p:nvPr/>
        </p:nvPicPr>
        <p:blipFill>
          <a:blip r:embed="rId6">
            <a:alphaModFix/>
          </a:blip>
          <a:stretch>
            <a:fillRect/>
          </a:stretch>
        </p:blipFill>
        <p:spPr>
          <a:xfrm>
            <a:off x="2919150" y="2331875"/>
            <a:ext cx="3146580" cy="2439000"/>
          </a:xfrm>
          <a:prstGeom prst="rect">
            <a:avLst/>
          </a:prstGeom>
          <a:noFill/>
          <a:ln>
            <a:noFill/>
          </a:ln>
        </p:spPr>
      </p:pic>
      <p:pic>
        <p:nvPicPr>
          <p:cNvPr id="298" name="Google Shape;298;p33"/>
          <p:cNvPicPr preferRelativeResize="0"/>
          <p:nvPr/>
        </p:nvPicPr>
        <p:blipFill rotWithShape="1">
          <a:blip r:embed="rId7">
            <a:alphaModFix/>
          </a:blip>
          <a:srcRect l="-3295" b="-6940"/>
          <a:stretch/>
        </p:blipFill>
        <p:spPr>
          <a:xfrm>
            <a:off x="6149675" y="1290638"/>
            <a:ext cx="2835200" cy="2275175"/>
          </a:xfrm>
          <a:prstGeom prst="rect">
            <a:avLst/>
          </a:prstGeom>
          <a:noFill/>
          <a:ln>
            <a:noFill/>
          </a:ln>
        </p:spPr>
      </p:pic>
      <p:sp>
        <p:nvSpPr>
          <p:cNvPr id="299" name="Google Shape;299;p33"/>
          <p:cNvSpPr txBox="1">
            <a:spLocks noGrp="1"/>
          </p:cNvSpPr>
          <p:nvPr>
            <p:ph type="sldNum" idx="12"/>
          </p:nvPr>
        </p:nvSpPr>
        <p:spPr>
          <a:xfrm>
            <a:off x="7041005" y="4856455"/>
            <a:ext cx="21030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15</a:t>
            </a:fld>
            <a:endParaRPr sz="20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4"/>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b="1">
              <a:latin typeface="Calibri"/>
              <a:ea typeface="Calibri"/>
              <a:cs typeface="Calibri"/>
              <a:sym typeface="Calibri"/>
            </a:endParaRPr>
          </a:p>
        </p:txBody>
      </p:sp>
      <p:sp>
        <p:nvSpPr>
          <p:cNvPr id="305" name="Google Shape;305;p34"/>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306" name="Google Shape;306;p34"/>
          <p:cNvPicPr preferRelativeResize="0"/>
          <p:nvPr/>
        </p:nvPicPr>
        <p:blipFill>
          <a:blip r:embed="rId3">
            <a:alphaModFix/>
          </a:blip>
          <a:stretch>
            <a:fillRect/>
          </a:stretch>
        </p:blipFill>
        <p:spPr>
          <a:xfrm>
            <a:off x="0" y="4339175"/>
            <a:ext cx="764675" cy="804325"/>
          </a:xfrm>
          <a:prstGeom prst="rect">
            <a:avLst/>
          </a:prstGeom>
          <a:noFill/>
          <a:ln>
            <a:noFill/>
          </a:ln>
        </p:spPr>
      </p:pic>
      <p:pic>
        <p:nvPicPr>
          <p:cNvPr id="307" name="Google Shape;307;p34"/>
          <p:cNvPicPr preferRelativeResize="0"/>
          <p:nvPr/>
        </p:nvPicPr>
        <p:blipFill rotWithShape="1">
          <a:blip r:embed="rId4">
            <a:alphaModFix/>
          </a:blip>
          <a:srcRect/>
          <a:stretch/>
        </p:blipFill>
        <p:spPr>
          <a:xfrm>
            <a:off x="8259225" y="0"/>
            <a:ext cx="884775" cy="764675"/>
          </a:xfrm>
          <a:prstGeom prst="rect">
            <a:avLst/>
          </a:prstGeom>
          <a:noFill/>
          <a:ln>
            <a:noFill/>
          </a:ln>
        </p:spPr>
      </p:pic>
      <p:sp>
        <p:nvSpPr>
          <p:cNvPr id="308" name="Google Shape;308;p34"/>
          <p:cNvSpPr txBox="1"/>
          <p:nvPr/>
        </p:nvSpPr>
        <p:spPr>
          <a:xfrm>
            <a:off x="0" y="763125"/>
            <a:ext cx="9144000" cy="4093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400"/>
              </a:spcBef>
              <a:spcAft>
                <a:spcPts val="0"/>
              </a:spcAft>
              <a:buNone/>
            </a:pPr>
            <a:r>
              <a:rPr lang="en" sz="1800" b="1" u="sng" dirty="0">
                <a:solidFill>
                  <a:schemeClr val="dk1"/>
                </a:solidFill>
              </a:rPr>
              <a:t>Curated Visualization Curves:</a:t>
            </a:r>
            <a:r>
              <a:rPr lang="en" sz="1800" b="1" dirty="0">
                <a:solidFill>
                  <a:schemeClr val="dk1"/>
                </a:solidFill>
              </a:rPr>
              <a:t> Case 1: Train-Test-Validation</a:t>
            </a:r>
            <a:endParaRPr sz="1800" b="1" u="sng" dirty="0">
              <a:solidFill>
                <a:schemeClr val="dk1"/>
              </a:solidFill>
            </a:endParaRPr>
          </a:p>
          <a:p>
            <a:pPr marL="457200" lvl="0" indent="0" algn="l" rtl="0">
              <a:lnSpc>
                <a:spcPct val="115000"/>
              </a:lnSpc>
              <a:spcBef>
                <a:spcPts val="1200"/>
              </a:spcBef>
              <a:spcAft>
                <a:spcPts val="0"/>
              </a:spcAft>
              <a:buNone/>
            </a:pPr>
            <a:endParaRPr sz="1800" dirty="0">
              <a:solidFill>
                <a:schemeClr val="dk1"/>
              </a:solidFill>
            </a:endParaRPr>
          </a:p>
          <a:p>
            <a:pPr marL="457200" lvl="0" indent="0" algn="just" rtl="0">
              <a:lnSpc>
                <a:spcPct val="115000"/>
              </a:lnSpc>
              <a:spcBef>
                <a:spcPts val="1200"/>
              </a:spcBef>
              <a:spcAft>
                <a:spcPts val="0"/>
              </a:spcAft>
              <a:buNone/>
            </a:pPr>
            <a:endParaRPr sz="1800" b="1" dirty="0">
              <a:solidFill>
                <a:schemeClr val="dk1"/>
              </a:solidFill>
            </a:endParaRPr>
          </a:p>
          <a:p>
            <a:pPr marL="457200" lvl="0" indent="0" algn="l" rtl="0">
              <a:lnSpc>
                <a:spcPct val="115000"/>
              </a:lnSpc>
              <a:spcBef>
                <a:spcPts val="1200"/>
              </a:spcBef>
              <a:spcAft>
                <a:spcPts val="0"/>
              </a:spcAft>
              <a:buNone/>
            </a:pPr>
            <a:endParaRPr sz="1800" dirty="0">
              <a:solidFill>
                <a:schemeClr val="dk1"/>
              </a:solidFill>
            </a:endParaRPr>
          </a:p>
          <a:p>
            <a:pPr marL="0" lvl="0" indent="0" algn="l" rtl="0">
              <a:spcBef>
                <a:spcPts val="1200"/>
              </a:spcBef>
              <a:spcAft>
                <a:spcPts val="0"/>
              </a:spcAft>
              <a:buNone/>
            </a:pPr>
            <a:endParaRPr sz="1800" dirty="0">
              <a:latin typeface="Calibri"/>
              <a:ea typeface="Calibri"/>
              <a:cs typeface="Calibri"/>
              <a:sym typeface="Calibri"/>
            </a:endParaRPr>
          </a:p>
        </p:txBody>
      </p:sp>
      <p:sp>
        <p:nvSpPr>
          <p:cNvPr id="309" name="Google Shape;309;p34"/>
          <p:cNvSpPr txBox="1"/>
          <p:nvPr/>
        </p:nvSpPr>
        <p:spPr>
          <a:xfrm>
            <a:off x="764675" y="0"/>
            <a:ext cx="789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                  </a:t>
            </a:r>
            <a:r>
              <a:rPr lang="en" sz="2800" b="1" u="sng">
                <a:latin typeface="Calibri"/>
                <a:ea typeface="Calibri"/>
                <a:cs typeface="Calibri"/>
                <a:sym typeface="Calibri"/>
              </a:rPr>
              <a:t>ML Model Development Pipeline</a:t>
            </a:r>
            <a:endParaRPr sz="2800" b="1" u="sng">
              <a:latin typeface="Calibri"/>
              <a:ea typeface="Calibri"/>
              <a:cs typeface="Calibri"/>
              <a:sym typeface="Calibri"/>
            </a:endParaRPr>
          </a:p>
        </p:txBody>
      </p:sp>
      <p:sp>
        <p:nvSpPr>
          <p:cNvPr id="310" name="Google Shape;310;p34"/>
          <p:cNvSpPr txBox="1"/>
          <p:nvPr/>
        </p:nvSpPr>
        <p:spPr>
          <a:xfrm>
            <a:off x="1987900" y="4240850"/>
            <a:ext cx="6920700" cy="615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b="1"/>
          </a:p>
        </p:txBody>
      </p:sp>
      <p:pic>
        <p:nvPicPr>
          <p:cNvPr id="311" name="Google Shape;311;p34"/>
          <p:cNvPicPr preferRelativeResize="0"/>
          <p:nvPr/>
        </p:nvPicPr>
        <p:blipFill>
          <a:blip r:embed="rId5">
            <a:alphaModFix/>
          </a:blip>
          <a:stretch>
            <a:fillRect/>
          </a:stretch>
        </p:blipFill>
        <p:spPr>
          <a:xfrm>
            <a:off x="5636007" y="1967851"/>
            <a:ext cx="3272593" cy="2663775"/>
          </a:xfrm>
          <a:prstGeom prst="rect">
            <a:avLst/>
          </a:prstGeom>
          <a:noFill/>
          <a:ln>
            <a:noFill/>
          </a:ln>
        </p:spPr>
      </p:pic>
      <p:pic>
        <p:nvPicPr>
          <p:cNvPr id="312" name="Google Shape;312;p34"/>
          <p:cNvPicPr preferRelativeResize="0"/>
          <p:nvPr/>
        </p:nvPicPr>
        <p:blipFill>
          <a:blip r:embed="rId6">
            <a:alphaModFix/>
          </a:blip>
          <a:stretch>
            <a:fillRect/>
          </a:stretch>
        </p:blipFill>
        <p:spPr>
          <a:xfrm>
            <a:off x="290100" y="1352248"/>
            <a:ext cx="6981763" cy="615600"/>
          </a:xfrm>
          <a:prstGeom prst="rect">
            <a:avLst/>
          </a:prstGeom>
          <a:noFill/>
          <a:ln>
            <a:noFill/>
          </a:ln>
        </p:spPr>
      </p:pic>
      <p:pic>
        <p:nvPicPr>
          <p:cNvPr id="313" name="Google Shape;313;p34"/>
          <p:cNvPicPr preferRelativeResize="0"/>
          <p:nvPr/>
        </p:nvPicPr>
        <p:blipFill>
          <a:blip r:embed="rId7">
            <a:alphaModFix/>
          </a:blip>
          <a:stretch>
            <a:fillRect/>
          </a:stretch>
        </p:blipFill>
        <p:spPr>
          <a:xfrm>
            <a:off x="1619125" y="2047210"/>
            <a:ext cx="3927100" cy="2729813"/>
          </a:xfrm>
          <a:prstGeom prst="rect">
            <a:avLst/>
          </a:prstGeom>
          <a:noFill/>
          <a:ln>
            <a:noFill/>
          </a:ln>
        </p:spPr>
      </p:pic>
      <p:sp>
        <p:nvSpPr>
          <p:cNvPr id="314" name="Google Shape;314;p34"/>
          <p:cNvSpPr txBox="1">
            <a:spLocks noGrp="1"/>
          </p:cNvSpPr>
          <p:nvPr>
            <p:ph type="sldNum" idx="12"/>
          </p:nvPr>
        </p:nvSpPr>
        <p:spPr>
          <a:xfrm>
            <a:off x="7041005" y="4841080"/>
            <a:ext cx="21030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16</a:t>
            </a:fld>
            <a:endParaRPr sz="20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5"/>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b="1">
              <a:latin typeface="Calibri"/>
              <a:ea typeface="Calibri"/>
              <a:cs typeface="Calibri"/>
              <a:sym typeface="Calibri"/>
            </a:endParaRPr>
          </a:p>
        </p:txBody>
      </p:sp>
      <p:sp>
        <p:nvSpPr>
          <p:cNvPr id="320" name="Google Shape;320;p35"/>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321" name="Google Shape;321;p35"/>
          <p:cNvPicPr preferRelativeResize="0"/>
          <p:nvPr/>
        </p:nvPicPr>
        <p:blipFill>
          <a:blip r:embed="rId3">
            <a:alphaModFix/>
          </a:blip>
          <a:stretch>
            <a:fillRect/>
          </a:stretch>
        </p:blipFill>
        <p:spPr>
          <a:xfrm>
            <a:off x="0" y="4339175"/>
            <a:ext cx="764675" cy="804325"/>
          </a:xfrm>
          <a:prstGeom prst="rect">
            <a:avLst/>
          </a:prstGeom>
          <a:noFill/>
          <a:ln>
            <a:noFill/>
          </a:ln>
        </p:spPr>
      </p:pic>
      <p:pic>
        <p:nvPicPr>
          <p:cNvPr id="322" name="Google Shape;322;p35"/>
          <p:cNvPicPr preferRelativeResize="0"/>
          <p:nvPr/>
        </p:nvPicPr>
        <p:blipFill rotWithShape="1">
          <a:blip r:embed="rId4">
            <a:alphaModFix/>
          </a:blip>
          <a:srcRect/>
          <a:stretch/>
        </p:blipFill>
        <p:spPr>
          <a:xfrm>
            <a:off x="8226950" y="0"/>
            <a:ext cx="917050" cy="917050"/>
          </a:xfrm>
          <a:prstGeom prst="rect">
            <a:avLst/>
          </a:prstGeom>
          <a:noFill/>
          <a:ln>
            <a:noFill/>
          </a:ln>
        </p:spPr>
      </p:pic>
      <p:sp>
        <p:nvSpPr>
          <p:cNvPr id="323" name="Google Shape;323;p35"/>
          <p:cNvSpPr txBox="1"/>
          <p:nvPr/>
        </p:nvSpPr>
        <p:spPr>
          <a:xfrm>
            <a:off x="0" y="763125"/>
            <a:ext cx="9144000" cy="4093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400"/>
              </a:spcBef>
              <a:spcAft>
                <a:spcPts val="0"/>
              </a:spcAft>
              <a:buNone/>
            </a:pPr>
            <a:r>
              <a:rPr lang="en" sz="1800" b="1" u="sng" dirty="0">
                <a:solidFill>
                  <a:schemeClr val="dk1"/>
                </a:solidFill>
              </a:rPr>
              <a:t>Curated Visualization Curves:</a:t>
            </a:r>
            <a:r>
              <a:rPr lang="en" sz="1800" b="1" dirty="0">
                <a:solidFill>
                  <a:schemeClr val="dk1"/>
                </a:solidFill>
              </a:rPr>
              <a:t> Case 2: Train-Test</a:t>
            </a:r>
            <a:endParaRPr sz="1800" b="1" u="sng" dirty="0">
              <a:solidFill>
                <a:schemeClr val="dk1"/>
              </a:solidFill>
            </a:endParaRPr>
          </a:p>
          <a:p>
            <a:pPr marL="457200" lvl="0" indent="0" algn="l" rtl="0">
              <a:lnSpc>
                <a:spcPct val="115000"/>
              </a:lnSpc>
              <a:spcBef>
                <a:spcPts val="1200"/>
              </a:spcBef>
              <a:spcAft>
                <a:spcPts val="0"/>
              </a:spcAft>
              <a:buNone/>
            </a:pPr>
            <a:endParaRPr sz="1800" dirty="0">
              <a:solidFill>
                <a:schemeClr val="dk1"/>
              </a:solidFill>
            </a:endParaRPr>
          </a:p>
          <a:p>
            <a:pPr marL="457200" lvl="0" indent="0" algn="just" rtl="0">
              <a:lnSpc>
                <a:spcPct val="115000"/>
              </a:lnSpc>
              <a:spcBef>
                <a:spcPts val="1200"/>
              </a:spcBef>
              <a:spcAft>
                <a:spcPts val="0"/>
              </a:spcAft>
              <a:buNone/>
            </a:pPr>
            <a:endParaRPr sz="1800" b="1" dirty="0">
              <a:solidFill>
                <a:schemeClr val="dk1"/>
              </a:solidFill>
            </a:endParaRPr>
          </a:p>
          <a:p>
            <a:pPr marL="457200" lvl="0" indent="0" algn="l" rtl="0">
              <a:lnSpc>
                <a:spcPct val="115000"/>
              </a:lnSpc>
              <a:spcBef>
                <a:spcPts val="1200"/>
              </a:spcBef>
              <a:spcAft>
                <a:spcPts val="0"/>
              </a:spcAft>
              <a:buNone/>
            </a:pPr>
            <a:endParaRPr sz="1800" dirty="0">
              <a:solidFill>
                <a:schemeClr val="dk1"/>
              </a:solidFill>
            </a:endParaRPr>
          </a:p>
          <a:p>
            <a:pPr marL="914400" lvl="0" indent="0" algn="l" rtl="0">
              <a:lnSpc>
                <a:spcPct val="115000"/>
              </a:lnSpc>
              <a:spcBef>
                <a:spcPts val="1200"/>
              </a:spcBef>
              <a:spcAft>
                <a:spcPts val="0"/>
              </a:spcAft>
              <a:buNone/>
            </a:pPr>
            <a:endParaRPr sz="1800" dirty="0">
              <a:solidFill>
                <a:schemeClr val="dk1"/>
              </a:solidFill>
            </a:endParaRPr>
          </a:p>
          <a:p>
            <a:pPr marL="0" lvl="0" indent="0" algn="l" rtl="0">
              <a:spcBef>
                <a:spcPts val="1200"/>
              </a:spcBef>
              <a:spcAft>
                <a:spcPts val="0"/>
              </a:spcAft>
              <a:buNone/>
            </a:pPr>
            <a:endParaRPr sz="1800" dirty="0">
              <a:latin typeface="Calibri"/>
              <a:ea typeface="Calibri"/>
              <a:cs typeface="Calibri"/>
              <a:sym typeface="Calibri"/>
            </a:endParaRPr>
          </a:p>
        </p:txBody>
      </p:sp>
      <p:sp>
        <p:nvSpPr>
          <p:cNvPr id="324" name="Google Shape;324;p35"/>
          <p:cNvSpPr txBox="1"/>
          <p:nvPr/>
        </p:nvSpPr>
        <p:spPr>
          <a:xfrm>
            <a:off x="764675" y="0"/>
            <a:ext cx="789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                  </a:t>
            </a:r>
            <a:r>
              <a:rPr lang="en" sz="2800" b="1" u="sng">
                <a:latin typeface="Calibri"/>
                <a:ea typeface="Calibri"/>
                <a:cs typeface="Calibri"/>
                <a:sym typeface="Calibri"/>
              </a:rPr>
              <a:t>ML Model Development Pipeline</a:t>
            </a:r>
            <a:endParaRPr sz="2800" b="1" u="sng">
              <a:latin typeface="Calibri"/>
              <a:ea typeface="Calibri"/>
              <a:cs typeface="Calibri"/>
              <a:sym typeface="Calibri"/>
            </a:endParaRPr>
          </a:p>
        </p:txBody>
      </p:sp>
      <p:sp>
        <p:nvSpPr>
          <p:cNvPr id="325" name="Google Shape;325;p35"/>
          <p:cNvSpPr txBox="1"/>
          <p:nvPr/>
        </p:nvSpPr>
        <p:spPr>
          <a:xfrm>
            <a:off x="1987900" y="4317050"/>
            <a:ext cx="6920700" cy="615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b="1"/>
          </a:p>
        </p:txBody>
      </p:sp>
      <p:pic>
        <p:nvPicPr>
          <p:cNvPr id="326" name="Google Shape;326;p35"/>
          <p:cNvPicPr preferRelativeResize="0"/>
          <p:nvPr/>
        </p:nvPicPr>
        <p:blipFill>
          <a:blip r:embed="rId5">
            <a:alphaModFix/>
          </a:blip>
          <a:stretch>
            <a:fillRect/>
          </a:stretch>
        </p:blipFill>
        <p:spPr>
          <a:xfrm>
            <a:off x="114351" y="1486512"/>
            <a:ext cx="2704746" cy="2170475"/>
          </a:xfrm>
          <a:prstGeom prst="rect">
            <a:avLst/>
          </a:prstGeom>
          <a:noFill/>
          <a:ln>
            <a:noFill/>
          </a:ln>
        </p:spPr>
      </p:pic>
      <p:pic>
        <p:nvPicPr>
          <p:cNvPr id="327" name="Google Shape;327;p35"/>
          <p:cNvPicPr preferRelativeResize="0"/>
          <p:nvPr/>
        </p:nvPicPr>
        <p:blipFill>
          <a:blip r:embed="rId6">
            <a:alphaModFix/>
          </a:blip>
          <a:stretch>
            <a:fillRect/>
          </a:stretch>
        </p:blipFill>
        <p:spPr>
          <a:xfrm>
            <a:off x="2917600" y="2371025"/>
            <a:ext cx="2935225" cy="2275175"/>
          </a:xfrm>
          <a:prstGeom prst="rect">
            <a:avLst/>
          </a:prstGeom>
          <a:noFill/>
          <a:ln>
            <a:noFill/>
          </a:ln>
        </p:spPr>
      </p:pic>
      <p:pic>
        <p:nvPicPr>
          <p:cNvPr id="328" name="Google Shape;328;p35"/>
          <p:cNvPicPr preferRelativeResize="0"/>
          <p:nvPr/>
        </p:nvPicPr>
        <p:blipFill>
          <a:blip r:embed="rId7">
            <a:alphaModFix/>
          </a:blip>
          <a:stretch>
            <a:fillRect/>
          </a:stretch>
        </p:blipFill>
        <p:spPr>
          <a:xfrm>
            <a:off x="6094424" y="1125385"/>
            <a:ext cx="2935225" cy="2275167"/>
          </a:xfrm>
          <a:prstGeom prst="rect">
            <a:avLst/>
          </a:prstGeom>
          <a:noFill/>
          <a:ln>
            <a:noFill/>
          </a:ln>
        </p:spPr>
      </p:pic>
      <p:sp>
        <p:nvSpPr>
          <p:cNvPr id="329" name="Google Shape;329;p35"/>
          <p:cNvSpPr txBox="1">
            <a:spLocks noGrp="1"/>
          </p:cNvSpPr>
          <p:nvPr>
            <p:ph type="sldNum" idx="12"/>
          </p:nvPr>
        </p:nvSpPr>
        <p:spPr>
          <a:xfrm>
            <a:off x="7041005" y="4841080"/>
            <a:ext cx="21030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17</a:t>
            </a:fld>
            <a:endParaRPr sz="2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b="1">
              <a:latin typeface="Calibri"/>
              <a:ea typeface="Calibri"/>
              <a:cs typeface="Calibri"/>
              <a:sym typeface="Calibri"/>
            </a:endParaRPr>
          </a:p>
        </p:txBody>
      </p:sp>
      <p:sp>
        <p:nvSpPr>
          <p:cNvPr id="335" name="Google Shape;335;p36"/>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336" name="Google Shape;336;p36"/>
          <p:cNvPicPr preferRelativeResize="0"/>
          <p:nvPr/>
        </p:nvPicPr>
        <p:blipFill>
          <a:blip r:embed="rId3">
            <a:alphaModFix/>
          </a:blip>
          <a:stretch>
            <a:fillRect/>
          </a:stretch>
        </p:blipFill>
        <p:spPr>
          <a:xfrm>
            <a:off x="0" y="4339175"/>
            <a:ext cx="764675" cy="804325"/>
          </a:xfrm>
          <a:prstGeom prst="rect">
            <a:avLst/>
          </a:prstGeom>
          <a:noFill/>
          <a:ln>
            <a:noFill/>
          </a:ln>
        </p:spPr>
      </p:pic>
      <p:pic>
        <p:nvPicPr>
          <p:cNvPr id="337" name="Google Shape;337;p36"/>
          <p:cNvPicPr preferRelativeResize="0"/>
          <p:nvPr/>
        </p:nvPicPr>
        <p:blipFill rotWithShape="1">
          <a:blip r:embed="rId4">
            <a:alphaModFix/>
          </a:blip>
          <a:srcRect/>
          <a:stretch/>
        </p:blipFill>
        <p:spPr>
          <a:xfrm>
            <a:off x="8276300" y="-1575"/>
            <a:ext cx="867700" cy="867700"/>
          </a:xfrm>
          <a:prstGeom prst="rect">
            <a:avLst/>
          </a:prstGeom>
          <a:noFill/>
          <a:ln>
            <a:noFill/>
          </a:ln>
        </p:spPr>
      </p:pic>
      <p:sp>
        <p:nvSpPr>
          <p:cNvPr id="338" name="Google Shape;338;p36"/>
          <p:cNvSpPr txBox="1"/>
          <p:nvPr/>
        </p:nvSpPr>
        <p:spPr>
          <a:xfrm>
            <a:off x="0" y="763125"/>
            <a:ext cx="9144000" cy="4093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400"/>
              </a:spcBef>
              <a:spcAft>
                <a:spcPts val="0"/>
              </a:spcAft>
              <a:buNone/>
            </a:pPr>
            <a:r>
              <a:rPr lang="en" sz="1800" b="1" u="sng" dirty="0">
                <a:solidFill>
                  <a:schemeClr val="dk1"/>
                </a:solidFill>
              </a:rPr>
              <a:t>Curated Visualization Curves:</a:t>
            </a:r>
            <a:r>
              <a:rPr lang="en" sz="1800" b="1" dirty="0">
                <a:solidFill>
                  <a:schemeClr val="dk1"/>
                </a:solidFill>
              </a:rPr>
              <a:t> Case 2: Train-Test</a:t>
            </a:r>
            <a:endParaRPr sz="1800" b="1" u="sng" dirty="0">
              <a:solidFill>
                <a:schemeClr val="dk1"/>
              </a:solidFill>
            </a:endParaRPr>
          </a:p>
          <a:p>
            <a:pPr marL="457200" lvl="0" indent="0" algn="l" rtl="0">
              <a:lnSpc>
                <a:spcPct val="115000"/>
              </a:lnSpc>
              <a:spcBef>
                <a:spcPts val="1200"/>
              </a:spcBef>
              <a:spcAft>
                <a:spcPts val="0"/>
              </a:spcAft>
              <a:buNone/>
            </a:pPr>
            <a:endParaRPr sz="1800" dirty="0">
              <a:solidFill>
                <a:schemeClr val="dk1"/>
              </a:solidFill>
            </a:endParaRPr>
          </a:p>
          <a:p>
            <a:pPr marL="457200" lvl="0" indent="0" algn="just" rtl="0">
              <a:lnSpc>
                <a:spcPct val="115000"/>
              </a:lnSpc>
              <a:spcBef>
                <a:spcPts val="1200"/>
              </a:spcBef>
              <a:spcAft>
                <a:spcPts val="0"/>
              </a:spcAft>
              <a:buNone/>
            </a:pPr>
            <a:endParaRPr sz="1800" b="1" dirty="0">
              <a:solidFill>
                <a:schemeClr val="dk1"/>
              </a:solidFill>
            </a:endParaRPr>
          </a:p>
          <a:p>
            <a:pPr marL="457200" lvl="0" indent="0" algn="l" rtl="0">
              <a:lnSpc>
                <a:spcPct val="115000"/>
              </a:lnSpc>
              <a:spcBef>
                <a:spcPts val="1200"/>
              </a:spcBef>
              <a:spcAft>
                <a:spcPts val="0"/>
              </a:spcAft>
              <a:buNone/>
            </a:pPr>
            <a:endParaRPr sz="1800" dirty="0">
              <a:solidFill>
                <a:schemeClr val="dk1"/>
              </a:solidFill>
            </a:endParaRPr>
          </a:p>
          <a:p>
            <a:pPr marL="0" lvl="0" indent="0" algn="l" rtl="0">
              <a:spcBef>
                <a:spcPts val="1200"/>
              </a:spcBef>
              <a:spcAft>
                <a:spcPts val="0"/>
              </a:spcAft>
              <a:buNone/>
            </a:pPr>
            <a:endParaRPr sz="1800" dirty="0">
              <a:latin typeface="Calibri"/>
              <a:ea typeface="Calibri"/>
              <a:cs typeface="Calibri"/>
              <a:sym typeface="Calibri"/>
            </a:endParaRPr>
          </a:p>
        </p:txBody>
      </p:sp>
      <p:sp>
        <p:nvSpPr>
          <p:cNvPr id="339" name="Google Shape;339;p36"/>
          <p:cNvSpPr txBox="1"/>
          <p:nvPr/>
        </p:nvSpPr>
        <p:spPr>
          <a:xfrm>
            <a:off x="764675" y="0"/>
            <a:ext cx="789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                  </a:t>
            </a:r>
            <a:r>
              <a:rPr lang="en" sz="2800" b="1" u="sng">
                <a:latin typeface="Calibri"/>
                <a:ea typeface="Calibri"/>
                <a:cs typeface="Calibri"/>
                <a:sym typeface="Calibri"/>
              </a:rPr>
              <a:t>ML Model Development Pipeline</a:t>
            </a:r>
            <a:endParaRPr sz="2800" b="1" u="sng">
              <a:latin typeface="Calibri"/>
              <a:ea typeface="Calibri"/>
              <a:cs typeface="Calibri"/>
              <a:sym typeface="Calibri"/>
            </a:endParaRPr>
          </a:p>
        </p:txBody>
      </p:sp>
      <p:sp>
        <p:nvSpPr>
          <p:cNvPr id="340" name="Google Shape;340;p36"/>
          <p:cNvSpPr txBox="1"/>
          <p:nvPr/>
        </p:nvSpPr>
        <p:spPr>
          <a:xfrm>
            <a:off x="1987900" y="4240850"/>
            <a:ext cx="6920700" cy="615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b="1"/>
          </a:p>
        </p:txBody>
      </p:sp>
      <p:pic>
        <p:nvPicPr>
          <p:cNvPr id="341" name="Google Shape;341;p36"/>
          <p:cNvPicPr preferRelativeResize="0"/>
          <p:nvPr/>
        </p:nvPicPr>
        <p:blipFill>
          <a:blip r:embed="rId5">
            <a:alphaModFix/>
          </a:blip>
          <a:stretch>
            <a:fillRect/>
          </a:stretch>
        </p:blipFill>
        <p:spPr>
          <a:xfrm>
            <a:off x="169163" y="1313838"/>
            <a:ext cx="7667625" cy="742950"/>
          </a:xfrm>
          <a:prstGeom prst="rect">
            <a:avLst/>
          </a:prstGeom>
          <a:noFill/>
          <a:ln>
            <a:noFill/>
          </a:ln>
        </p:spPr>
      </p:pic>
      <p:pic>
        <p:nvPicPr>
          <p:cNvPr id="342" name="Google Shape;342;p36"/>
          <p:cNvPicPr preferRelativeResize="0"/>
          <p:nvPr/>
        </p:nvPicPr>
        <p:blipFill>
          <a:blip r:embed="rId6">
            <a:alphaModFix/>
          </a:blip>
          <a:stretch>
            <a:fillRect/>
          </a:stretch>
        </p:blipFill>
        <p:spPr>
          <a:xfrm>
            <a:off x="5667395" y="2137483"/>
            <a:ext cx="3241199" cy="2638200"/>
          </a:xfrm>
          <a:prstGeom prst="rect">
            <a:avLst/>
          </a:prstGeom>
          <a:noFill/>
          <a:ln>
            <a:noFill/>
          </a:ln>
        </p:spPr>
      </p:pic>
      <p:pic>
        <p:nvPicPr>
          <p:cNvPr id="343" name="Google Shape;343;p36"/>
          <p:cNvPicPr preferRelativeResize="0"/>
          <p:nvPr/>
        </p:nvPicPr>
        <p:blipFill>
          <a:blip r:embed="rId7">
            <a:alphaModFix/>
          </a:blip>
          <a:stretch>
            <a:fillRect/>
          </a:stretch>
        </p:blipFill>
        <p:spPr>
          <a:xfrm>
            <a:off x="1529350" y="2022367"/>
            <a:ext cx="4138050" cy="2753308"/>
          </a:xfrm>
          <a:prstGeom prst="rect">
            <a:avLst/>
          </a:prstGeom>
          <a:noFill/>
          <a:ln>
            <a:noFill/>
          </a:ln>
        </p:spPr>
      </p:pic>
      <p:sp>
        <p:nvSpPr>
          <p:cNvPr id="344" name="Google Shape;344;p36"/>
          <p:cNvSpPr txBox="1">
            <a:spLocks noGrp="1"/>
          </p:cNvSpPr>
          <p:nvPr>
            <p:ph type="sldNum" idx="12"/>
          </p:nvPr>
        </p:nvSpPr>
        <p:spPr>
          <a:xfrm>
            <a:off x="7041005" y="4856355"/>
            <a:ext cx="21030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18</a:t>
            </a:fld>
            <a:endParaRPr sz="20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b="1">
              <a:latin typeface="Calibri"/>
              <a:ea typeface="Calibri"/>
              <a:cs typeface="Calibri"/>
              <a:sym typeface="Calibri"/>
            </a:endParaRPr>
          </a:p>
        </p:txBody>
      </p:sp>
      <p:sp>
        <p:nvSpPr>
          <p:cNvPr id="350" name="Google Shape;350;p37"/>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351" name="Google Shape;351;p37"/>
          <p:cNvPicPr preferRelativeResize="0"/>
          <p:nvPr/>
        </p:nvPicPr>
        <p:blipFill>
          <a:blip r:embed="rId3">
            <a:alphaModFix/>
          </a:blip>
          <a:stretch>
            <a:fillRect/>
          </a:stretch>
        </p:blipFill>
        <p:spPr>
          <a:xfrm>
            <a:off x="0" y="4339175"/>
            <a:ext cx="764675" cy="804325"/>
          </a:xfrm>
          <a:prstGeom prst="rect">
            <a:avLst/>
          </a:prstGeom>
          <a:noFill/>
          <a:ln>
            <a:noFill/>
          </a:ln>
        </p:spPr>
      </p:pic>
      <p:pic>
        <p:nvPicPr>
          <p:cNvPr id="352" name="Google Shape;352;p37"/>
          <p:cNvPicPr preferRelativeResize="0"/>
          <p:nvPr/>
        </p:nvPicPr>
        <p:blipFill rotWithShape="1">
          <a:blip r:embed="rId4">
            <a:alphaModFix/>
          </a:blip>
          <a:srcRect/>
          <a:stretch/>
        </p:blipFill>
        <p:spPr>
          <a:xfrm>
            <a:off x="8267255" y="0"/>
            <a:ext cx="876745" cy="876745"/>
          </a:xfrm>
          <a:prstGeom prst="rect">
            <a:avLst/>
          </a:prstGeom>
          <a:noFill/>
          <a:ln>
            <a:noFill/>
          </a:ln>
        </p:spPr>
      </p:pic>
      <p:sp>
        <p:nvSpPr>
          <p:cNvPr id="353" name="Google Shape;353;p37"/>
          <p:cNvSpPr txBox="1"/>
          <p:nvPr/>
        </p:nvSpPr>
        <p:spPr>
          <a:xfrm>
            <a:off x="0" y="763125"/>
            <a:ext cx="9144000" cy="4093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400"/>
              </a:spcBef>
              <a:spcAft>
                <a:spcPts val="0"/>
              </a:spcAft>
              <a:buNone/>
            </a:pPr>
            <a:r>
              <a:rPr lang="en" sz="1800" b="1">
                <a:solidFill>
                  <a:schemeClr val="dk1"/>
                </a:solidFill>
              </a:rPr>
              <a:t>       </a:t>
            </a:r>
            <a:endParaRPr sz="1800" b="1" u="sng">
              <a:solidFill>
                <a:schemeClr val="dk1"/>
              </a:solidFill>
            </a:endParaRPr>
          </a:p>
          <a:p>
            <a:pPr marL="457200" lvl="0" indent="0" algn="l" rtl="0">
              <a:lnSpc>
                <a:spcPct val="115000"/>
              </a:lnSpc>
              <a:spcBef>
                <a:spcPts val="1200"/>
              </a:spcBef>
              <a:spcAft>
                <a:spcPts val="0"/>
              </a:spcAft>
              <a:buNone/>
            </a:pPr>
            <a:endParaRPr sz="1800">
              <a:solidFill>
                <a:schemeClr val="dk1"/>
              </a:solidFill>
            </a:endParaRPr>
          </a:p>
          <a:p>
            <a:pPr marL="457200" lvl="0" indent="0" algn="just" rtl="0">
              <a:lnSpc>
                <a:spcPct val="115000"/>
              </a:lnSpc>
              <a:spcBef>
                <a:spcPts val="1200"/>
              </a:spcBef>
              <a:spcAft>
                <a:spcPts val="0"/>
              </a:spcAft>
              <a:buNone/>
            </a:pPr>
            <a:endParaRPr sz="1800" b="1">
              <a:solidFill>
                <a:schemeClr val="dk1"/>
              </a:solidFill>
            </a:endParaRPr>
          </a:p>
          <a:p>
            <a:pPr marL="457200" lvl="0" indent="0" algn="l" rtl="0">
              <a:lnSpc>
                <a:spcPct val="115000"/>
              </a:lnSpc>
              <a:spcBef>
                <a:spcPts val="1200"/>
              </a:spcBef>
              <a:spcAft>
                <a:spcPts val="0"/>
              </a:spcAft>
              <a:buNone/>
            </a:pPr>
            <a:endParaRPr sz="1800">
              <a:solidFill>
                <a:schemeClr val="dk1"/>
              </a:solidFill>
            </a:endParaRPr>
          </a:p>
          <a:p>
            <a:pPr marL="0" lvl="0" indent="0" algn="l" rtl="0">
              <a:spcBef>
                <a:spcPts val="1200"/>
              </a:spcBef>
              <a:spcAft>
                <a:spcPts val="0"/>
              </a:spcAft>
              <a:buNone/>
            </a:pPr>
            <a:endParaRPr sz="1800">
              <a:latin typeface="Calibri"/>
              <a:ea typeface="Calibri"/>
              <a:cs typeface="Calibri"/>
              <a:sym typeface="Calibri"/>
            </a:endParaRPr>
          </a:p>
        </p:txBody>
      </p:sp>
      <p:sp>
        <p:nvSpPr>
          <p:cNvPr id="354" name="Google Shape;354;p37"/>
          <p:cNvSpPr txBox="1"/>
          <p:nvPr/>
        </p:nvSpPr>
        <p:spPr>
          <a:xfrm>
            <a:off x="333955" y="0"/>
            <a:ext cx="789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latin typeface="Calibri"/>
                <a:ea typeface="Calibri"/>
                <a:cs typeface="Calibri"/>
                <a:sym typeface="Calibri"/>
              </a:rPr>
              <a:t>                  </a:t>
            </a:r>
            <a:r>
              <a:rPr lang="en" sz="2800" b="1" u="sng" dirty="0">
                <a:latin typeface="Calibri"/>
                <a:ea typeface="Calibri"/>
                <a:cs typeface="Calibri"/>
                <a:sym typeface="Calibri"/>
              </a:rPr>
              <a:t>Other ML Model Development Pipeline</a:t>
            </a:r>
            <a:endParaRPr sz="2800" b="1" u="sng" dirty="0">
              <a:latin typeface="Calibri"/>
              <a:ea typeface="Calibri"/>
              <a:cs typeface="Calibri"/>
              <a:sym typeface="Calibri"/>
            </a:endParaRPr>
          </a:p>
        </p:txBody>
      </p:sp>
      <p:sp>
        <p:nvSpPr>
          <p:cNvPr id="355" name="Google Shape;355;p37"/>
          <p:cNvSpPr txBox="1"/>
          <p:nvPr/>
        </p:nvSpPr>
        <p:spPr>
          <a:xfrm>
            <a:off x="1987900" y="4240850"/>
            <a:ext cx="6920700" cy="615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b="1"/>
          </a:p>
        </p:txBody>
      </p:sp>
      <p:pic>
        <p:nvPicPr>
          <p:cNvPr id="356" name="Google Shape;356;p37"/>
          <p:cNvPicPr preferRelativeResize="0"/>
          <p:nvPr/>
        </p:nvPicPr>
        <p:blipFill>
          <a:blip r:embed="rId5">
            <a:alphaModFix/>
          </a:blip>
          <a:stretch>
            <a:fillRect/>
          </a:stretch>
        </p:blipFill>
        <p:spPr>
          <a:xfrm>
            <a:off x="5877825" y="1225120"/>
            <a:ext cx="3139925" cy="2667354"/>
          </a:xfrm>
          <a:prstGeom prst="rect">
            <a:avLst/>
          </a:prstGeom>
          <a:noFill/>
          <a:ln>
            <a:noFill/>
          </a:ln>
        </p:spPr>
      </p:pic>
      <p:pic>
        <p:nvPicPr>
          <p:cNvPr id="357" name="Google Shape;357;p37"/>
          <p:cNvPicPr preferRelativeResize="0"/>
          <p:nvPr/>
        </p:nvPicPr>
        <p:blipFill>
          <a:blip r:embed="rId6">
            <a:alphaModFix/>
          </a:blip>
          <a:stretch>
            <a:fillRect/>
          </a:stretch>
        </p:blipFill>
        <p:spPr>
          <a:xfrm>
            <a:off x="-3" y="1843350"/>
            <a:ext cx="2513924" cy="2303224"/>
          </a:xfrm>
          <a:prstGeom prst="rect">
            <a:avLst/>
          </a:prstGeom>
          <a:noFill/>
          <a:ln>
            <a:noFill/>
          </a:ln>
        </p:spPr>
      </p:pic>
      <p:pic>
        <p:nvPicPr>
          <p:cNvPr id="358" name="Google Shape;358;p37"/>
          <p:cNvPicPr preferRelativeResize="0"/>
          <p:nvPr/>
        </p:nvPicPr>
        <p:blipFill>
          <a:blip r:embed="rId7">
            <a:alphaModFix/>
          </a:blip>
          <a:stretch>
            <a:fillRect/>
          </a:stretch>
        </p:blipFill>
        <p:spPr>
          <a:xfrm>
            <a:off x="900425" y="749672"/>
            <a:ext cx="3139925" cy="881250"/>
          </a:xfrm>
          <a:prstGeom prst="rect">
            <a:avLst/>
          </a:prstGeom>
          <a:noFill/>
          <a:ln>
            <a:noFill/>
          </a:ln>
        </p:spPr>
      </p:pic>
      <p:pic>
        <p:nvPicPr>
          <p:cNvPr id="359" name="Google Shape;359;p37"/>
          <p:cNvPicPr preferRelativeResize="0"/>
          <p:nvPr/>
        </p:nvPicPr>
        <p:blipFill>
          <a:blip r:embed="rId8">
            <a:alphaModFix/>
          </a:blip>
          <a:stretch>
            <a:fillRect/>
          </a:stretch>
        </p:blipFill>
        <p:spPr>
          <a:xfrm>
            <a:off x="2513925" y="1736000"/>
            <a:ext cx="3363899" cy="2862900"/>
          </a:xfrm>
          <a:prstGeom prst="rect">
            <a:avLst/>
          </a:prstGeom>
          <a:noFill/>
          <a:ln>
            <a:noFill/>
          </a:ln>
        </p:spPr>
      </p:pic>
      <p:sp>
        <p:nvSpPr>
          <p:cNvPr id="360" name="Google Shape;360;p37"/>
          <p:cNvSpPr txBox="1">
            <a:spLocks noGrp="1"/>
          </p:cNvSpPr>
          <p:nvPr>
            <p:ph type="sldNum" idx="12"/>
          </p:nvPr>
        </p:nvSpPr>
        <p:spPr>
          <a:xfrm>
            <a:off x="7041005" y="4841080"/>
            <a:ext cx="21030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19</a:t>
            </a:fld>
            <a:endParaRPr sz="2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a:latin typeface="Calibri"/>
              <a:ea typeface="Calibri"/>
              <a:cs typeface="Calibri"/>
              <a:sym typeface="Calibri"/>
            </a:endParaRPr>
          </a:p>
        </p:txBody>
      </p:sp>
      <p:sp>
        <p:nvSpPr>
          <p:cNvPr id="107" name="Google Shape;107;p20"/>
          <p:cNvSpPr txBox="1"/>
          <p:nvPr/>
        </p:nvSpPr>
        <p:spPr>
          <a:xfrm>
            <a:off x="626700" y="0"/>
            <a:ext cx="7890600" cy="4407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r>
              <a:rPr lang="en" sz="2800" b="1" u="sng">
                <a:solidFill>
                  <a:schemeClr val="dk1"/>
                </a:solidFill>
              </a:rPr>
              <a:t>General Introduction</a:t>
            </a:r>
            <a:endParaRPr sz="2800" u="sng">
              <a:solidFill>
                <a:schemeClr val="dk1"/>
              </a:solidFill>
            </a:endParaRPr>
          </a:p>
        </p:txBody>
      </p:sp>
      <p:pic>
        <p:nvPicPr>
          <p:cNvPr id="108" name="Google Shape;108;p20"/>
          <p:cNvPicPr preferRelativeResize="0"/>
          <p:nvPr/>
        </p:nvPicPr>
        <p:blipFill>
          <a:blip r:embed="rId3">
            <a:alphaModFix/>
          </a:blip>
          <a:stretch>
            <a:fillRect/>
          </a:stretch>
        </p:blipFill>
        <p:spPr>
          <a:xfrm>
            <a:off x="0" y="4339175"/>
            <a:ext cx="825750" cy="804325"/>
          </a:xfrm>
          <a:prstGeom prst="rect">
            <a:avLst/>
          </a:prstGeom>
          <a:noFill/>
          <a:ln>
            <a:noFill/>
          </a:ln>
        </p:spPr>
      </p:pic>
      <p:pic>
        <p:nvPicPr>
          <p:cNvPr id="109" name="Google Shape;109;p20"/>
          <p:cNvPicPr preferRelativeResize="0"/>
          <p:nvPr/>
        </p:nvPicPr>
        <p:blipFill rotWithShape="1">
          <a:blip r:embed="rId4">
            <a:alphaModFix/>
          </a:blip>
          <a:srcRect/>
          <a:stretch/>
        </p:blipFill>
        <p:spPr>
          <a:xfrm>
            <a:off x="8237550" y="0"/>
            <a:ext cx="906450" cy="906450"/>
          </a:xfrm>
          <a:prstGeom prst="rect">
            <a:avLst/>
          </a:prstGeom>
          <a:noFill/>
          <a:ln>
            <a:noFill/>
          </a:ln>
        </p:spPr>
      </p:pic>
      <p:sp>
        <p:nvSpPr>
          <p:cNvPr id="110" name="Google Shape;110;p20"/>
          <p:cNvSpPr txBox="1"/>
          <p:nvPr/>
        </p:nvSpPr>
        <p:spPr>
          <a:xfrm>
            <a:off x="764675" y="702575"/>
            <a:ext cx="7890600" cy="36366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lnSpc>
                <a:spcPct val="115000"/>
              </a:lnSpc>
              <a:spcBef>
                <a:spcPts val="1200"/>
              </a:spcBef>
              <a:spcAft>
                <a:spcPts val="0"/>
              </a:spcAft>
              <a:buNone/>
            </a:pPr>
            <a:r>
              <a:rPr lang="en" sz="2850" dirty="0">
                <a:solidFill>
                  <a:schemeClr val="dk1"/>
                </a:solidFill>
              </a:rPr>
              <a:t>Rapid industrialization has led to significant environmental pollution, especially in water bodies.</a:t>
            </a:r>
            <a:endParaRPr sz="2850" dirty="0">
              <a:solidFill>
                <a:schemeClr val="dk1"/>
              </a:solidFill>
            </a:endParaRPr>
          </a:p>
          <a:p>
            <a:pPr marL="457200" lvl="0" indent="-368855" algn="l" rtl="0">
              <a:lnSpc>
                <a:spcPct val="115000"/>
              </a:lnSpc>
              <a:spcBef>
                <a:spcPts val="1200"/>
              </a:spcBef>
              <a:spcAft>
                <a:spcPts val="0"/>
              </a:spcAft>
              <a:buClr>
                <a:schemeClr val="dk1"/>
              </a:buClr>
              <a:buSzPct val="100000"/>
              <a:buChar char="●"/>
            </a:pPr>
            <a:r>
              <a:rPr lang="en" sz="2850" b="1" u="sng" dirty="0">
                <a:solidFill>
                  <a:schemeClr val="dk1"/>
                </a:solidFill>
              </a:rPr>
              <a:t>Importance of Wastewater Treatment:</a:t>
            </a:r>
            <a:endParaRPr sz="2850" b="1" u="sng" dirty="0">
              <a:solidFill>
                <a:schemeClr val="dk1"/>
              </a:solidFill>
            </a:endParaRPr>
          </a:p>
          <a:p>
            <a:pPr marL="914400" lvl="1" indent="-368855" algn="l" rtl="0">
              <a:lnSpc>
                <a:spcPct val="115000"/>
              </a:lnSpc>
              <a:spcBef>
                <a:spcPts val="0"/>
              </a:spcBef>
              <a:spcAft>
                <a:spcPts val="0"/>
              </a:spcAft>
              <a:buClr>
                <a:schemeClr val="dk1"/>
              </a:buClr>
              <a:buSzPct val="100000"/>
              <a:buChar char="○"/>
            </a:pPr>
            <a:r>
              <a:rPr lang="en" sz="2850" dirty="0">
                <a:solidFill>
                  <a:schemeClr val="dk1"/>
                </a:solidFill>
              </a:rPr>
              <a:t>Protect aquatic ecosystems.</a:t>
            </a:r>
            <a:endParaRPr sz="2850" dirty="0">
              <a:solidFill>
                <a:schemeClr val="dk1"/>
              </a:solidFill>
            </a:endParaRPr>
          </a:p>
          <a:p>
            <a:pPr marL="914400" lvl="1" indent="-368855" algn="l" rtl="0">
              <a:lnSpc>
                <a:spcPct val="115000"/>
              </a:lnSpc>
              <a:spcBef>
                <a:spcPts val="0"/>
              </a:spcBef>
              <a:spcAft>
                <a:spcPts val="0"/>
              </a:spcAft>
              <a:buClr>
                <a:schemeClr val="dk1"/>
              </a:buClr>
              <a:buSzPct val="100000"/>
              <a:buChar char="○"/>
            </a:pPr>
            <a:r>
              <a:rPr lang="en" sz="2850" dirty="0">
                <a:solidFill>
                  <a:schemeClr val="dk1"/>
                </a:solidFill>
              </a:rPr>
              <a:t>Prevent health hazards in humans.</a:t>
            </a:r>
            <a:endParaRPr sz="2850" dirty="0">
              <a:solidFill>
                <a:schemeClr val="dk1"/>
              </a:solidFill>
            </a:endParaRPr>
          </a:p>
          <a:p>
            <a:pPr marL="914400" lvl="1" indent="-368855" algn="l" rtl="0">
              <a:lnSpc>
                <a:spcPct val="115000"/>
              </a:lnSpc>
              <a:spcBef>
                <a:spcPts val="0"/>
              </a:spcBef>
              <a:spcAft>
                <a:spcPts val="0"/>
              </a:spcAft>
              <a:buClr>
                <a:schemeClr val="dk1"/>
              </a:buClr>
              <a:buSzPct val="100000"/>
              <a:buChar char="○"/>
            </a:pPr>
            <a:r>
              <a:rPr lang="en" sz="2850" dirty="0">
                <a:solidFill>
                  <a:schemeClr val="dk1"/>
                </a:solidFill>
              </a:rPr>
              <a:t>Ensure sustainable use of water resources.</a:t>
            </a:r>
            <a:endParaRPr sz="2850" dirty="0">
              <a:solidFill>
                <a:schemeClr val="dk1"/>
              </a:solidFill>
            </a:endParaRPr>
          </a:p>
          <a:p>
            <a:pPr marL="914400" lvl="0" indent="0" algn="l" rtl="0">
              <a:lnSpc>
                <a:spcPct val="115000"/>
              </a:lnSpc>
              <a:spcBef>
                <a:spcPts val="1200"/>
              </a:spcBef>
              <a:spcAft>
                <a:spcPts val="0"/>
              </a:spcAft>
              <a:buNone/>
            </a:pPr>
            <a:endParaRPr sz="2850" dirty="0">
              <a:solidFill>
                <a:schemeClr val="dk1"/>
              </a:solidFill>
            </a:endParaRPr>
          </a:p>
          <a:p>
            <a:pPr marL="457200" lvl="0" indent="-368855" algn="l" rtl="0">
              <a:lnSpc>
                <a:spcPct val="115000"/>
              </a:lnSpc>
              <a:spcBef>
                <a:spcPts val="1200"/>
              </a:spcBef>
              <a:spcAft>
                <a:spcPts val="0"/>
              </a:spcAft>
              <a:buClr>
                <a:schemeClr val="dk1"/>
              </a:buClr>
              <a:buSzPct val="100000"/>
              <a:buChar char="●"/>
            </a:pPr>
            <a:r>
              <a:rPr lang="en" sz="2850" b="1" u="sng" dirty="0">
                <a:solidFill>
                  <a:schemeClr val="dk1"/>
                </a:solidFill>
              </a:rPr>
              <a:t>Emerging Solutions:</a:t>
            </a:r>
            <a:r>
              <a:rPr lang="en" sz="2850" dirty="0">
                <a:solidFill>
                  <a:schemeClr val="dk1"/>
                </a:solidFill>
              </a:rPr>
              <a:t> Use of photocatalysis combined with machine learning for efficient treatment.</a:t>
            </a:r>
            <a:endParaRPr sz="1800" dirty="0">
              <a:solidFill>
                <a:schemeClr val="dk1"/>
              </a:solidFill>
              <a:latin typeface="Calibri"/>
              <a:ea typeface="Calibri"/>
              <a:cs typeface="Calibri"/>
              <a:sym typeface="Calibri"/>
            </a:endParaRPr>
          </a:p>
        </p:txBody>
      </p:sp>
      <p:sp>
        <p:nvSpPr>
          <p:cNvPr id="111" name="Google Shape;111;p20"/>
          <p:cNvSpPr txBox="1">
            <a:spLocks noGrp="1"/>
          </p:cNvSpPr>
          <p:nvPr>
            <p:ph type="sldNum" idx="12"/>
          </p:nvPr>
        </p:nvSpPr>
        <p:spPr>
          <a:xfrm>
            <a:off x="6643375" y="4856375"/>
            <a:ext cx="25005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2</a:t>
            </a:fld>
            <a:endParaRPr sz="20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8"/>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b="1">
              <a:latin typeface="Calibri"/>
              <a:ea typeface="Calibri"/>
              <a:cs typeface="Calibri"/>
              <a:sym typeface="Calibri"/>
            </a:endParaRPr>
          </a:p>
        </p:txBody>
      </p:sp>
      <p:sp>
        <p:nvSpPr>
          <p:cNvPr id="366" name="Google Shape;366;p38"/>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367" name="Google Shape;367;p38"/>
          <p:cNvPicPr preferRelativeResize="0"/>
          <p:nvPr/>
        </p:nvPicPr>
        <p:blipFill>
          <a:blip r:embed="rId3">
            <a:alphaModFix/>
          </a:blip>
          <a:stretch>
            <a:fillRect/>
          </a:stretch>
        </p:blipFill>
        <p:spPr>
          <a:xfrm>
            <a:off x="0" y="4339175"/>
            <a:ext cx="764675" cy="804325"/>
          </a:xfrm>
          <a:prstGeom prst="rect">
            <a:avLst/>
          </a:prstGeom>
          <a:noFill/>
          <a:ln>
            <a:noFill/>
          </a:ln>
        </p:spPr>
      </p:pic>
      <p:pic>
        <p:nvPicPr>
          <p:cNvPr id="368" name="Google Shape;368;p38"/>
          <p:cNvPicPr preferRelativeResize="0"/>
          <p:nvPr/>
        </p:nvPicPr>
        <p:blipFill rotWithShape="1">
          <a:blip r:embed="rId4">
            <a:alphaModFix/>
          </a:blip>
          <a:srcRect/>
          <a:stretch/>
        </p:blipFill>
        <p:spPr>
          <a:xfrm>
            <a:off x="8267255" y="0"/>
            <a:ext cx="876745" cy="876745"/>
          </a:xfrm>
          <a:prstGeom prst="rect">
            <a:avLst/>
          </a:prstGeom>
          <a:noFill/>
          <a:ln>
            <a:noFill/>
          </a:ln>
        </p:spPr>
      </p:pic>
      <p:sp>
        <p:nvSpPr>
          <p:cNvPr id="369" name="Google Shape;369;p38"/>
          <p:cNvSpPr txBox="1"/>
          <p:nvPr/>
        </p:nvSpPr>
        <p:spPr>
          <a:xfrm>
            <a:off x="0" y="839325"/>
            <a:ext cx="9144000" cy="4093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400"/>
              </a:spcBef>
              <a:spcAft>
                <a:spcPts val="0"/>
              </a:spcAft>
              <a:buNone/>
            </a:pPr>
            <a:r>
              <a:rPr lang="en" sz="1800" b="1">
                <a:solidFill>
                  <a:schemeClr val="dk1"/>
                </a:solidFill>
              </a:rPr>
              <a:t>       </a:t>
            </a:r>
            <a:endParaRPr sz="1800" b="1" u="sng">
              <a:solidFill>
                <a:schemeClr val="dk1"/>
              </a:solidFill>
            </a:endParaRPr>
          </a:p>
          <a:p>
            <a:pPr marL="457200" lvl="0" indent="0" algn="l" rtl="0">
              <a:lnSpc>
                <a:spcPct val="115000"/>
              </a:lnSpc>
              <a:spcBef>
                <a:spcPts val="1200"/>
              </a:spcBef>
              <a:spcAft>
                <a:spcPts val="0"/>
              </a:spcAft>
              <a:buNone/>
            </a:pPr>
            <a:endParaRPr sz="1800">
              <a:solidFill>
                <a:schemeClr val="dk1"/>
              </a:solidFill>
            </a:endParaRPr>
          </a:p>
          <a:p>
            <a:pPr marL="457200" lvl="0" indent="0" algn="just" rtl="0">
              <a:lnSpc>
                <a:spcPct val="115000"/>
              </a:lnSpc>
              <a:spcBef>
                <a:spcPts val="1200"/>
              </a:spcBef>
              <a:spcAft>
                <a:spcPts val="0"/>
              </a:spcAft>
              <a:buNone/>
            </a:pPr>
            <a:endParaRPr sz="1800" b="1">
              <a:solidFill>
                <a:schemeClr val="dk1"/>
              </a:solidFill>
            </a:endParaRPr>
          </a:p>
          <a:p>
            <a:pPr marL="457200" lvl="0" indent="0" algn="l" rtl="0">
              <a:lnSpc>
                <a:spcPct val="115000"/>
              </a:lnSpc>
              <a:spcBef>
                <a:spcPts val="1200"/>
              </a:spcBef>
              <a:spcAft>
                <a:spcPts val="0"/>
              </a:spcAft>
              <a:buNone/>
            </a:pPr>
            <a:endParaRPr sz="1800">
              <a:solidFill>
                <a:schemeClr val="dk1"/>
              </a:solidFill>
            </a:endParaRPr>
          </a:p>
          <a:p>
            <a:pPr marL="0" lvl="0" indent="0" algn="l" rtl="0">
              <a:spcBef>
                <a:spcPts val="1200"/>
              </a:spcBef>
              <a:spcAft>
                <a:spcPts val="0"/>
              </a:spcAft>
              <a:buNone/>
            </a:pPr>
            <a:endParaRPr sz="1800">
              <a:latin typeface="Calibri"/>
              <a:ea typeface="Calibri"/>
              <a:cs typeface="Calibri"/>
              <a:sym typeface="Calibri"/>
            </a:endParaRPr>
          </a:p>
        </p:txBody>
      </p:sp>
      <p:sp>
        <p:nvSpPr>
          <p:cNvPr id="370" name="Google Shape;370;p38"/>
          <p:cNvSpPr txBox="1"/>
          <p:nvPr/>
        </p:nvSpPr>
        <p:spPr>
          <a:xfrm>
            <a:off x="764675" y="0"/>
            <a:ext cx="789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                  </a:t>
            </a:r>
            <a:r>
              <a:rPr lang="en" sz="2800" b="1" u="sng">
                <a:latin typeface="Calibri"/>
                <a:ea typeface="Calibri"/>
                <a:cs typeface="Calibri"/>
                <a:sym typeface="Calibri"/>
              </a:rPr>
              <a:t>ML Model Development Pipeline</a:t>
            </a:r>
            <a:endParaRPr sz="2800" b="1" u="sng">
              <a:latin typeface="Calibri"/>
              <a:ea typeface="Calibri"/>
              <a:cs typeface="Calibri"/>
              <a:sym typeface="Calibri"/>
            </a:endParaRPr>
          </a:p>
        </p:txBody>
      </p:sp>
      <p:sp>
        <p:nvSpPr>
          <p:cNvPr id="371" name="Google Shape;371;p38"/>
          <p:cNvSpPr txBox="1"/>
          <p:nvPr/>
        </p:nvSpPr>
        <p:spPr>
          <a:xfrm>
            <a:off x="1987900" y="4240850"/>
            <a:ext cx="6920700" cy="615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b="1"/>
          </a:p>
        </p:txBody>
      </p:sp>
      <p:sp>
        <p:nvSpPr>
          <p:cNvPr id="372" name="Google Shape;372;p38"/>
          <p:cNvSpPr txBox="1">
            <a:spLocks noGrp="1"/>
          </p:cNvSpPr>
          <p:nvPr>
            <p:ph type="sldNum" idx="12"/>
          </p:nvPr>
        </p:nvSpPr>
        <p:spPr>
          <a:xfrm>
            <a:off x="7041005" y="4841080"/>
            <a:ext cx="21030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20</a:t>
            </a:fld>
            <a:endParaRPr sz="2000" b="1"/>
          </a:p>
        </p:txBody>
      </p:sp>
      <p:pic>
        <p:nvPicPr>
          <p:cNvPr id="373" name="Google Shape;373;p38"/>
          <p:cNvPicPr preferRelativeResize="0"/>
          <p:nvPr/>
        </p:nvPicPr>
        <p:blipFill>
          <a:blip r:embed="rId5">
            <a:alphaModFix/>
          </a:blip>
          <a:stretch>
            <a:fillRect/>
          </a:stretch>
        </p:blipFill>
        <p:spPr>
          <a:xfrm>
            <a:off x="4431500" y="943060"/>
            <a:ext cx="4590526" cy="2970325"/>
          </a:xfrm>
          <a:prstGeom prst="rect">
            <a:avLst/>
          </a:prstGeom>
          <a:noFill/>
          <a:ln>
            <a:noFill/>
          </a:ln>
        </p:spPr>
      </p:pic>
      <p:pic>
        <p:nvPicPr>
          <p:cNvPr id="374" name="Google Shape;374;p38"/>
          <p:cNvPicPr preferRelativeResize="0"/>
          <p:nvPr/>
        </p:nvPicPr>
        <p:blipFill>
          <a:blip r:embed="rId6">
            <a:alphaModFix/>
          </a:blip>
          <a:stretch>
            <a:fillRect/>
          </a:stretch>
        </p:blipFill>
        <p:spPr>
          <a:xfrm>
            <a:off x="167100" y="943063"/>
            <a:ext cx="4264400" cy="29703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9"/>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b="1">
              <a:latin typeface="Calibri"/>
              <a:ea typeface="Calibri"/>
              <a:cs typeface="Calibri"/>
              <a:sym typeface="Calibri"/>
            </a:endParaRPr>
          </a:p>
        </p:txBody>
      </p:sp>
      <p:sp>
        <p:nvSpPr>
          <p:cNvPr id="380" name="Google Shape;380;p39"/>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381" name="Google Shape;381;p39"/>
          <p:cNvPicPr preferRelativeResize="0"/>
          <p:nvPr/>
        </p:nvPicPr>
        <p:blipFill>
          <a:blip r:embed="rId3">
            <a:alphaModFix/>
          </a:blip>
          <a:stretch>
            <a:fillRect/>
          </a:stretch>
        </p:blipFill>
        <p:spPr>
          <a:xfrm>
            <a:off x="0" y="4339175"/>
            <a:ext cx="764675" cy="804325"/>
          </a:xfrm>
          <a:prstGeom prst="rect">
            <a:avLst/>
          </a:prstGeom>
          <a:noFill/>
          <a:ln>
            <a:noFill/>
          </a:ln>
        </p:spPr>
      </p:pic>
      <p:sp>
        <p:nvSpPr>
          <p:cNvPr id="382" name="Google Shape;382;p39"/>
          <p:cNvSpPr txBox="1"/>
          <p:nvPr/>
        </p:nvSpPr>
        <p:spPr>
          <a:xfrm>
            <a:off x="0" y="763125"/>
            <a:ext cx="9144000" cy="4093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400"/>
              </a:spcBef>
              <a:spcAft>
                <a:spcPts val="0"/>
              </a:spcAft>
              <a:buNone/>
            </a:pPr>
            <a:r>
              <a:rPr lang="en" sz="1800" b="1" u="sng">
                <a:solidFill>
                  <a:schemeClr val="dk1"/>
                </a:solidFill>
              </a:rPr>
              <a:t>Our iterative approach addresses initial prediction gaps, focusing on optimization to achieve reliable results.</a:t>
            </a:r>
            <a:r>
              <a:rPr lang="en" sz="1800" b="1">
                <a:solidFill>
                  <a:schemeClr val="dk1"/>
                </a:solidFill>
              </a:rPr>
              <a:t>        </a:t>
            </a:r>
            <a:endParaRPr sz="1800" b="1" u="sng">
              <a:solidFill>
                <a:schemeClr val="dk1"/>
              </a:solidFill>
            </a:endParaRPr>
          </a:p>
          <a:p>
            <a:pPr marL="0" lvl="0" indent="0" algn="l" rtl="0">
              <a:spcBef>
                <a:spcPts val="4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0" algn="l" rtl="0">
              <a:lnSpc>
                <a:spcPct val="115000"/>
              </a:lnSpc>
              <a:spcBef>
                <a:spcPts val="1200"/>
              </a:spcBef>
              <a:spcAft>
                <a:spcPts val="0"/>
              </a:spcAft>
              <a:buNone/>
            </a:pPr>
            <a:endParaRPr sz="1800">
              <a:solidFill>
                <a:schemeClr val="dk1"/>
              </a:solidFill>
            </a:endParaRPr>
          </a:p>
          <a:p>
            <a:pPr marL="457200" lvl="0" indent="0" algn="just" rtl="0">
              <a:lnSpc>
                <a:spcPct val="115000"/>
              </a:lnSpc>
              <a:spcBef>
                <a:spcPts val="1200"/>
              </a:spcBef>
              <a:spcAft>
                <a:spcPts val="0"/>
              </a:spcAft>
              <a:buNone/>
            </a:pPr>
            <a:endParaRPr sz="1800" b="1">
              <a:solidFill>
                <a:schemeClr val="dk1"/>
              </a:solidFill>
            </a:endParaRPr>
          </a:p>
          <a:p>
            <a:pPr marL="457200" lvl="0" indent="0" algn="l" rtl="0">
              <a:lnSpc>
                <a:spcPct val="115000"/>
              </a:lnSpc>
              <a:spcBef>
                <a:spcPts val="1200"/>
              </a:spcBef>
              <a:spcAft>
                <a:spcPts val="0"/>
              </a:spcAft>
              <a:buNone/>
            </a:pPr>
            <a:endParaRPr sz="1800">
              <a:solidFill>
                <a:schemeClr val="dk1"/>
              </a:solidFill>
            </a:endParaRPr>
          </a:p>
          <a:p>
            <a:pPr marL="0" lvl="0" indent="0" algn="l" rtl="0">
              <a:spcBef>
                <a:spcPts val="1200"/>
              </a:spcBef>
              <a:spcAft>
                <a:spcPts val="0"/>
              </a:spcAft>
              <a:buNone/>
            </a:pPr>
            <a:endParaRPr sz="1800">
              <a:latin typeface="Calibri"/>
              <a:ea typeface="Calibri"/>
              <a:cs typeface="Calibri"/>
              <a:sym typeface="Calibri"/>
            </a:endParaRPr>
          </a:p>
        </p:txBody>
      </p:sp>
      <p:sp>
        <p:nvSpPr>
          <p:cNvPr id="383" name="Google Shape;383;p39"/>
          <p:cNvSpPr txBox="1"/>
          <p:nvPr/>
        </p:nvSpPr>
        <p:spPr>
          <a:xfrm>
            <a:off x="764675" y="0"/>
            <a:ext cx="789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                            </a:t>
            </a:r>
            <a:r>
              <a:rPr lang="en" sz="2800" b="1" u="sng">
                <a:latin typeface="Calibri"/>
                <a:ea typeface="Calibri"/>
                <a:cs typeface="Calibri"/>
                <a:sym typeface="Calibri"/>
              </a:rPr>
              <a:t>Progress and Challenges</a:t>
            </a:r>
            <a:endParaRPr sz="2800" b="1" u="sng">
              <a:latin typeface="Calibri"/>
              <a:ea typeface="Calibri"/>
              <a:cs typeface="Calibri"/>
              <a:sym typeface="Calibri"/>
            </a:endParaRPr>
          </a:p>
        </p:txBody>
      </p:sp>
      <p:sp>
        <p:nvSpPr>
          <p:cNvPr id="384" name="Google Shape;384;p39"/>
          <p:cNvSpPr txBox="1"/>
          <p:nvPr/>
        </p:nvSpPr>
        <p:spPr>
          <a:xfrm>
            <a:off x="1987900" y="4240850"/>
            <a:ext cx="6920700" cy="615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b="1"/>
          </a:p>
        </p:txBody>
      </p:sp>
      <p:pic>
        <p:nvPicPr>
          <p:cNvPr id="385" name="Google Shape;385;p39"/>
          <p:cNvPicPr preferRelativeResize="0"/>
          <p:nvPr/>
        </p:nvPicPr>
        <p:blipFill>
          <a:blip r:embed="rId4">
            <a:alphaModFix/>
          </a:blip>
          <a:stretch>
            <a:fillRect/>
          </a:stretch>
        </p:blipFill>
        <p:spPr>
          <a:xfrm>
            <a:off x="4758863" y="1387612"/>
            <a:ext cx="4282950" cy="1869925"/>
          </a:xfrm>
          <a:prstGeom prst="rect">
            <a:avLst/>
          </a:prstGeom>
          <a:noFill/>
          <a:ln>
            <a:noFill/>
          </a:ln>
        </p:spPr>
      </p:pic>
      <p:pic>
        <p:nvPicPr>
          <p:cNvPr id="386" name="Google Shape;386;p39"/>
          <p:cNvPicPr preferRelativeResize="0"/>
          <p:nvPr/>
        </p:nvPicPr>
        <p:blipFill>
          <a:blip r:embed="rId5">
            <a:alphaModFix/>
          </a:blip>
          <a:stretch>
            <a:fillRect/>
          </a:stretch>
        </p:blipFill>
        <p:spPr>
          <a:xfrm>
            <a:off x="0" y="1974550"/>
            <a:ext cx="4656676" cy="1469775"/>
          </a:xfrm>
          <a:prstGeom prst="rect">
            <a:avLst/>
          </a:prstGeom>
          <a:noFill/>
          <a:ln>
            <a:noFill/>
          </a:ln>
        </p:spPr>
      </p:pic>
      <p:pic>
        <p:nvPicPr>
          <p:cNvPr id="387" name="Google Shape;387;p39"/>
          <p:cNvPicPr preferRelativeResize="0"/>
          <p:nvPr/>
        </p:nvPicPr>
        <p:blipFill>
          <a:blip r:embed="rId6">
            <a:alphaModFix/>
          </a:blip>
          <a:stretch>
            <a:fillRect/>
          </a:stretch>
        </p:blipFill>
        <p:spPr>
          <a:xfrm>
            <a:off x="2306675" y="3631225"/>
            <a:ext cx="6743700" cy="1038225"/>
          </a:xfrm>
          <a:prstGeom prst="rect">
            <a:avLst/>
          </a:prstGeom>
          <a:noFill/>
          <a:ln>
            <a:noFill/>
          </a:ln>
        </p:spPr>
      </p:pic>
      <p:pic>
        <p:nvPicPr>
          <p:cNvPr id="388" name="Google Shape;388;p39"/>
          <p:cNvPicPr preferRelativeResize="0"/>
          <p:nvPr/>
        </p:nvPicPr>
        <p:blipFill>
          <a:blip r:embed="rId7">
            <a:alphaModFix/>
          </a:blip>
          <a:stretch>
            <a:fillRect/>
          </a:stretch>
        </p:blipFill>
        <p:spPr>
          <a:xfrm>
            <a:off x="1223227" y="3444321"/>
            <a:ext cx="764675" cy="781903"/>
          </a:xfrm>
          <a:prstGeom prst="rect">
            <a:avLst/>
          </a:prstGeom>
          <a:noFill/>
          <a:ln>
            <a:noFill/>
          </a:ln>
        </p:spPr>
      </p:pic>
      <p:pic>
        <p:nvPicPr>
          <p:cNvPr id="389" name="Google Shape;389;p39"/>
          <p:cNvPicPr preferRelativeResize="0"/>
          <p:nvPr/>
        </p:nvPicPr>
        <p:blipFill>
          <a:blip r:embed="rId8">
            <a:alphaModFix/>
          </a:blip>
          <a:stretch>
            <a:fillRect/>
          </a:stretch>
        </p:blipFill>
        <p:spPr>
          <a:xfrm>
            <a:off x="3130143" y="1464361"/>
            <a:ext cx="1526533" cy="1038225"/>
          </a:xfrm>
          <a:prstGeom prst="rect">
            <a:avLst/>
          </a:prstGeom>
          <a:noFill/>
          <a:ln>
            <a:noFill/>
          </a:ln>
        </p:spPr>
      </p:pic>
      <p:sp>
        <p:nvSpPr>
          <p:cNvPr id="390" name="Google Shape;390;p39"/>
          <p:cNvSpPr txBox="1">
            <a:spLocks noGrp="1"/>
          </p:cNvSpPr>
          <p:nvPr>
            <p:ph type="sldNum" idx="12"/>
          </p:nvPr>
        </p:nvSpPr>
        <p:spPr>
          <a:xfrm>
            <a:off x="7041005" y="4841080"/>
            <a:ext cx="21030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21</a:t>
            </a:fld>
            <a:endParaRPr sz="2000" b="1"/>
          </a:p>
        </p:txBody>
      </p:sp>
      <p:pic>
        <p:nvPicPr>
          <p:cNvPr id="391" name="Google Shape;391;p39"/>
          <p:cNvPicPr preferRelativeResize="0"/>
          <p:nvPr/>
        </p:nvPicPr>
        <p:blipFill rotWithShape="1">
          <a:blip r:embed="rId9">
            <a:alphaModFix/>
          </a:blip>
          <a:srcRect/>
          <a:stretch/>
        </p:blipFill>
        <p:spPr>
          <a:xfrm>
            <a:off x="8259150" y="0"/>
            <a:ext cx="804325" cy="804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0"/>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a:latin typeface="Calibri"/>
              <a:ea typeface="Calibri"/>
              <a:cs typeface="Calibri"/>
              <a:sym typeface="Calibri"/>
            </a:endParaRPr>
          </a:p>
        </p:txBody>
      </p:sp>
      <p:sp>
        <p:nvSpPr>
          <p:cNvPr id="397" name="Google Shape;397;p40"/>
          <p:cNvSpPr txBox="1"/>
          <p:nvPr/>
        </p:nvSpPr>
        <p:spPr>
          <a:xfrm>
            <a:off x="626700" y="0"/>
            <a:ext cx="7890600" cy="4407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r>
              <a:rPr lang="en" sz="2800" b="1" u="sng">
                <a:solidFill>
                  <a:schemeClr val="dk1"/>
                </a:solidFill>
              </a:rPr>
              <a:t>Acknowledgment</a:t>
            </a:r>
            <a:endParaRPr sz="2800" u="sng">
              <a:solidFill>
                <a:schemeClr val="dk1"/>
              </a:solidFill>
            </a:endParaRPr>
          </a:p>
        </p:txBody>
      </p:sp>
      <p:pic>
        <p:nvPicPr>
          <p:cNvPr id="398" name="Google Shape;398;p40"/>
          <p:cNvPicPr preferRelativeResize="0"/>
          <p:nvPr/>
        </p:nvPicPr>
        <p:blipFill>
          <a:blip r:embed="rId3">
            <a:alphaModFix/>
          </a:blip>
          <a:stretch>
            <a:fillRect/>
          </a:stretch>
        </p:blipFill>
        <p:spPr>
          <a:xfrm>
            <a:off x="0" y="4339175"/>
            <a:ext cx="825750" cy="804325"/>
          </a:xfrm>
          <a:prstGeom prst="rect">
            <a:avLst/>
          </a:prstGeom>
          <a:noFill/>
          <a:ln>
            <a:noFill/>
          </a:ln>
        </p:spPr>
      </p:pic>
      <p:pic>
        <p:nvPicPr>
          <p:cNvPr id="399" name="Google Shape;399;p40"/>
          <p:cNvPicPr preferRelativeResize="0"/>
          <p:nvPr/>
        </p:nvPicPr>
        <p:blipFill rotWithShape="1">
          <a:blip r:embed="rId4">
            <a:alphaModFix/>
          </a:blip>
          <a:srcRect/>
          <a:stretch/>
        </p:blipFill>
        <p:spPr>
          <a:xfrm>
            <a:off x="8237550" y="0"/>
            <a:ext cx="906450" cy="906450"/>
          </a:xfrm>
          <a:prstGeom prst="rect">
            <a:avLst/>
          </a:prstGeom>
          <a:noFill/>
          <a:ln>
            <a:noFill/>
          </a:ln>
        </p:spPr>
      </p:pic>
      <p:sp>
        <p:nvSpPr>
          <p:cNvPr id="400" name="Google Shape;400;p40"/>
          <p:cNvSpPr txBox="1"/>
          <p:nvPr/>
        </p:nvSpPr>
        <p:spPr>
          <a:xfrm>
            <a:off x="626700" y="990450"/>
            <a:ext cx="7890600" cy="3162600"/>
          </a:xfrm>
          <a:prstGeom prst="rect">
            <a:avLst/>
          </a:prstGeom>
          <a:noFill/>
          <a:ln>
            <a:noFill/>
          </a:ln>
        </p:spPr>
        <p:txBody>
          <a:bodyPr spcFirstLastPara="1" wrap="square" lIns="91425" tIns="91425" rIns="91425" bIns="91425" anchor="t" anchorCtr="0">
            <a:normAutofit fontScale="85000" lnSpcReduction="10000"/>
          </a:bodyPr>
          <a:lstStyle/>
          <a:p>
            <a:pPr marL="0" lvl="0" indent="0" algn="just" rtl="0">
              <a:lnSpc>
                <a:spcPct val="115000"/>
              </a:lnSpc>
              <a:spcBef>
                <a:spcPts val="1200"/>
              </a:spcBef>
              <a:spcAft>
                <a:spcPts val="0"/>
              </a:spcAft>
              <a:buNone/>
            </a:pPr>
            <a:r>
              <a:rPr lang="en" sz="2850">
                <a:solidFill>
                  <a:schemeClr val="dk1"/>
                </a:solidFill>
              </a:rPr>
              <a:t>We would like to extend our sincerest gratitude towards our institute for providing us with immense support and funds. With their help, we were able to develop our project and are very thankful to our entire institute team.</a:t>
            </a:r>
            <a:endParaRPr sz="2850">
              <a:solidFill>
                <a:schemeClr val="dk1"/>
              </a:solidFill>
            </a:endParaRPr>
          </a:p>
          <a:p>
            <a:pPr marL="0" lvl="0" indent="0" algn="just" rtl="0">
              <a:lnSpc>
                <a:spcPct val="115000"/>
              </a:lnSpc>
              <a:spcBef>
                <a:spcPts val="1200"/>
              </a:spcBef>
              <a:spcAft>
                <a:spcPts val="1200"/>
              </a:spcAft>
              <a:buNone/>
            </a:pPr>
            <a:r>
              <a:rPr lang="en" sz="2850">
                <a:solidFill>
                  <a:schemeClr val="dk1"/>
                </a:solidFill>
              </a:rPr>
              <a:t>We would also like to present our gratitude towards our Professors who were equally helpful and provided substantial support towards our project.</a:t>
            </a:r>
            <a:endParaRPr sz="1800">
              <a:solidFill>
                <a:schemeClr val="dk1"/>
              </a:solidFill>
              <a:latin typeface="Calibri"/>
              <a:ea typeface="Calibri"/>
              <a:cs typeface="Calibri"/>
              <a:sym typeface="Calibri"/>
            </a:endParaRPr>
          </a:p>
        </p:txBody>
      </p:sp>
      <p:sp>
        <p:nvSpPr>
          <p:cNvPr id="401" name="Google Shape;401;p40"/>
          <p:cNvSpPr txBox="1">
            <a:spLocks noGrp="1"/>
          </p:cNvSpPr>
          <p:nvPr>
            <p:ph type="sldNum" idx="12"/>
          </p:nvPr>
        </p:nvSpPr>
        <p:spPr>
          <a:xfrm>
            <a:off x="6643375" y="4856375"/>
            <a:ext cx="25005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22</a:t>
            </a:fld>
            <a:endParaRPr sz="20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1"/>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a:latin typeface="Calibri"/>
              <a:ea typeface="Calibri"/>
              <a:cs typeface="Calibri"/>
              <a:sym typeface="Calibri"/>
            </a:endParaRPr>
          </a:p>
        </p:txBody>
      </p:sp>
      <p:sp>
        <p:nvSpPr>
          <p:cNvPr id="407" name="Google Shape;407;p41"/>
          <p:cNvSpPr txBox="1"/>
          <p:nvPr/>
        </p:nvSpPr>
        <p:spPr>
          <a:xfrm>
            <a:off x="626700" y="2351400"/>
            <a:ext cx="7890600" cy="5637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r>
              <a:rPr lang="en" sz="3600" b="1" u="sng">
                <a:solidFill>
                  <a:schemeClr val="dk1"/>
                </a:solidFill>
              </a:rPr>
              <a:t>THANK YOU</a:t>
            </a:r>
            <a:endParaRPr sz="3600" u="sng">
              <a:solidFill>
                <a:schemeClr val="dk1"/>
              </a:solidFill>
            </a:endParaRPr>
          </a:p>
        </p:txBody>
      </p:sp>
      <p:pic>
        <p:nvPicPr>
          <p:cNvPr id="408" name="Google Shape;408;p41"/>
          <p:cNvPicPr preferRelativeResize="0"/>
          <p:nvPr/>
        </p:nvPicPr>
        <p:blipFill>
          <a:blip r:embed="rId3">
            <a:alphaModFix/>
          </a:blip>
          <a:stretch>
            <a:fillRect/>
          </a:stretch>
        </p:blipFill>
        <p:spPr>
          <a:xfrm>
            <a:off x="0" y="4339175"/>
            <a:ext cx="825750" cy="804325"/>
          </a:xfrm>
          <a:prstGeom prst="rect">
            <a:avLst/>
          </a:prstGeom>
          <a:noFill/>
          <a:ln>
            <a:noFill/>
          </a:ln>
        </p:spPr>
      </p:pic>
      <p:pic>
        <p:nvPicPr>
          <p:cNvPr id="409" name="Google Shape;409;p41"/>
          <p:cNvPicPr preferRelativeResize="0"/>
          <p:nvPr/>
        </p:nvPicPr>
        <p:blipFill rotWithShape="1">
          <a:blip r:embed="rId4">
            <a:alphaModFix/>
          </a:blip>
          <a:srcRect/>
          <a:stretch/>
        </p:blipFill>
        <p:spPr>
          <a:xfrm>
            <a:off x="8237550" y="0"/>
            <a:ext cx="906450" cy="906450"/>
          </a:xfrm>
          <a:prstGeom prst="rect">
            <a:avLst/>
          </a:prstGeom>
          <a:noFill/>
          <a:ln>
            <a:noFill/>
          </a:ln>
        </p:spPr>
      </p:pic>
      <p:sp>
        <p:nvSpPr>
          <p:cNvPr id="410" name="Google Shape;410;p41"/>
          <p:cNvSpPr txBox="1">
            <a:spLocks noGrp="1"/>
          </p:cNvSpPr>
          <p:nvPr>
            <p:ph type="sldNum" idx="12"/>
          </p:nvPr>
        </p:nvSpPr>
        <p:spPr>
          <a:xfrm>
            <a:off x="6643375" y="4856375"/>
            <a:ext cx="25005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23</a:t>
            </a:fld>
            <a:endParaRPr sz="2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a:latin typeface="Calibri"/>
              <a:ea typeface="Calibri"/>
              <a:cs typeface="Calibri"/>
              <a:sym typeface="Calibri"/>
            </a:endParaRPr>
          </a:p>
        </p:txBody>
      </p:sp>
      <p:sp>
        <p:nvSpPr>
          <p:cNvPr id="117" name="Google Shape;117;p21"/>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118" name="Google Shape;118;p21"/>
          <p:cNvPicPr preferRelativeResize="0"/>
          <p:nvPr/>
        </p:nvPicPr>
        <p:blipFill>
          <a:blip r:embed="rId3">
            <a:alphaModFix/>
          </a:blip>
          <a:stretch>
            <a:fillRect/>
          </a:stretch>
        </p:blipFill>
        <p:spPr>
          <a:xfrm>
            <a:off x="0" y="4339175"/>
            <a:ext cx="835700" cy="804325"/>
          </a:xfrm>
          <a:prstGeom prst="rect">
            <a:avLst/>
          </a:prstGeom>
          <a:noFill/>
          <a:ln>
            <a:noFill/>
          </a:ln>
        </p:spPr>
      </p:pic>
      <p:pic>
        <p:nvPicPr>
          <p:cNvPr id="119" name="Google Shape;119;p21"/>
          <p:cNvPicPr preferRelativeResize="0"/>
          <p:nvPr/>
        </p:nvPicPr>
        <p:blipFill rotWithShape="1">
          <a:blip r:embed="rId4">
            <a:alphaModFix/>
          </a:blip>
          <a:srcRect/>
          <a:stretch/>
        </p:blipFill>
        <p:spPr>
          <a:xfrm>
            <a:off x="8237550" y="-1125"/>
            <a:ext cx="906450" cy="906450"/>
          </a:xfrm>
          <a:prstGeom prst="rect">
            <a:avLst/>
          </a:prstGeom>
          <a:noFill/>
          <a:ln>
            <a:noFill/>
          </a:ln>
        </p:spPr>
      </p:pic>
      <p:sp>
        <p:nvSpPr>
          <p:cNvPr id="120" name="Google Shape;120;p21"/>
          <p:cNvSpPr txBox="1"/>
          <p:nvPr/>
        </p:nvSpPr>
        <p:spPr>
          <a:xfrm>
            <a:off x="764675" y="51925"/>
            <a:ext cx="7890600" cy="615600"/>
          </a:xfrm>
          <a:prstGeom prst="rect">
            <a:avLst/>
          </a:prstGeom>
          <a:noFill/>
          <a:ln>
            <a:noFill/>
          </a:ln>
        </p:spPr>
        <p:txBody>
          <a:bodyPr spcFirstLastPara="1" wrap="square" lIns="91425" tIns="91425" rIns="91425" bIns="91425" anchor="t" anchorCtr="0">
            <a:spAutoFit/>
          </a:bodyPr>
          <a:lstStyle/>
          <a:p>
            <a:pPr marL="2743200" lvl="0" indent="0" algn="l" rtl="0">
              <a:spcBef>
                <a:spcPts val="0"/>
              </a:spcBef>
              <a:spcAft>
                <a:spcPts val="0"/>
              </a:spcAft>
              <a:buNone/>
            </a:pPr>
            <a:r>
              <a:rPr lang="en" sz="2800">
                <a:latin typeface="Calibri"/>
                <a:ea typeface="Calibri"/>
                <a:cs typeface="Calibri"/>
                <a:sym typeface="Calibri"/>
              </a:rPr>
              <a:t> </a:t>
            </a:r>
            <a:r>
              <a:rPr lang="en" sz="2800" b="1">
                <a:latin typeface="Calibri"/>
                <a:ea typeface="Calibri"/>
                <a:cs typeface="Calibri"/>
                <a:sym typeface="Calibri"/>
              </a:rPr>
              <a:t> </a:t>
            </a:r>
            <a:r>
              <a:rPr lang="en" sz="2800" b="1" u="sng">
                <a:latin typeface="Calibri"/>
                <a:ea typeface="Calibri"/>
                <a:cs typeface="Calibri"/>
                <a:sym typeface="Calibri"/>
              </a:rPr>
              <a:t>Motivation</a:t>
            </a:r>
            <a:endParaRPr sz="2800" b="1" u="sng">
              <a:latin typeface="Calibri"/>
              <a:ea typeface="Calibri"/>
              <a:cs typeface="Calibri"/>
              <a:sym typeface="Calibri"/>
            </a:endParaRPr>
          </a:p>
        </p:txBody>
      </p:sp>
      <p:sp>
        <p:nvSpPr>
          <p:cNvPr id="121" name="Google Shape;121;p21"/>
          <p:cNvSpPr txBox="1"/>
          <p:nvPr/>
        </p:nvSpPr>
        <p:spPr>
          <a:xfrm>
            <a:off x="276725" y="362050"/>
            <a:ext cx="7693800" cy="221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endParaRPr sz="1300" b="1">
              <a:solidFill>
                <a:schemeClr val="dk1"/>
              </a:solidFill>
            </a:endParaRPr>
          </a:p>
          <a:p>
            <a:pPr marL="457200" lvl="0" indent="-342900" algn="l" rtl="0">
              <a:lnSpc>
                <a:spcPct val="115000"/>
              </a:lnSpc>
              <a:spcBef>
                <a:spcPts val="1200"/>
              </a:spcBef>
              <a:spcAft>
                <a:spcPts val="0"/>
              </a:spcAft>
              <a:buClr>
                <a:schemeClr val="dk1"/>
              </a:buClr>
              <a:buSzPts val="1800"/>
              <a:buChar char="●"/>
            </a:pPr>
            <a:r>
              <a:rPr lang="en" sz="1800" b="1" u="sng">
                <a:solidFill>
                  <a:schemeClr val="dk1"/>
                </a:solidFill>
              </a:rPr>
              <a:t>Salient Features of  Photocatalysis:</a:t>
            </a:r>
            <a:endParaRPr sz="1800" b="1" u="sng">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rPr>
              <a:t>Environmentally friendly and sustainable.</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rPr>
              <a:t>Decomposes pollutants into harmless by-products like CO2 and water.</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rPr>
              <a:t>Effective against a wide range of organic pollutants.</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b="1" u="sng">
                <a:solidFill>
                  <a:schemeClr val="dk1"/>
                </a:solidFill>
              </a:rPr>
              <a:t> Integration with AI:</a:t>
            </a:r>
            <a:endParaRPr sz="1800" b="1" u="sng">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rPr>
              <a:t>Traditional methods are time-consuming and resource-intensive.</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rPr>
              <a:t>Machine learning (ML) can:</a:t>
            </a:r>
            <a:endParaRPr sz="1800">
              <a:solidFill>
                <a:schemeClr val="dk1"/>
              </a:solidFill>
            </a:endParaRPr>
          </a:p>
          <a:p>
            <a:pPr marL="1371600" lvl="2" indent="-342900" algn="l" rtl="0">
              <a:lnSpc>
                <a:spcPct val="115000"/>
              </a:lnSpc>
              <a:spcBef>
                <a:spcPts val="0"/>
              </a:spcBef>
              <a:spcAft>
                <a:spcPts val="0"/>
              </a:spcAft>
              <a:buClr>
                <a:schemeClr val="dk1"/>
              </a:buClr>
              <a:buSzPts val="1800"/>
              <a:buChar char="■"/>
            </a:pPr>
            <a:r>
              <a:rPr lang="en" sz="1800">
                <a:solidFill>
                  <a:schemeClr val="dk1"/>
                </a:solidFill>
              </a:rPr>
              <a:t>Model complex nonlinear relationships between variables.</a:t>
            </a:r>
            <a:endParaRPr sz="1800">
              <a:solidFill>
                <a:schemeClr val="dk1"/>
              </a:solidFill>
            </a:endParaRPr>
          </a:p>
          <a:p>
            <a:pPr marL="1371600" lvl="2" indent="-342900" algn="l" rtl="0">
              <a:lnSpc>
                <a:spcPct val="115000"/>
              </a:lnSpc>
              <a:spcBef>
                <a:spcPts val="0"/>
              </a:spcBef>
              <a:spcAft>
                <a:spcPts val="0"/>
              </a:spcAft>
              <a:buClr>
                <a:schemeClr val="dk1"/>
              </a:buClr>
              <a:buSzPts val="1800"/>
              <a:buChar char="■"/>
            </a:pPr>
            <a:r>
              <a:rPr lang="en" sz="1800">
                <a:solidFill>
                  <a:schemeClr val="dk1"/>
                </a:solidFill>
              </a:rPr>
              <a:t>Predict catalytic efficiency under varying conditions.</a:t>
            </a:r>
            <a:endParaRPr sz="1800">
              <a:solidFill>
                <a:schemeClr val="dk1"/>
              </a:solidFill>
            </a:endParaRPr>
          </a:p>
          <a:p>
            <a:pPr marL="1371600" lvl="2" indent="-342900" algn="l" rtl="0">
              <a:lnSpc>
                <a:spcPct val="115000"/>
              </a:lnSpc>
              <a:spcBef>
                <a:spcPts val="0"/>
              </a:spcBef>
              <a:spcAft>
                <a:spcPts val="0"/>
              </a:spcAft>
              <a:buClr>
                <a:schemeClr val="dk1"/>
              </a:buClr>
              <a:buSzPts val="1800"/>
              <a:buChar char="■"/>
            </a:pPr>
            <a:r>
              <a:rPr lang="en" sz="1800">
                <a:solidFill>
                  <a:schemeClr val="dk1"/>
                </a:solidFill>
              </a:rPr>
              <a:t>Reduce experimentation time and costs.</a:t>
            </a:r>
            <a:endParaRPr sz="1800">
              <a:solidFill>
                <a:schemeClr val="dk1"/>
              </a:solidFill>
            </a:endParaRPr>
          </a:p>
          <a:p>
            <a:pPr marL="0" lvl="0" indent="0" algn="l" rtl="0">
              <a:spcBef>
                <a:spcPts val="1200"/>
              </a:spcBef>
              <a:spcAft>
                <a:spcPts val="0"/>
              </a:spcAft>
              <a:buNone/>
            </a:pPr>
            <a:endParaRPr sz="1800">
              <a:latin typeface="Calibri"/>
              <a:ea typeface="Calibri"/>
              <a:cs typeface="Calibri"/>
              <a:sym typeface="Calibri"/>
            </a:endParaRPr>
          </a:p>
        </p:txBody>
      </p:sp>
      <p:sp>
        <p:nvSpPr>
          <p:cNvPr id="122" name="Google Shape;122;p21"/>
          <p:cNvSpPr txBox="1"/>
          <p:nvPr/>
        </p:nvSpPr>
        <p:spPr>
          <a:xfrm>
            <a:off x="4626175" y="805850"/>
            <a:ext cx="453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23" name="Google Shape;123;p21"/>
          <p:cNvSpPr txBox="1">
            <a:spLocks noGrp="1"/>
          </p:cNvSpPr>
          <p:nvPr>
            <p:ph type="sldNum" idx="12"/>
          </p:nvPr>
        </p:nvSpPr>
        <p:spPr>
          <a:xfrm>
            <a:off x="6633424" y="4841075"/>
            <a:ext cx="25107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3</a:t>
            </a:fld>
            <a:endParaRPr sz="2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a:latin typeface="Calibri"/>
              <a:ea typeface="Calibri"/>
              <a:cs typeface="Calibri"/>
              <a:sym typeface="Calibri"/>
            </a:endParaRPr>
          </a:p>
        </p:txBody>
      </p:sp>
      <p:sp>
        <p:nvSpPr>
          <p:cNvPr id="129" name="Google Shape;129;p22"/>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130" name="Google Shape;130;p22"/>
          <p:cNvPicPr preferRelativeResize="0"/>
          <p:nvPr/>
        </p:nvPicPr>
        <p:blipFill>
          <a:blip r:embed="rId3">
            <a:alphaModFix/>
          </a:blip>
          <a:stretch>
            <a:fillRect/>
          </a:stretch>
        </p:blipFill>
        <p:spPr>
          <a:xfrm>
            <a:off x="0" y="4339175"/>
            <a:ext cx="835700" cy="804325"/>
          </a:xfrm>
          <a:prstGeom prst="rect">
            <a:avLst/>
          </a:prstGeom>
          <a:noFill/>
          <a:ln>
            <a:noFill/>
          </a:ln>
        </p:spPr>
      </p:pic>
      <p:pic>
        <p:nvPicPr>
          <p:cNvPr id="131" name="Google Shape;131;p22"/>
          <p:cNvPicPr preferRelativeResize="0"/>
          <p:nvPr/>
        </p:nvPicPr>
        <p:blipFill rotWithShape="1">
          <a:blip r:embed="rId4">
            <a:alphaModFix/>
          </a:blip>
          <a:srcRect/>
          <a:stretch/>
        </p:blipFill>
        <p:spPr>
          <a:xfrm>
            <a:off x="8237550" y="0"/>
            <a:ext cx="906450" cy="906450"/>
          </a:xfrm>
          <a:prstGeom prst="rect">
            <a:avLst/>
          </a:prstGeom>
          <a:noFill/>
          <a:ln>
            <a:noFill/>
          </a:ln>
        </p:spPr>
      </p:pic>
      <p:sp>
        <p:nvSpPr>
          <p:cNvPr id="132" name="Google Shape;132;p22"/>
          <p:cNvSpPr txBox="1"/>
          <p:nvPr/>
        </p:nvSpPr>
        <p:spPr>
          <a:xfrm>
            <a:off x="764675" y="1771038"/>
            <a:ext cx="789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33" name="Google Shape;133;p22"/>
          <p:cNvSpPr txBox="1"/>
          <p:nvPr/>
        </p:nvSpPr>
        <p:spPr>
          <a:xfrm>
            <a:off x="996325" y="0"/>
            <a:ext cx="7295400" cy="846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2800" b="1" u="sng">
                <a:solidFill>
                  <a:schemeClr val="dk1"/>
                </a:solidFill>
              </a:rPr>
              <a:t>Problem Statement &amp;  Objective</a:t>
            </a:r>
            <a:endParaRPr sz="2800" b="1" u="sng">
              <a:solidFill>
                <a:schemeClr val="dk1"/>
              </a:solidFill>
            </a:endParaRPr>
          </a:p>
          <a:p>
            <a:pPr marL="0" lvl="0" indent="0" algn="ctr" rtl="0">
              <a:spcBef>
                <a:spcPts val="0"/>
              </a:spcBef>
              <a:spcAft>
                <a:spcPts val="0"/>
              </a:spcAft>
              <a:buNone/>
            </a:pPr>
            <a:endParaRPr sz="1800">
              <a:latin typeface="Calibri"/>
              <a:ea typeface="Calibri"/>
              <a:cs typeface="Calibri"/>
              <a:sym typeface="Calibri"/>
            </a:endParaRPr>
          </a:p>
        </p:txBody>
      </p:sp>
      <p:sp>
        <p:nvSpPr>
          <p:cNvPr id="134" name="Google Shape;134;p22"/>
          <p:cNvSpPr txBox="1"/>
          <p:nvPr/>
        </p:nvSpPr>
        <p:spPr>
          <a:xfrm>
            <a:off x="199200" y="963650"/>
            <a:ext cx="8318100" cy="1607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2000" b="1" u="sng">
                <a:solidFill>
                  <a:schemeClr val="dk1"/>
                </a:solidFill>
              </a:rPr>
              <a:t>Problem Statement:</a:t>
            </a:r>
            <a:endParaRPr sz="2000" b="1" u="sng">
              <a:solidFill>
                <a:schemeClr val="dk1"/>
              </a:solidFill>
            </a:endParaRPr>
          </a:p>
          <a:p>
            <a:pPr marL="0" lvl="0" indent="0" algn="just" rtl="0">
              <a:lnSpc>
                <a:spcPct val="115000"/>
              </a:lnSpc>
              <a:spcBef>
                <a:spcPts val="0"/>
              </a:spcBef>
              <a:spcAft>
                <a:spcPts val="0"/>
              </a:spcAft>
              <a:buNone/>
            </a:pPr>
            <a:r>
              <a:rPr lang="en" sz="1800">
                <a:solidFill>
                  <a:schemeClr val="dk1"/>
                </a:solidFill>
              </a:rPr>
              <a:t>Development of ANN-based AI model for accurately predicting the catalytic degradation efficiency of </a:t>
            </a:r>
            <a:r>
              <a:rPr lang="en" sz="1800" b="1">
                <a:solidFill>
                  <a:schemeClr val="dk1"/>
                </a:solidFill>
              </a:rPr>
              <a:t>2,4-Dinitrophenol </a:t>
            </a:r>
            <a:r>
              <a:rPr lang="en" sz="1800">
                <a:solidFill>
                  <a:schemeClr val="dk1"/>
                </a:solidFill>
              </a:rPr>
              <a:t>through</a:t>
            </a:r>
            <a:r>
              <a:rPr lang="en" sz="1800" b="1">
                <a:solidFill>
                  <a:schemeClr val="dk1"/>
                </a:solidFill>
              </a:rPr>
              <a:t> NH2-MIL-125(Ti)/red phosphorus (RP)</a:t>
            </a:r>
            <a:r>
              <a:rPr lang="en" sz="1800">
                <a:solidFill>
                  <a:schemeClr val="dk1"/>
                </a:solidFill>
              </a:rPr>
              <a:t> photocatalyst.</a:t>
            </a:r>
            <a:endParaRPr sz="1800">
              <a:solidFill>
                <a:schemeClr val="dk1"/>
              </a:solidFill>
            </a:endParaRPr>
          </a:p>
          <a:p>
            <a:pPr marL="0" lvl="0" indent="0" algn="just" rtl="0">
              <a:lnSpc>
                <a:spcPct val="115000"/>
              </a:lnSpc>
              <a:spcBef>
                <a:spcPts val="0"/>
              </a:spcBef>
              <a:spcAft>
                <a:spcPts val="0"/>
              </a:spcAft>
              <a:buNone/>
            </a:pPr>
            <a:endParaRPr sz="1800">
              <a:solidFill>
                <a:schemeClr val="dk1"/>
              </a:solidFill>
            </a:endParaRPr>
          </a:p>
          <a:p>
            <a:pPr marL="0" lvl="0" indent="0" algn="just" rtl="0">
              <a:lnSpc>
                <a:spcPct val="115000"/>
              </a:lnSpc>
              <a:spcBef>
                <a:spcPts val="0"/>
              </a:spcBef>
              <a:spcAft>
                <a:spcPts val="0"/>
              </a:spcAft>
              <a:buNone/>
            </a:pPr>
            <a:r>
              <a:rPr lang="en" sz="2000" b="1" u="sng">
                <a:solidFill>
                  <a:schemeClr val="dk1"/>
                </a:solidFill>
              </a:rPr>
              <a:t>Objective:</a:t>
            </a:r>
            <a:endParaRPr sz="2000" b="1" u="sng">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800">
                <a:solidFill>
                  <a:schemeClr val="dk1"/>
                </a:solidFill>
              </a:rPr>
              <a:t>To understand the working of the photocatalyst and also to design and develop the </a:t>
            </a:r>
            <a:r>
              <a:rPr lang="en" sz="1800" b="1">
                <a:solidFill>
                  <a:schemeClr val="dk1"/>
                </a:solidFill>
              </a:rPr>
              <a:t>ANN (Artificial Neural Network), </a:t>
            </a:r>
            <a:r>
              <a:rPr lang="en" sz="1800">
                <a:solidFill>
                  <a:schemeClr val="dk1"/>
                </a:solidFill>
              </a:rPr>
              <a:t>a machine learning model to model out the effects of the </a:t>
            </a:r>
            <a:r>
              <a:rPr lang="en" sz="1800" b="1">
                <a:solidFill>
                  <a:schemeClr val="dk1"/>
                </a:solidFill>
              </a:rPr>
              <a:t>enlisted operating parameters</a:t>
            </a:r>
            <a:r>
              <a:rPr lang="en" sz="1800">
                <a:solidFill>
                  <a:schemeClr val="dk1"/>
                </a:solidFill>
              </a:rPr>
              <a:t> on the photocatalytic efficiency.</a:t>
            </a:r>
            <a:endParaRPr sz="1800" b="1">
              <a:solidFill>
                <a:schemeClr val="dk1"/>
              </a:solidFill>
            </a:endParaRPr>
          </a:p>
          <a:p>
            <a:pPr marL="0" lvl="0" indent="0" algn="l" rtl="0">
              <a:spcBef>
                <a:spcPts val="0"/>
              </a:spcBef>
              <a:spcAft>
                <a:spcPts val="0"/>
              </a:spcAft>
              <a:buNone/>
            </a:pPr>
            <a:endParaRPr sz="1800">
              <a:latin typeface="Calibri"/>
              <a:ea typeface="Calibri"/>
              <a:cs typeface="Calibri"/>
              <a:sym typeface="Calibri"/>
            </a:endParaRPr>
          </a:p>
        </p:txBody>
      </p:sp>
      <p:sp>
        <p:nvSpPr>
          <p:cNvPr id="135" name="Google Shape;135;p22"/>
          <p:cNvSpPr txBox="1">
            <a:spLocks noGrp="1"/>
          </p:cNvSpPr>
          <p:nvPr>
            <p:ph type="sldNum" idx="12"/>
          </p:nvPr>
        </p:nvSpPr>
        <p:spPr>
          <a:xfrm>
            <a:off x="6653325" y="4856375"/>
            <a:ext cx="24906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4</a:t>
            </a:fld>
            <a:endParaRPr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a:latin typeface="Calibri"/>
              <a:ea typeface="Calibri"/>
              <a:cs typeface="Calibri"/>
              <a:sym typeface="Calibri"/>
            </a:endParaRPr>
          </a:p>
        </p:txBody>
      </p:sp>
      <p:sp>
        <p:nvSpPr>
          <p:cNvPr id="141" name="Google Shape;141;p23"/>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142" name="Google Shape;142;p23"/>
          <p:cNvPicPr preferRelativeResize="0"/>
          <p:nvPr/>
        </p:nvPicPr>
        <p:blipFill>
          <a:blip r:embed="rId3">
            <a:alphaModFix/>
          </a:blip>
          <a:stretch>
            <a:fillRect/>
          </a:stretch>
        </p:blipFill>
        <p:spPr>
          <a:xfrm>
            <a:off x="0" y="4337650"/>
            <a:ext cx="835700" cy="805850"/>
          </a:xfrm>
          <a:prstGeom prst="rect">
            <a:avLst/>
          </a:prstGeom>
          <a:noFill/>
          <a:ln>
            <a:noFill/>
          </a:ln>
        </p:spPr>
      </p:pic>
      <p:pic>
        <p:nvPicPr>
          <p:cNvPr id="143" name="Google Shape;143;p23"/>
          <p:cNvPicPr preferRelativeResize="0"/>
          <p:nvPr/>
        </p:nvPicPr>
        <p:blipFill rotWithShape="1">
          <a:blip r:embed="rId4">
            <a:alphaModFix/>
          </a:blip>
          <a:srcRect/>
          <a:stretch/>
        </p:blipFill>
        <p:spPr>
          <a:xfrm>
            <a:off x="8227600" y="0"/>
            <a:ext cx="916400" cy="916400"/>
          </a:xfrm>
          <a:prstGeom prst="rect">
            <a:avLst/>
          </a:prstGeom>
          <a:noFill/>
          <a:ln>
            <a:noFill/>
          </a:ln>
        </p:spPr>
      </p:pic>
      <p:sp>
        <p:nvSpPr>
          <p:cNvPr id="144" name="Google Shape;144;p23"/>
          <p:cNvSpPr txBox="1"/>
          <p:nvPr/>
        </p:nvSpPr>
        <p:spPr>
          <a:xfrm>
            <a:off x="764675" y="1771038"/>
            <a:ext cx="789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45" name="Google Shape;145;p23"/>
          <p:cNvSpPr txBox="1"/>
          <p:nvPr/>
        </p:nvSpPr>
        <p:spPr>
          <a:xfrm>
            <a:off x="597800" y="1417000"/>
            <a:ext cx="637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46" name="Google Shape;146;p23"/>
          <p:cNvPicPr preferRelativeResize="0"/>
          <p:nvPr/>
        </p:nvPicPr>
        <p:blipFill>
          <a:blip r:embed="rId5">
            <a:alphaModFix/>
          </a:blip>
          <a:stretch>
            <a:fillRect/>
          </a:stretch>
        </p:blipFill>
        <p:spPr>
          <a:xfrm>
            <a:off x="0" y="1568550"/>
            <a:ext cx="3231400" cy="2184950"/>
          </a:xfrm>
          <a:prstGeom prst="rect">
            <a:avLst/>
          </a:prstGeom>
          <a:noFill/>
          <a:ln>
            <a:noFill/>
          </a:ln>
        </p:spPr>
      </p:pic>
      <p:pic>
        <p:nvPicPr>
          <p:cNvPr id="147" name="Google Shape;147;p23"/>
          <p:cNvPicPr preferRelativeResize="0"/>
          <p:nvPr/>
        </p:nvPicPr>
        <p:blipFill>
          <a:blip r:embed="rId6">
            <a:alphaModFix/>
          </a:blip>
          <a:stretch>
            <a:fillRect/>
          </a:stretch>
        </p:blipFill>
        <p:spPr>
          <a:xfrm>
            <a:off x="3626705" y="1601200"/>
            <a:ext cx="2816450" cy="2667450"/>
          </a:xfrm>
          <a:prstGeom prst="rect">
            <a:avLst/>
          </a:prstGeom>
          <a:noFill/>
          <a:ln>
            <a:noFill/>
          </a:ln>
        </p:spPr>
      </p:pic>
      <p:pic>
        <p:nvPicPr>
          <p:cNvPr id="148" name="Google Shape;148;p23"/>
          <p:cNvPicPr preferRelativeResize="0"/>
          <p:nvPr/>
        </p:nvPicPr>
        <p:blipFill>
          <a:blip r:embed="rId7">
            <a:alphaModFix/>
          </a:blip>
          <a:stretch>
            <a:fillRect/>
          </a:stretch>
        </p:blipFill>
        <p:spPr>
          <a:xfrm>
            <a:off x="6443150" y="2095050"/>
            <a:ext cx="2700850" cy="1428750"/>
          </a:xfrm>
          <a:prstGeom prst="rect">
            <a:avLst/>
          </a:prstGeom>
          <a:noFill/>
          <a:ln>
            <a:noFill/>
          </a:ln>
        </p:spPr>
      </p:pic>
      <p:sp>
        <p:nvSpPr>
          <p:cNvPr id="149" name="Google Shape;149;p23"/>
          <p:cNvSpPr txBox="1"/>
          <p:nvPr/>
        </p:nvSpPr>
        <p:spPr>
          <a:xfrm>
            <a:off x="534725" y="4083280"/>
            <a:ext cx="8437825" cy="307799"/>
          </a:xfrm>
          <a:prstGeom prst="rect">
            <a:avLst/>
          </a:prstGeom>
          <a:noFill/>
          <a:ln>
            <a:noFill/>
          </a:ln>
        </p:spPr>
        <p:txBody>
          <a:bodyPr spcFirstLastPara="1" wrap="square" lIns="91425" tIns="91425" rIns="91425" bIns="91425" anchor="t" anchorCtr="0">
            <a:noAutofit/>
          </a:bodyPr>
          <a:lstStyle/>
          <a:p>
            <a:pPr marL="457200" lvl="0" indent="457200" algn="l" rtl="0">
              <a:spcBef>
                <a:spcPts val="0"/>
              </a:spcBef>
              <a:spcAft>
                <a:spcPts val="0"/>
              </a:spcAft>
              <a:buNone/>
            </a:pPr>
            <a:r>
              <a:rPr lang="en" dirty="0">
                <a:latin typeface="Calibri"/>
                <a:ea typeface="Calibri"/>
                <a:cs typeface="Calibri"/>
                <a:sym typeface="Calibri"/>
              </a:rPr>
              <a:t>2,4- Dinitrophenol			       </a:t>
            </a:r>
            <a:r>
              <a:rPr lang="en" sz="1200" dirty="0">
                <a:solidFill>
                  <a:schemeClr val="dk1"/>
                </a:solidFill>
                <a:latin typeface="Roboto"/>
                <a:ea typeface="Roboto"/>
                <a:cs typeface="Roboto"/>
                <a:sym typeface="Roboto"/>
              </a:rPr>
              <a:t>NH2-MIL-125(Ti)/red phosphorus (RP)		Red Phosphorus</a:t>
            </a:r>
            <a:endParaRPr dirty="0">
              <a:latin typeface="Calibri"/>
              <a:ea typeface="Calibri"/>
              <a:cs typeface="Calibri"/>
              <a:sym typeface="Calibri"/>
            </a:endParaRPr>
          </a:p>
        </p:txBody>
      </p:sp>
      <p:sp>
        <p:nvSpPr>
          <p:cNvPr id="150" name="Google Shape;150;p23"/>
          <p:cNvSpPr txBox="1"/>
          <p:nvPr/>
        </p:nvSpPr>
        <p:spPr>
          <a:xfrm>
            <a:off x="1006925" y="248800"/>
            <a:ext cx="7269300" cy="764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800" b="1"/>
              <a:t>Molecular Structure of the contaminant (2,4- Dinitrophenol) and Photocatalyst (heterostructure composed of NH2-MIL-125(Ti)/red phosphorus(RP) and Red Phosphorus)</a:t>
            </a:r>
            <a:endParaRPr sz="1800" b="1"/>
          </a:p>
        </p:txBody>
      </p:sp>
      <p:sp>
        <p:nvSpPr>
          <p:cNvPr id="151" name="Google Shape;151;p23"/>
          <p:cNvSpPr txBox="1">
            <a:spLocks noGrp="1"/>
          </p:cNvSpPr>
          <p:nvPr>
            <p:ph type="sldNum" idx="12"/>
          </p:nvPr>
        </p:nvSpPr>
        <p:spPr>
          <a:xfrm>
            <a:off x="7041000" y="4856372"/>
            <a:ext cx="21030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5</a:t>
            </a:fld>
            <a:endParaRPr sz="2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a:latin typeface="Calibri"/>
              <a:ea typeface="Calibri"/>
              <a:cs typeface="Calibri"/>
              <a:sym typeface="Calibri"/>
            </a:endParaRPr>
          </a:p>
        </p:txBody>
      </p:sp>
      <p:sp>
        <p:nvSpPr>
          <p:cNvPr id="157" name="Google Shape;157;p24"/>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158" name="Google Shape;158;p24"/>
          <p:cNvPicPr preferRelativeResize="0"/>
          <p:nvPr/>
        </p:nvPicPr>
        <p:blipFill>
          <a:blip r:embed="rId3">
            <a:alphaModFix/>
          </a:blip>
          <a:stretch>
            <a:fillRect/>
          </a:stretch>
        </p:blipFill>
        <p:spPr>
          <a:xfrm>
            <a:off x="0" y="4339175"/>
            <a:ext cx="835025" cy="804325"/>
          </a:xfrm>
          <a:prstGeom prst="rect">
            <a:avLst/>
          </a:prstGeom>
          <a:noFill/>
          <a:ln>
            <a:noFill/>
          </a:ln>
        </p:spPr>
      </p:pic>
      <p:pic>
        <p:nvPicPr>
          <p:cNvPr id="159" name="Google Shape;159;p24"/>
          <p:cNvPicPr preferRelativeResize="0"/>
          <p:nvPr/>
        </p:nvPicPr>
        <p:blipFill rotWithShape="1">
          <a:blip r:embed="rId4">
            <a:alphaModFix/>
          </a:blip>
          <a:srcRect/>
          <a:stretch/>
        </p:blipFill>
        <p:spPr>
          <a:xfrm>
            <a:off x="8227600" y="0"/>
            <a:ext cx="917775" cy="917775"/>
          </a:xfrm>
          <a:prstGeom prst="rect">
            <a:avLst/>
          </a:prstGeom>
          <a:noFill/>
          <a:ln>
            <a:noFill/>
          </a:ln>
        </p:spPr>
      </p:pic>
      <p:sp>
        <p:nvSpPr>
          <p:cNvPr id="160" name="Google Shape;160;p24"/>
          <p:cNvSpPr txBox="1"/>
          <p:nvPr/>
        </p:nvSpPr>
        <p:spPr>
          <a:xfrm>
            <a:off x="764675" y="1771038"/>
            <a:ext cx="789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61" name="Google Shape;161;p24"/>
          <p:cNvPicPr preferRelativeResize="0"/>
          <p:nvPr/>
        </p:nvPicPr>
        <p:blipFill>
          <a:blip r:embed="rId5">
            <a:alphaModFix/>
          </a:blip>
          <a:stretch>
            <a:fillRect/>
          </a:stretch>
        </p:blipFill>
        <p:spPr>
          <a:xfrm>
            <a:off x="835013" y="644493"/>
            <a:ext cx="7452288" cy="3985682"/>
          </a:xfrm>
          <a:prstGeom prst="rect">
            <a:avLst/>
          </a:prstGeom>
          <a:noFill/>
          <a:ln>
            <a:noFill/>
          </a:ln>
        </p:spPr>
      </p:pic>
      <p:pic>
        <p:nvPicPr>
          <p:cNvPr id="162" name="Google Shape;162;p24"/>
          <p:cNvPicPr preferRelativeResize="0"/>
          <p:nvPr/>
        </p:nvPicPr>
        <p:blipFill>
          <a:blip r:embed="rId6">
            <a:alphaModFix/>
          </a:blip>
          <a:stretch>
            <a:fillRect/>
          </a:stretch>
        </p:blipFill>
        <p:spPr>
          <a:xfrm>
            <a:off x="5881913" y="688650"/>
            <a:ext cx="2278276" cy="1366575"/>
          </a:xfrm>
          <a:prstGeom prst="rect">
            <a:avLst/>
          </a:prstGeom>
          <a:noFill/>
          <a:ln>
            <a:noFill/>
          </a:ln>
        </p:spPr>
      </p:pic>
      <p:pic>
        <p:nvPicPr>
          <p:cNvPr id="163" name="Google Shape;163;p24"/>
          <p:cNvPicPr preferRelativeResize="0"/>
          <p:nvPr/>
        </p:nvPicPr>
        <p:blipFill>
          <a:blip r:embed="rId7">
            <a:alphaModFix/>
          </a:blip>
          <a:stretch>
            <a:fillRect/>
          </a:stretch>
        </p:blipFill>
        <p:spPr>
          <a:xfrm>
            <a:off x="5889650" y="2258350"/>
            <a:ext cx="2397651" cy="1245550"/>
          </a:xfrm>
          <a:prstGeom prst="rect">
            <a:avLst/>
          </a:prstGeom>
          <a:noFill/>
          <a:ln>
            <a:noFill/>
          </a:ln>
        </p:spPr>
      </p:pic>
      <p:sp>
        <p:nvSpPr>
          <p:cNvPr id="164" name="Google Shape;164;p24"/>
          <p:cNvSpPr txBox="1"/>
          <p:nvPr/>
        </p:nvSpPr>
        <p:spPr>
          <a:xfrm>
            <a:off x="8386800" y="875500"/>
            <a:ext cx="764700" cy="14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65" name="Google Shape;165;p24"/>
          <p:cNvSpPr txBox="1"/>
          <p:nvPr/>
        </p:nvSpPr>
        <p:spPr>
          <a:xfrm>
            <a:off x="4727825" y="1771038"/>
            <a:ext cx="1154100" cy="318000"/>
          </a:xfrm>
          <a:prstGeom prst="rect">
            <a:avLst/>
          </a:prstGeom>
          <a:noFill/>
          <a:ln>
            <a:noFill/>
          </a:ln>
        </p:spPr>
        <p:txBody>
          <a:bodyPr spcFirstLastPara="1" wrap="square" lIns="91425" tIns="91425" rIns="91425" bIns="91425" anchor="t" anchorCtr="0">
            <a:noAutofit/>
          </a:bodyPr>
          <a:lstStyle/>
          <a:p>
            <a:pPr marL="457200" lvl="0" indent="457200" algn="l" rtl="0">
              <a:spcBef>
                <a:spcPts val="0"/>
              </a:spcBef>
              <a:spcAft>
                <a:spcPts val="0"/>
              </a:spcAft>
              <a:buNone/>
            </a:pPr>
            <a:r>
              <a:rPr lang="en">
                <a:latin typeface="Calibri"/>
                <a:ea typeface="Calibri"/>
                <a:cs typeface="Calibri"/>
                <a:sym typeface="Calibri"/>
              </a:rPr>
              <a:t>1</a:t>
            </a:r>
            <a:endParaRPr>
              <a:latin typeface="Calibri"/>
              <a:ea typeface="Calibri"/>
              <a:cs typeface="Calibri"/>
              <a:sym typeface="Calibri"/>
            </a:endParaRPr>
          </a:p>
        </p:txBody>
      </p:sp>
      <p:sp>
        <p:nvSpPr>
          <p:cNvPr id="166" name="Google Shape;166;p24"/>
          <p:cNvSpPr txBox="1"/>
          <p:nvPr/>
        </p:nvSpPr>
        <p:spPr>
          <a:xfrm>
            <a:off x="5005325" y="3201363"/>
            <a:ext cx="876600" cy="6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	   2</a:t>
            </a:r>
            <a:endParaRPr>
              <a:latin typeface="Calibri"/>
              <a:ea typeface="Calibri"/>
              <a:cs typeface="Calibri"/>
              <a:sym typeface="Calibri"/>
            </a:endParaRPr>
          </a:p>
        </p:txBody>
      </p:sp>
      <p:sp>
        <p:nvSpPr>
          <p:cNvPr id="167" name="Google Shape;167;p24"/>
          <p:cNvSpPr txBox="1"/>
          <p:nvPr/>
        </p:nvSpPr>
        <p:spPr>
          <a:xfrm>
            <a:off x="5889638" y="3826263"/>
            <a:ext cx="2731500" cy="5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1 → Dataset for Model Testing</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2 → Dataset for Model Validation</a:t>
            </a:r>
            <a:endParaRPr>
              <a:latin typeface="Calibri"/>
              <a:ea typeface="Calibri"/>
              <a:cs typeface="Calibri"/>
              <a:sym typeface="Calibri"/>
            </a:endParaRPr>
          </a:p>
        </p:txBody>
      </p:sp>
      <p:sp>
        <p:nvSpPr>
          <p:cNvPr id="168" name="Google Shape;168;p24"/>
          <p:cNvSpPr txBox="1"/>
          <p:nvPr/>
        </p:nvSpPr>
        <p:spPr>
          <a:xfrm>
            <a:off x="3641250" y="63750"/>
            <a:ext cx="1890600" cy="6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u="sng"/>
              <a:t>Workflow</a:t>
            </a:r>
            <a:endParaRPr sz="2800" b="1" u="sng"/>
          </a:p>
        </p:txBody>
      </p:sp>
      <p:sp>
        <p:nvSpPr>
          <p:cNvPr id="169" name="Google Shape;169;p24"/>
          <p:cNvSpPr txBox="1">
            <a:spLocks noGrp="1"/>
          </p:cNvSpPr>
          <p:nvPr>
            <p:ph type="sldNum" idx="12"/>
          </p:nvPr>
        </p:nvSpPr>
        <p:spPr>
          <a:xfrm>
            <a:off x="6643350" y="4844475"/>
            <a:ext cx="25083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6</a:t>
            </a:fld>
            <a:endParaRPr sz="2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a:latin typeface="Calibri"/>
              <a:ea typeface="Calibri"/>
              <a:cs typeface="Calibri"/>
              <a:sym typeface="Calibri"/>
            </a:endParaRPr>
          </a:p>
        </p:txBody>
      </p:sp>
      <p:sp>
        <p:nvSpPr>
          <p:cNvPr id="175" name="Google Shape;175;p25"/>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176" name="Google Shape;176;p25"/>
          <p:cNvPicPr preferRelativeResize="0"/>
          <p:nvPr/>
        </p:nvPicPr>
        <p:blipFill>
          <a:blip r:embed="rId3">
            <a:alphaModFix/>
          </a:blip>
          <a:stretch>
            <a:fillRect/>
          </a:stretch>
        </p:blipFill>
        <p:spPr>
          <a:xfrm>
            <a:off x="0" y="4339200"/>
            <a:ext cx="835700" cy="804300"/>
          </a:xfrm>
          <a:prstGeom prst="rect">
            <a:avLst/>
          </a:prstGeom>
          <a:noFill/>
          <a:ln>
            <a:noFill/>
          </a:ln>
        </p:spPr>
      </p:pic>
      <p:pic>
        <p:nvPicPr>
          <p:cNvPr id="177" name="Google Shape;177;p25"/>
          <p:cNvPicPr preferRelativeResize="0"/>
          <p:nvPr/>
        </p:nvPicPr>
        <p:blipFill rotWithShape="1">
          <a:blip r:embed="rId4">
            <a:alphaModFix/>
          </a:blip>
          <a:srcRect/>
          <a:stretch/>
        </p:blipFill>
        <p:spPr>
          <a:xfrm>
            <a:off x="8237550" y="0"/>
            <a:ext cx="906475" cy="906475"/>
          </a:xfrm>
          <a:prstGeom prst="rect">
            <a:avLst/>
          </a:prstGeom>
          <a:noFill/>
          <a:ln>
            <a:noFill/>
          </a:ln>
        </p:spPr>
      </p:pic>
      <p:sp>
        <p:nvSpPr>
          <p:cNvPr id="178" name="Google Shape;178;p25"/>
          <p:cNvSpPr txBox="1"/>
          <p:nvPr/>
        </p:nvSpPr>
        <p:spPr>
          <a:xfrm>
            <a:off x="764675" y="1771038"/>
            <a:ext cx="789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9" name="Google Shape;179;p25"/>
          <p:cNvSpPr txBox="1"/>
          <p:nvPr/>
        </p:nvSpPr>
        <p:spPr>
          <a:xfrm>
            <a:off x="1008200" y="0"/>
            <a:ext cx="7093500" cy="8043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sz="2800" b="1"/>
              <a:t>   </a:t>
            </a:r>
            <a:r>
              <a:rPr lang="en" sz="2800" b="1" u="sng"/>
              <a:t>Compatible Dataset Preparation</a:t>
            </a:r>
            <a:endParaRPr sz="2800" b="1" u="sng"/>
          </a:p>
        </p:txBody>
      </p:sp>
      <p:sp>
        <p:nvSpPr>
          <p:cNvPr id="180" name="Google Shape;180;p25"/>
          <p:cNvSpPr txBox="1"/>
          <p:nvPr/>
        </p:nvSpPr>
        <p:spPr>
          <a:xfrm>
            <a:off x="764675" y="796525"/>
            <a:ext cx="7093500" cy="2436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800" b="1" u="sng">
                <a:solidFill>
                  <a:schemeClr val="dk1"/>
                </a:solidFill>
              </a:rPr>
              <a:t>Data Extraction</a:t>
            </a:r>
            <a:r>
              <a:rPr lang="en" sz="1800" u="sng">
                <a:solidFill>
                  <a:schemeClr val="dk1"/>
                </a:solidFill>
              </a:rPr>
              <a:t>:</a:t>
            </a:r>
            <a:endParaRPr sz="1800" u="sng">
              <a:solidFill>
                <a:schemeClr val="dk1"/>
              </a:solidFill>
            </a:endParaRPr>
          </a:p>
          <a:p>
            <a:pPr marL="0" lvl="0" indent="0" algn="l" rtl="0">
              <a:spcBef>
                <a:spcPts val="0"/>
              </a:spcBef>
              <a:spcAft>
                <a:spcPts val="0"/>
              </a:spcAft>
              <a:buNone/>
            </a:pPr>
            <a:endParaRPr>
              <a:latin typeface="Calibri"/>
              <a:ea typeface="Calibri"/>
              <a:cs typeface="Calibri"/>
              <a:sym typeface="Calibri"/>
            </a:endParaRPr>
          </a:p>
        </p:txBody>
      </p:sp>
      <p:sp>
        <p:nvSpPr>
          <p:cNvPr id="181" name="Google Shape;181;p25"/>
          <p:cNvSpPr txBox="1"/>
          <p:nvPr/>
        </p:nvSpPr>
        <p:spPr>
          <a:xfrm>
            <a:off x="5372325" y="3362675"/>
            <a:ext cx="3561600" cy="11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b="1">
              <a:solidFill>
                <a:schemeClr val="dk1"/>
              </a:solidFill>
            </a:endParaRPr>
          </a:p>
        </p:txBody>
      </p:sp>
      <p:pic>
        <p:nvPicPr>
          <p:cNvPr id="182" name="Google Shape;182;p25"/>
          <p:cNvPicPr preferRelativeResize="0"/>
          <p:nvPr/>
        </p:nvPicPr>
        <p:blipFill>
          <a:blip r:embed="rId5">
            <a:alphaModFix/>
          </a:blip>
          <a:stretch>
            <a:fillRect/>
          </a:stretch>
        </p:blipFill>
        <p:spPr>
          <a:xfrm>
            <a:off x="0" y="838984"/>
            <a:ext cx="4572000" cy="1951625"/>
          </a:xfrm>
          <a:prstGeom prst="rect">
            <a:avLst/>
          </a:prstGeom>
          <a:noFill/>
          <a:ln>
            <a:noFill/>
          </a:ln>
        </p:spPr>
      </p:pic>
      <p:pic>
        <p:nvPicPr>
          <p:cNvPr id="183" name="Google Shape;183;p25"/>
          <p:cNvPicPr preferRelativeResize="0"/>
          <p:nvPr/>
        </p:nvPicPr>
        <p:blipFill>
          <a:blip r:embed="rId6">
            <a:alphaModFix/>
          </a:blip>
          <a:stretch>
            <a:fillRect/>
          </a:stretch>
        </p:blipFill>
        <p:spPr>
          <a:xfrm>
            <a:off x="5024125" y="974975"/>
            <a:ext cx="4119875" cy="1596775"/>
          </a:xfrm>
          <a:prstGeom prst="rect">
            <a:avLst/>
          </a:prstGeom>
          <a:noFill/>
          <a:ln>
            <a:noFill/>
          </a:ln>
        </p:spPr>
      </p:pic>
      <p:pic>
        <p:nvPicPr>
          <p:cNvPr id="184" name="Google Shape;184;p25"/>
          <p:cNvPicPr preferRelativeResize="0"/>
          <p:nvPr/>
        </p:nvPicPr>
        <p:blipFill>
          <a:blip r:embed="rId7">
            <a:alphaModFix/>
          </a:blip>
          <a:stretch>
            <a:fillRect/>
          </a:stretch>
        </p:blipFill>
        <p:spPr>
          <a:xfrm>
            <a:off x="3342275" y="3362675"/>
            <a:ext cx="2781900" cy="1436625"/>
          </a:xfrm>
          <a:prstGeom prst="rect">
            <a:avLst/>
          </a:prstGeom>
          <a:noFill/>
          <a:ln>
            <a:noFill/>
          </a:ln>
        </p:spPr>
      </p:pic>
      <p:sp>
        <p:nvSpPr>
          <p:cNvPr id="185" name="Google Shape;185;p25"/>
          <p:cNvSpPr txBox="1"/>
          <p:nvPr/>
        </p:nvSpPr>
        <p:spPr>
          <a:xfrm>
            <a:off x="302674" y="2741034"/>
            <a:ext cx="3942600" cy="64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dirty="0">
                <a:solidFill>
                  <a:schemeClr val="dk1"/>
                </a:solidFill>
              </a:rPr>
              <a:t>Data Points from plots like these were extracted using dedicated softwares.</a:t>
            </a:r>
            <a:endParaRPr b="1" dirty="0">
              <a:solidFill>
                <a:schemeClr val="dk1"/>
              </a:solidFill>
            </a:endParaRPr>
          </a:p>
          <a:p>
            <a:pPr marL="0" lvl="0" indent="0" algn="l" rtl="0">
              <a:spcBef>
                <a:spcPts val="0"/>
              </a:spcBef>
              <a:spcAft>
                <a:spcPts val="0"/>
              </a:spcAft>
              <a:buNone/>
            </a:pPr>
            <a:endParaRPr dirty="0">
              <a:latin typeface="Calibri"/>
              <a:ea typeface="Calibri"/>
              <a:cs typeface="Calibri"/>
              <a:sym typeface="Calibri"/>
            </a:endParaRPr>
          </a:p>
        </p:txBody>
      </p:sp>
      <p:sp>
        <p:nvSpPr>
          <p:cNvPr id="186" name="Google Shape;186;p25"/>
          <p:cNvSpPr txBox="1"/>
          <p:nvPr/>
        </p:nvSpPr>
        <p:spPr>
          <a:xfrm>
            <a:off x="5024125" y="2636052"/>
            <a:ext cx="4119900" cy="64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The curve generated from the extracted data points (From the experimental plots)</a:t>
            </a:r>
            <a:endParaRPr b="1">
              <a:solidFill>
                <a:schemeClr val="dk1"/>
              </a:solidFill>
            </a:endParaRPr>
          </a:p>
          <a:p>
            <a:pPr marL="0" lvl="0" indent="0" algn="l" rtl="0">
              <a:spcBef>
                <a:spcPts val="0"/>
              </a:spcBef>
              <a:spcAft>
                <a:spcPts val="0"/>
              </a:spcAft>
              <a:buNone/>
            </a:pPr>
            <a:endParaRPr>
              <a:latin typeface="Calibri"/>
              <a:ea typeface="Calibri"/>
              <a:cs typeface="Calibri"/>
              <a:sym typeface="Calibri"/>
            </a:endParaRPr>
          </a:p>
        </p:txBody>
      </p:sp>
      <p:sp>
        <p:nvSpPr>
          <p:cNvPr id="187" name="Google Shape;187;p25"/>
          <p:cNvSpPr txBox="1"/>
          <p:nvPr/>
        </p:nvSpPr>
        <p:spPr>
          <a:xfrm>
            <a:off x="6284275" y="3742550"/>
            <a:ext cx="2859600" cy="6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88" name="Google Shape;188;p25"/>
          <p:cNvSpPr txBox="1"/>
          <p:nvPr/>
        </p:nvSpPr>
        <p:spPr>
          <a:xfrm>
            <a:off x="6284275" y="3340288"/>
            <a:ext cx="2781900" cy="1481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b="1">
                <a:solidFill>
                  <a:schemeClr val="dk1"/>
                </a:solidFill>
              </a:rPr>
              <a:t>The curve after being subjected to polynomial fitting to get the mathematical relationship between output and input variables.</a:t>
            </a:r>
            <a:endParaRPr b="1">
              <a:solidFill>
                <a:schemeClr val="dk1"/>
              </a:solidFill>
            </a:endParaRPr>
          </a:p>
          <a:p>
            <a:pPr marL="0" lvl="0" indent="0" algn="l" rtl="0">
              <a:spcBef>
                <a:spcPts val="0"/>
              </a:spcBef>
              <a:spcAft>
                <a:spcPts val="0"/>
              </a:spcAft>
              <a:buNone/>
            </a:pPr>
            <a:endParaRPr>
              <a:latin typeface="Calibri"/>
              <a:ea typeface="Calibri"/>
              <a:cs typeface="Calibri"/>
              <a:sym typeface="Calibri"/>
            </a:endParaRPr>
          </a:p>
        </p:txBody>
      </p:sp>
      <p:sp>
        <p:nvSpPr>
          <p:cNvPr id="189" name="Google Shape;189;p25"/>
          <p:cNvSpPr txBox="1">
            <a:spLocks noGrp="1"/>
          </p:cNvSpPr>
          <p:nvPr>
            <p:ph type="sldNum" idx="12"/>
          </p:nvPr>
        </p:nvSpPr>
        <p:spPr>
          <a:xfrm>
            <a:off x="7040880" y="4883355"/>
            <a:ext cx="21030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7</a:t>
            </a:fld>
            <a:endParaRPr sz="21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a:latin typeface="Calibri"/>
              <a:ea typeface="Calibri"/>
              <a:cs typeface="Calibri"/>
              <a:sym typeface="Calibri"/>
            </a:endParaRPr>
          </a:p>
        </p:txBody>
      </p:sp>
      <p:sp>
        <p:nvSpPr>
          <p:cNvPr id="195" name="Google Shape;195;p26"/>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196" name="Google Shape;196;p26"/>
          <p:cNvPicPr preferRelativeResize="0"/>
          <p:nvPr/>
        </p:nvPicPr>
        <p:blipFill>
          <a:blip r:embed="rId3">
            <a:alphaModFix/>
          </a:blip>
          <a:stretch>
            <a:fillRect/>
          </a:stretch>
        </p:blipFill>
        <p:spPr>
          <a:xfrm>
            <a:off x="0" y="4339175"/>
            <a:ext cx="764675" cy="804325"/>
          </a:xfrm>
          <a:prstGeom prst="rect">
            <a:avLst/>
          </a:prstGeom>
          <a:noFill/>
          <a:ln>
            <a:noFill/>
          </a:ln>
        </p:spPr>
      </p:pic>
      <p:pic>
        <p:nvPicPr>
          <p:cNvPr id="197" name="Google Shape;197;p26"/>
          <p:cNvPicPr preferRelativeResize="0"/>
          <p:nvPr/>
        </p:nvPicPr>
        <p:blipFill rotWithShape="1">
          <a:blip r:embed="rId4">
            <a:alphaModFix/>
          </a:blip>
          <a:srcRect/>
          <a:stretch/>
        </p:blipFill>
        <p:spPr>
          <a:xfrm>
            <a:off x="764675" y="4359000"/>
            <a:ext cx="764675" cy="764675"/>
          </a:xfrm>
          <a:prstGeom prst="rect">
            <a:avLst/>
          </a:prstGeom>
          <a:noFill/>
          <a:ln>
            <a:noFill/>
          </a:ln>
        </p:spPr>
      </p:pic>
      <p:sp>
        <p:nvSpPr>
          <p:cNvPr id="198" name="Google Shape;198;p26"/>
          <p:cNvSpPr txBox="1"/>
          <p:nvPr/>
        </p:nvSpPr>
        <p:spPr>
          <a:xfrm>
            <a:off x="276724" y="763125"/>
            <a:ext cx="8761139" cy="351554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800" b="1" dirty="0">
                <a:solidFill>
                  <a:schemeClr val="dk1"/>
                </a:solidFill>
              </a:rPr>
              <a:t>1. </a:t>
            </a:r>
            <a:r>
              <a:rPr lang="en" sz="1800" b="1" u="sng" dirty="0">
                <a:solidFill>
                  <a:schemeClr val="dk1"/>
                </a:solidFill>
              </a:rPr>
              <a:t>Library Imports and Setup:</a:t>
            </a:r>
            <a:endParaRPr sz="1800" b="1" u="sng" dirty="0">
              <a:solidFill>
                <a:schemeClr val="dk1"/>
              </a:solidFill>
            </a:endParaRPr>
          </a:p>
          <a:p>
            <a:pPr marL="457200" lvl="0" indent="-342900" algn="just" rtl="0">
              <a:lnSpc>
                <a:spcPct val="115000"/>
              </a:lnSpc>
              <a:spcBef>
                <a:spcPts val="1200"/>
              </a:spcBef>
              <a:spcAft>
                <a:spcPts val="0"/>
              </a:spcAft>
              <a:buClr>
                <a:schemeClr val="dk1"/>
              </a:buClr>
              <a:buSzPts val="1800"/>
              <a:buChar char="❏"/>
            </a:pPr>
            <a:r>
              <a:rPr lang="en" sz="1800" b="1" dirty="0">
                <a:solidFill>
                  <a:schemeClr val="dk1"/>
                </a:solidFill>
              </a:rPr>
              <a:t>Purpose: </a:t>
            </a:r>
            <a:r>
              <a:rPr lang="en" sz="1800" dirty="0">
                <a:solidFill>
                  <a:schemeClr val="dk1"/>
                </a:solidFill>
              </a:rPr>
              <a:t>Libraries are like tools that help us work efficiently. Instead of creating everything from scratch, we use </a:t>
            </a:r>
            <a:r>
              <a:rPr lang="en" sz="1800" b="1" dirty="0">
                <a:solidFill>
                  <a:schemeClr val="dk1"/>
                </a:solidFill>
              </a:rPr>
              <a:t>pre-made functions</a:t>
            </a:r>
            <a:r>
              <a:rPr lang="en" sz="1800" dirty="0">
                <a:solidFill>
                  <a:schemeClr val="dk1"/>
                </a:solidFill>
              </a:rPr>
              <a:t> to save time and effort.</a:t>
            </a:r>
            <a:endParaRPr sz="1800" dirty="0">
              <a:solidFill>
                <a:schemeClr val="dk1"/>
              </a:solidFill>
            </a:endParaRPr>
          </a:p>
          <a:p>
            <a:pPr marL="457200" lvl="0" indent="-342900" algn="just" rtl="0">
              <a:lnSpc>
                <a:spcPct val="115000"/>
              </a:lnSpc>
              <a:spcBef>
                <a:spcPts val="0"/>
              </a:spcBef>
              <a:spcAft>
                <a:spcPts val="0"/>
              </a:spcAft>
              <a:buClr>
                <a:schemeClr val="dk1"/>
              </a:buClr>
              <a:buSzPts val="1800"/>
              <a:buChar char="❏"/>
            </a:pPr>
            <a:r>
              <a:rPr lang="en" sz="1800" b="1" dirty="0">
                <a:solidFill>
                  <a:schemeClr val="dk1"/>
                </a:solidFill>
              </a:rPr>
              <a:t>Key Libraries Used: </a:t>
            </a:r>
            <a:r>
              <a:rPr lang="en" sz="1800" dirty="0">
                <a:solidFill>
                  <a:schemeClr val="dk1"/>
                </a:solidFill>
              </a:rPr>
              <a:t>pandas (for data handling), numpy (for numerical operations), matplotlib &amp; seaborn (for visualization), sklearn (for machine learning), keras (for deep learning).</a:t>
            </a:r>
            <a:endParaRPr sz="1800" dirty="0">
              <a:solidFill>
                <a:schemeClr val="dk1"/>
              </a:solidFill>
            </a:endParaRPr>
          </a:p>
          <a:p>
            <a:pPr marL="0" lvl="0" indent="0" algn="l" rtl="0">
              <a:lnSpc>
                <a:spcPct val="115000"/>
              </a:lnSpc>
              <a:spcBef>
                <a:spcPts val="1200"/>
              </a:spcBef>
              <a:spcAft>
                <a:spcPts val="0"/>
              </a:spcAft>
              <a:buNone/>
            </a:pPr>
            <a:r>
              <a:rPr lang="en" sz="1800" b="1" dirty="0">
                <a:solidFill>
                  <a:schemeClr val="dk1"/>
                </a:solidFill>
              </a:rPr>
              <a:t>2. </a:t>
            </a:r>
            <a:r>
              <a:rPr lang="en" sz="1800" b="1" u="sng" dirty="0">
                <a:solidFill>
                  <a:schemeClr val="dk1"/>
                </a:solidFill>
              </a:rPr>
              <a:t>Loading and Exploring the Dataset:</a:t>
            </a:r>
            <a:r>
              <a:rPr lang="en" sz="1800" b="1" dirty="0">
                <a:solidFill>
                  <a:schemeClr val="dk1"/>
                </a:solidFill>
              </a:rPr>
              <a:t> </a:t>
            </a:r>
            <a:r>
              <a:rPr lang="en" sz="1800" dirty="0">
                <a:solidFill>
                  <a:schemeClr val="dk1"/>
                </a:solidFill>
              </a:rPr>
              <a:t>Before starting, we must understand the data we're working with</a:t>
            </a:r>
            <a:r>
              <a:rPr lang="en" sz="1800" b="1" dirty="0">
                <a:solidFill>
                  <a:schemeClr val="dk1"/>
                </a:solidFill>
              </a:rPr>
              <a:t>. </a:t>
            </a:r>
            <a:r>
              <a:rPr lang="en" sz="1800" dirty="0">
                <a:solidFill>
                  <a:schemeClr val="dk1"/>
                </a:solidFill>
              </a:rPr>
              <a:t>Think of this step as opening a new recipe book and skimming the ingredients list.</a:t>
            </a:r>
            <a:endParaRPr sz="2800" u="sng" dirty="0">
              <a:solidFill>
                <a:schemeClr val="dk1"/>
              </a:solidFill>
            </a:endParaRPr>
          </a:p>
          <a:p>
            <a:pPr marL="457200" lvl="0" indent="0" algn="l" rtl="0">
              <a:lnSpc>
                <a:spcPct val="115000"/>
              </a:lnSpc>
              <a:spcBef>
                <a:spcPts val="1200"/>
              </a:spcBef>
              <a:spcAft>
                <a:spcPts val="0"/>
              </a:spcAft>
              <a:buNone/>
            </a:pPr>
            <a:endParaRPr sz="1800" dirty="0">
              <a:solidFill>
                <a:schemeClr val="dk1"/>
              </a:solidFill>
            </a:endParaRPr>
          </a:p>
          <a:p>
            <a:pPr marL="914400" lvl="0" indent="0" algn="l" rtl="0">
              <a:lnSpc>
                <a:spcPct val="115000"/>
              </a:lnSpc>
              <a:spcBef>
                <a:spcPts val="1200"/>
              </a:spcBef>
              <a:spcAft>
                <a:spcPts val="0"/>
              </a:spcAft>
              <a:buNone/>
            </a:pPr>
            <a:r>
              <a:rPr lang="en" sz="1800" dirty="0">
                <a:solidFill>
                  <a:schemeClr val="dk1"/>
                </a:solidFill>
              </a:rPr>
              <a:t>                                                            </a:t>
            </a:r>
            <a:endParaRPr sz="1800" dirty="0">
              <a:solidFill>
                <a:schemeClr val="dk1"/>
              </a:solidFill>
            </a:endParaRPr>
          </a:p>
          <a:p>
            <a:pPr marL="0" lvl="0" indent="0" algn="l" rtl="0">
              <a:spcBef>
                <a:spcPts val="1200"/>
              </a:spcBef>
              <a:spcAft>
                <a:spcPts val="0"/>
              </a:spcAft>
              <a:buNone/>
            </a:pPr>
            <a:endParaRPr sz="1800" dirty="0">
              <a:latin typeface="Calibri"/>
              <a:ea typeface="Calibri"/>
              <a:cs typeface="Calibri"/>
              <a:sym typeface="Calibri"/>
            </a:endParaRPr>
          </a:p>
        </p:txBody>
      </p:sp>
      <p:sp>
        <p:nvSpPr>
          <p:cNvPr id="199" name="Google Shape;199;p26"/>
          <p:cNvSpPr txBox="1"/>
          <p:nvPr/>
        </p:nvSpPr>
        <p:spPr>
          <a:xfrm>
            <a:off x="764675" y="0"/>
            <a:ext cx="789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                  </a:t>
            </a:r>
            <a:r>
              <a:rPr lang="en" sz="2800" b="1" u="sng">
                <a:latin typeface="Calibri"/>
                <a:ea typeface="Calibri"/>
                <a:cs typeface="Calibri"/>
                <a:sym typeface="Calibri"/>
              </a:rPr>
              <a:t>ML Model Development Pipeline</a:t>
            </a:r>
            <a:endParaRPr sz="2800" b="1" u="sng">
              <a:latin typeface="Calibri"/>
              <a:ea typeface="Calibri"/>
              <a:cs typeface="Calibri"/>
              <a:sym typeface="Calibri"/>
            </a:endParaRPr>
          </a:p>
        </p:txBody>
      </p:sp>
      <p:sp>
        <p:nvSpPr>
          <p:cNvPr id="200" name="Google Shape;200;p26"/>
          <p:cNvSpPr txBox="1">
            <a:spLocks noGrp="1"/>
          </p:cNvSpPr>
          <p:nvPr>
            <p:ph type="sldNum" idx="12"/>
          </p:nvPr>
        </p:nvSpPr>
        <p:spPr>
          <a:xfrm>
            <a:off x="7041005" y="4841080"/>
            <a:ext cx="21030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8</a:t>
            </a:fld>
            <a:endParaRPr sz="2000" b="1"/>
          </a:p>
        </p:txBody>
      </p:sp>
      <p:sp>
        <p:nvSpPr>
          <p:cNvPr id="201" name="Google Shape;201;p26"/>
          <p:cNvSpPr/>
          <p:nvPr/>
        </p:nvSpPr>
        <p:spPr>
          <a:xfrm>
            <a:off x="764675" y="4380375"/>
            <a:ext cx="1015139" cy="706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202" name="Google Shape;202;p26"/>
          <p:cNvPicPr preferRelativeResize="0"/>
          <p:nvPr/>
        </p:nvPicPr>
        <p:blipFill rotWithShape="1">
          <a:blip r:embed="rId4">
            <a:alphaModFix/>
          </a:blip>
          <a:srcRect/>
          <a:stretch/>
        </p:blipFill>
        <p:spPr>
          <a:xfrm>
            <a:off x="8237550" y="0"/>
            <a:ext cx="906475" cy="906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a:spLocks noGrp="1"/>
          </p:cNvSpPr>
          <p:nvPr>
            <p:ph type="dt" idx="10"/>
          </p:nvPr>
        </p:nvSpPr>
        <p:spPr>
          <a:xfrm>
            <a:off x="2306668" y="4856372"/>
            <a:ext cx="4515900" cy="1848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
                <a:latin typeface="Calibri"/>
                <a:ea typeface="Calibri"/>
                <a:cs typeface="Calibri"/>
                <a:sym typeface="Calibri"/>
              </a:rPr>
              <a:t> Thapar Institute of Engineering and Technology</a:t>
            </a:r>
            <a:endParaRPr>
              <a:latin typeface="Calibri"/>
              <a:ea typeface="Calibri"/>
              <a:cs typeface="Calibri"/>
              <a:sym typeface="Calibri"/>
            </a:endParaRPr>
          </a:p>
        </p:txBody>
      </p:sp>
      <p:sp>
        <p:nvSpPr>
          <p:cNvPr id="208" name="Google Shape;208;p27"/>
          <p:cNvSpPr txBox="1"/>
          <p:nvPr/>
        </p:nvSpPr>
        <p:spPr>
          <a:xfrm>
            <a:off x="626699" y="675813"/>
            <a:ext cx="7890600" cy="502200"/>
          </a:xfrm>
          <a:prstGeom prst="rect">
            <a:avLst/>
          </a:prstGeom>
          <a:noFill/>
          <a:ln>
            <a:noFill/>
          </a:ln>
        </p:spPr>
        <p:txBody>
          <a:bodyPr spcFirstLastPara="1" wrap="square" lIns="0" tIns="9525" rIns="0" bIns="0" anchor="t" anchorCtr="0">
            <a:spAutoFit/>
          </a:bodyPr>
          <a:lstStyle/>
          <a:p>
            <a:pPr marL="12700" lvl="0" indent="0" algn="ctr" rtl="0">
              <a:lnSpc>
                <a:spcPct val="100000"/>
              </a:lnSpc>
              <a:spcBef>
                <a:spcPts val="0"/>
              </a:spcBef>
              <a:spcAft>
                <a:spcPts val="0"/>
              </a:spcAft>
              <a:buNone/>
            </a:pPr>
            <a:endParaRPr sz="3200" u="sng">
              <a:solidFill>
                <a:schemeClr val="dk1"/>
              </a:solidFill>
              <a:latin typeface="Calibri"/>
              <a:ea typeface="Calibri"/>
              <a:cs typeface="Calibri"/>
              <a:sym typeface="Calibri"/>
            </a:endParaRPr>
          </a:p>
        </p:txBody>
      </p:sp>
      <p:pic>
        <p:nvPicPr>
          <p:cNvPr id="209" name="Google Shape;209;p27"/>
          <p:cNvPicPr preferRelativeResize="0"/>
          <p:nvPr/>
        </p:nvPicPr>
        <p:blipFill>
          <a:blip r:embed="rId3">
            <a:alphaModFix/>
          </a:blip>
          <a:stretch>
            <a:fillRect/>
          </a:stretch>
        </p:blipFill>
        <p:spPr>
          <a:xfrm>
            <a:off x="0" y="4339175"/>
            <a:ext cx="764675" cy="804325"/>
          </a:xfrm>
          <a:prstGeom prst="rect">
            <a:avLst/>
          </a:prstGeom>
          <a:noFill/>
          <a:ln>
            <a:noFill/>
          </a:ln>
        </p:spPr>
      </p:pic>
      <p:pic>
        <p:nvPicPr>
          <p:cNvPr id="210" name="Google Shape;210;p27"/>
          <p:cNvPicPr preferRelativeResize="0"/>
          <p:nvPr/>
        </p:nvPicPr>
        <p:blipFill rotWithShape="1">
          <a:blip r:embed="rId4">
            <a:alphaModFix/>
          </a:blip>
          <a:srcRect/>
          <a:stretch/>
        </p:blipFill>
        <p:spPr>
          <a:xfrm>
            <a:off x="764675" y="4359000"/>
            <a:ext cx="764675" cy="764675"/>
          </a:xfrm>
          <a:prstGeom prst="rect">
            <a:avLst/>
          </a:prstGeom>
          <a:noFill/>
          <a:ln>
            <a:noFill/>
          </a:ln>
        </p:spPr>
      </p:pic>
      <p:sp>
        <p:nvSpPr>
          <p:cNvPr id="211" name="Google Shape;211;p27"/>
          <p:cNvSpPr txBox="1"/>
          <p:nvPr/>
        </p:nvSpPr>
        <p:spPr>
          <a:xfrm>
            <a:off x="0" y="615600"/>
            <a:ext cx="8988879" cy="24133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800" b="1" dirty="0">
                <a:solidFill>
                  <a:schemeClr val="dk1"/>
                </a:solidFill>
              </a:rPr>
              <a:t>3. </a:t>
            </a:r>
            <a:r>
              <a:rPr lang="en" sz="1800" b="1" u="sng" dirty="0">
                <a:solidFill>
                  <a:schemeClr val="dk1"/>
                </a:solidFill>
              </a:rPr>
              <a:t>Cleaning and Preparing the Data:</a:t>
            </a:r>
            <a:endParaRPr sz="1800" b="1" u="sng" dirty="0">
              <a:solidFill>
                <a:schemeClr val="dk1"/>
              </a:solidFill>
            </a:endParaRPr>
          </a:p>
          <a:p>
            <a:pPr marL="457200" lvl="0" indent="-342900" algn="just" rtl="0">
              <a:lnSpc>
                <a:spcPct val="115000"/>
              </a:lnSpc>
              <a:spcBef>
                <a:spcPts val="1200"/>
              </a:spcBef>
              <a:spcAft>
                <a:spcPts val="0"/>
              </a:spcAft>
              <a:buClr>
                <a:schemeClr val="dk1"/>
              </a:buClr>
              <a:buSzPts val="1800"/>
              <a:buChar char="❏"/>
            </a:pPr>
            <a:r>
              <a:rPr lang="en" sz="1800" b="1" dirty="0">
                <a:solidFill>
                  <a:schemeClr val="dk1"/>
                </a:solidFill>
              </a:rPr>
              <a:t>Purpose: </a:t>
            </a:r>
            <a:r>
              <a:rPr lang="en" sz="1800" dirty="0">
                <a:solidFill>
                  <a:schemeClr val="dk1"/>
                </a:solidFill>
              </a:rPr>
              <a:t>Real-world data often contains errors, missing values, or inconsistencies, requiring cleaning for </a:t>
            </a:r>
            <a:r>
              <a:rPr lang="en" sz="1800" b="1" dirty="0">
                <a:solidFill>
                  <a:schemeClr val="dk1"/>
                </a:solidFill>
              </a:rPr>
              <a:t>smooth analysis</a:t>
            </a:r>
            <a:r>
              <a:rPr lang="en" sz="1800" dirty="0">
                <a:solidFill>
                  <a:schemeClr val="dk1"/>
                </a:solidFill>
              </a:rPr>
              <a:t>. This is like organizing a messy workspace before starting a project.</a:t>
            </a:r>
            <a:endParaRPr sz="2300" dirty="0">
              <a:solidFill>
                <a:schemeClr val="dk1"/>
              </a:solidFill>
            </a:endParaRPr>
          </a:p>
          <a:p>
            <a:pPr marL="457200" lvl="0" indent="-342900" algn="just" rtl="0">
              <a:lnSpc>
                <a:spcPct val="115000"/>
              </a:lnSpc>
              <a:spcBef>
                <a:spcPts val="0"/>
              </a:spcBef>
              <a:spcAft>
                <a:spcPts val="0"/>
              </a:spcAft>
              <a:buClr>
                <a:schemeClr val="dk1"/>
              </a:buClr>
              <a:buSzPts val="1800"/>
              <a:buChar char="●"/>
            </a:pPr>
            <a:r>
              <a:rPr lang="en" sz="1800" b="1" dirty="0">
                <a:solidFill>
                  <a:schemeClr val="dk1"/>
                </a:solidFill>
              </a:rPr>
              <a:t>Remove units</a:t>
            </a:r>
            <a:r>
              <a:rPr lang="en" sz="1800" dirty="0">
                <a:solidFill>
                  <a:schemeClr val="dk1"/>
                </a:solidFill>
              </a:rPr>
              <a:t>: Convert mixed values like "10 cm" into plain numbers.</a:t>
            </a:r>
            <a:endParaRPr sz="1800" dirty="0">
              <a:solidFill>
                <a:schemeClr val="dk1"/>
              </a:solidFill>
            </a:endParaRPr>
          </a:p>
          <a:p>
            <a:pPr marL="457200" lvl="0" indent="-342900" algn="just" rtl="0">
              <a:lnSpc>
                <a:spcPct val="115000"/>
              </a:lnSpc>
              <a:spcBef>
                <a:spcPts val="0"/>
              </a:spcBef>
              <a:spcAft>
                <a:spcPts val="0"/>
              </a:spcAft>
              <a:buClr>
                <a:schemeClr val="dk1"/>
              </a:buClr>
              <a:buSzPts val="1800"/>
              <a:buChar char="●"/>
            </a:pPr>
            <a:r>
              <a:rPr lang="en" sz="1800" b="1" dirty="0">
                <a:solidFill>
                  <a:schemeClr val="dk1"/>
                </a:solidFill>
              </a:rPr>
              <a:t>Handle missing values</a:t>
            </a:r>
            <a:r>
              <a:rPr lang="en" sz="1800" dirty="0">
                <a:solidFill>
                  <a:schemeClr val="dk1"/>
                </a:solidFill>
              </a:rPr>
              <a:t>: Fill empty spots with the column's most common value to prevent errors.</a:t>
            </a:r>
            <a:endParaRPr sz="1800" b="1" dirty="0">
              <a:solidFill>
                <a:schemeClr val="dk1"/>
              </a:solidFill>
            </a:endParaRPr>
          </a:p>
          <a:p>
            <a:pPr marL="0" lvl="0" indent="0" algn="just" rtl="0">
              <a:lnSpc>
                <a:spcPct val="115000"/>
              </a:lnSpc>
              <a:spcBef>
                <a:spcPts val="1200"/>
              </a:spcBef>
              <a:spcAft>
                <a:spcPts val="0"/>
              </a:spcAft>
              <a:buNone/>
            </a:pPr>
            <a:r>
              <a:rPr lang="en" sz="1800" b="1" dirty="0">
                <a:solidFill>
                  <a:schemeClr val="dk1"/>
                </a:solidFill>
              </a:rPr>
              <a:t>4. </a:t>
            </a:r>
            <a:r>
              <a:rPr lang="en" sz="1800" b="1" u="sng" dirty="0">
                <a:solidFill>
                  <a:schemeClr val="dk1"/>
                </a:solidFill>
              </a:rPr>
              <a:t>Understanding the Data (Exploratory Data Analysis):</a:t>
            </a:r>
            <a:r>
              <a:rPr lang="en" sz="1800" b="1" dirty="0">
                <a:solidFill>
                  <a:schemeClr val="dk1"/>
                </a:solidFill>
              </a:rPr>
              <a:t> </a:t>
            </a:r>
            <a:r>
              <a:rPr lang="en" sz="1800" dirty="0">
                <a:solidFill>
                  <a:schemeClr val="dk1"/>
                </a:solidFill>
              </a:rPr>
              <a:t>To uncover patterns, relationships, and potential issues. This step is like studying a map before planning a journey.</a:t>
            </a:r>
            <a:endParaRPr sz="1800" dirty="0">
              <a:solidFill>
                <a:schemeClr val="dk1"/>
              </a:solidFill>
            </a:endParaRPr>
          </a:p>
          <a:p>
            <a:pPr marL="457200" lvl="0" indent="-298450" algn="l" rtl="0">
              <a:lnSpc>
                <a:spcPct val="115000"/>
              </a:lnSpc>
              <a:spcBef>
                <a:spcPts val="1200"/>
              </a:spcBef>
              <a:spcAft>
                <a:spcPts val="0"/>
              </a:spcAft>
              <a:buClr>
                <a:schemeClr val="dk1"/>
              </a:buClr>
              <a:buSzPts val="1100"/>
              <a:buChar char="●"/>
            </a:pPr>
            <a:endParaRPr sz="11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100" dirty="0">
              <a:solidFill>
                <a:schemeClr val="dk1"/>
              </a:solidFill>
            </a:endParaRPr>
          </a:p>
          <a:p>
            <a:pPr marL="0" lvl="0" indent="0" algn="l" rtl="0">
              <a:lnSpc>
                <a:spcPct val="115000"/>
              </a:lnSpc>
              <a:spcBef>
                <a:spcPts val="1200"/>
              </a:spcBef>
              <a:spcAft>
                <a:spcPts val="0"/>
              </a:spcAft>
              <a:buNone/>
            </a:pPr>
            <a:endParaRPr sz="1300" b="1" dirty="0">
              <a:solidFill>
                <a:schemeClr val="dk1"/>
              </a:solidFill>
            </a:endParaRPr>
          </a:p>
          <a:p>
            <a:pPr marL="457200" lvl="0" indent="0" algn="l" rtl="0">
              <a:lnSpc>
                <a:spcPct val="115000"/>
              </a:lnSpc>
              <a:spcBef>
                <a:spcPts val="1200"/>
              </a:spcBef>
              <a:spcAft>
                <a:spcPts val="0"/>
              </a:spcAft>
              <a:buNone/>
            </a:pPr>
            <a:endParaRPr sz="1800" dirty="0">
              <a:solidFill>
                <a:schemeClr val="dk1"/>
              </a:solidFill>
            </a:endParaRPr>
          </a:p>
          <a:p>
            <a:pPr marL="914400" lvl="0" indent="0" algn="l" rtl="0">
              <a:lnSpc>
                <a:spcPct val="115000"/>
              </a:lnSpc>
              <a:spcBef>
                <a:spcPts val="1200"/>
              </a:spcBef>
              <a:spcAft>
                <a:spcPts val="0"/>
              </a:spcAft>
              <a:buNone/>
            </a:pPr>
            <a:endParaRPr sz="1800" dirty="0">
              <a:solidFill>
                <a:schemeClr val="dk1"/>
              </a:solidFill>
            </a:endParaRPr>
          </a:p>
          <a:p>
            <a:pPr marL="0" lvl="0" indent="0" algn="l" rtl="0">
              <a:spcBef>
                <a:spcPts val="1200"/>
              </a:spcBef>
              <a:spcAft>
                <a:spcPts val="0"/>
              </a:spcAft>
              <a:buNone/>
            </a:pPr>
            <a:endParaRPr sz="1800" dirty="0">
              <a:latin typeface="Calibri"/>
              <a:ea typeface="Calibri"/>
              <a:cs typeface="Calibri"/>
              <a:sym typeface="Calibri"/>
            </a:endParaRPr>
          </a:p>
        </p:txBody>
      </p:sp>
      <p:sp>
        <p:nvSpPr>
          <p:cNvPr id="212" name="Google Shape;212;p27"/>
          <p:cNvSpPr txBox="1"/>
          <p:nvPr/>
        </p:nvSpPr>
        <p:spPr>
          <a:xfrm>
            <a:off x="764675" y="0"/>
            <a:ext cx="789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                  </a:t>
            </a:r>
            <a:r>
              <a:rPr lang="en" sz="2800" b="1" u="sng">
                <a:latin typeface="Calibri"/>
                <a:ea typeface="Calibri"/>
                <a:cs typeface="Calibri"/>
                <a:sym typeface="Calibri"/>
              </a:rPr>
              <a:t>ML Model Development Pipeline</a:t>
            </a:r>
            <a:endParaRPr sz="2800" b="1" u="sng">
              <a:latin typeface="Calibri"/>
              <a:ea typeface="Calibri"/>
              <a:cs typeface="Calibri"/>
              <a:sym typeface="Calibri"/>
            </a:endParaRPr>
          </a:p>
        </p:txBody>
      </p:sp>
      <p:sp>
        <p:nvSpPr>
          <p:cNvPr id="213" name="Google Shape;213;p27"/>
          <p:cNvSpPr txBox="1">
            <a:spLocks noGrp="1"/>
          </p:cNvSpPr>
          <p:nvPr>
            <p:ph type="sldNum" idx="12"/>
          </p:nvPr>
        </p:nvSpPr>
        <p:spPr>
          <a:xfrm>
            <a:off x="7041005" y="4856380"/>
            <a:ext cx="2103000" cy="307800"/>
          </a:xfrm>
          <a:prstGeom prst="rect">
            <a:avLst/>
          </a:prstGeom>
        </p:spPr>
        <p:txBody>
          <a:bodyPr spcFirstLastPara="1" wrap="square" lIns="0" tIns="0" rIns="0" bIns="0" anchor="t" anchorCtr="0">
            <a:spAutoFit/>
          </a:bodyPr>
          <a:lstStyle/>
          <a:p>
            <a:pPr marL="0" lvl="0" indent="0" algn="r" rtl="0">
              <a:spcBef>
                <a:spcPts val="0"/>
              </a:spcBef>
              <a:spcAft>
                <a:spcPts val="0"/>
              </a:spcAft>
              <a:buClr>
                <a:srgbClr val="000000"/>
              </a:buClr>
              <a:buFont typeface="Arial"/>
              <a:buNone/>
            </a:pPr>
            <a:fld id="{00000000-1234-1234-1234-123412341234}" type="slidenum">
              <a:rPr lang="en" sz="2000" b="1"/>
              <a:t>9</a:t>
            </a:fld>
            <a:endParaRPr sz="2000" b="1"/>
          </a:p>
        </p:txBody>
      </p:sp>
      <p:sp>
        <p:nvSpPr>
          <p:cNvPr id="214" name="Google Shape;214;p27"/>
          <p:cNvSpPr/>
          <p:nvPr/>
        </p:nvSpPr>
        <p:spPr>
          <a:xfrm>
            <a:off x="764675" y="4380375"/>
            <a:ext cx="860018" cy="706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215" name="Google Shape;215;p27"/>
          <p:cNvPicPr preferRelativeResize="0"/>
          <p:nvPr/>
        </p:nvPicPr>
        <p:blipFill rotWithShape="1">
          <a:blip r:embed="rId4">
            <a:alphaModFix/>
          </a:blip>
          <a:srcRect/>
          <a:stretch/>
        </p:blipFill>
        <p:spPr>
          <a:xfrm>
            <a:off x="8237550" y="0"/>
            <a:ext cx="906475" cy="9064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1213</Words>
  <Application>Microsoft Office PowerPoint</Application>
  <PresentationFormat>On-screen Show (16:9)</PresentationFormat>
  <Paragraphs>184</Paragraphs>
  <Slides>23</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vt:lpstr>
      <vt:lpstr>Trebuchet MS</vt:lpstr>
      <vt:lpstr>Cambria</vt:lpstr>
      <vt:lpstr>Roboto</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Priyanshu Bist</cp:lastModifiedBy>
  <cp:revision>16</cp:revision>
  <dcterms:modified xsi:type="dcterms:W3CDTF">2025-01-19T04:44:39Z</dcterms:modified>
</cp:coreProperties>
</file>