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FBADE4-0E15-47AC-9871-F3318F0A2F8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37364F-E002-4136-86DC-F80478714D1C}">
      <dgm:prSet/>
      <dgm:spPr/>
      <dgm:t>
        <a:bodyPr/>
        <a:lstStyle/>
        <a:p>
          <a:r>
            <a:rPr lang="en-US"/>
            <a:t>Goal: Analyze sales and customer behavior using Excel dashboard</a:t>
          </a:r>
        </a:p>
      </dgm:t>
    </dgm:pt>
    <dgm:pt modelId="{16FAB9A3-4F3D-4FF3-BB28-4E7DFBE2F167}" type="parTrans" cxnId="{EAC8CB1D-B619-4D8F-B70F-1DB99E580597}">
      <dgm:prSet/>
      <dgm:spPr/>
      <dgm:t>
        <a:bodyPr/>
        <a:lstStyle/>
        <a:p>
          <a:endParaRPr lang="en-US"/>
        </a:p>
      </dgm:t>
    </dgm:pt>
    <dgm:pt modelId="{70EE6BB9-9D02-4424-97C1-F3151470A33D}" type="sibTrans" cxnId="{EAC8CB1D-B619-4D8F-B70F-1DB99E580597}">
      <dgm:prSet/>
      <dgm:spPr/>
      <dgm:t>
        <a:bodyPr/>
        <a:lstStyle/>
        <a:p>
          <a:endParaRPr lang="en-US"/>
        </a:p>
      </dgm:t>
    </dgm:pt>
    <dgm:pt modelId="{6EC16A0B-6296-443D-95B8-E834DB4D7788}">
      <dgm:prSet/>
      <dgm:spPr/>
      <dgm:t>
        <a:bodyPr/>
        <a:lstStyle/>
        <a:p>
          <a:r>
            <a:rPr lang="en-US"/>
            <a:t>Tools: Excel (Office 365), Power Query, Pivot Tables, Charts</a:t>
          </a:r>
        </a:p>
      </dgm:t>
    </dgm:pt>
    <dgm:pt modelId="{6B1230A1-BAAD-4071-A0C2-160748B3080C}" type="parTrans" cxnId="{3056C372-9E2F-4922-9B80-54ACBD512210}">
      <dgm:prSet/>
      <dgm:spPr/>
      <dgm:t>
        <a:bodyPr/>
        <a:lstStyle/>
        <a:p>
          <a:endParaRPr lang="en-US"/>
        </a:p>
      </dgm:t>
    </dgm:pt>
    <dgm:pt modelId="{7D44906C-58CB-4FD6-80B6-BFDCC7327EBA}" type="sibTrans" cxnId="{3056C372-9E2F-4922-9B80-54ACBD512210}">
      <dgm:prSet/>
      <dgm:spPr/>
      <dgm:t>
        <a:bodyPr/>
        <a:lstStyle/>
        <a:p>
          <a:endParaRPr lang="en-US"/>
        </a:p>
      </dgm:t>
    </dgm:pt>
    <dgm:pt modelId="{3E72EFF8-0379-4A4D-9E61-8B1AE4F2CFAC}">
      <dgm:prSet/>
      <dgm:spPr/>
      <dgm:t>
        <a:bodyPr/>
        <a:lstStyle/>
        <a:p>
          <a:r>
            <a:rPr lang="en-US"/>
            <a:t>AI + Prompt Engineering used for framing questions and structuring insights</a:t>
          </a:r>
        </a:p>
      </dgm:t>
    </dgm:pt>
    <dgm:pt modelId="{5B8D443D-D0A6-4CE5-B79B-FD3D993B67A0}" type="parTrans" cxnId="{6F5D9963-ABC5-40AB-A749-FB6A6DF0C6F8}">
      <dgm:prSet/>
      <dgm:spPr/>
      <dgm:t>
        <a:bodyPr/>
        <a:lstStyle/>
        <a:p>
          <a:endParaRPr lang="en-US"/>
        </a:p>
      </dgm:t>
    </dgm:pt>
    <dgm:pt modelId="{D31D000A-D5F7-4D6A-B6FA-49576A8C28D4}" type="sibTrans" cxnId="{6F5D9963-ABC5-40AB-A749-FB6A6DF0C6F8}">
      <dgm:prSet/>
      <dgm:spPr/>
      <dgm:t>
        <a:bodyPr/>
        <a:lstStyle/>
        <a:p>
          <a:endParaRPr lang="en-US"/>
        </a:p>
      </dgm:t>
    </dgm:pt>
    <dgm:pt modelId="{EAF3BBCB-00AD-4C15-A6DE-76D6B9E9B75A}">
      <dgm:prSet/>
      <dgm:spPr/>
      <dgm:t>
        <a:bodyPr/>
        <a:lstStyle/>
        <a:p>
          <a:r>
            <a:rPr lang="en-US"/>
            <a:t>Dataset includes sales, product categories, time, size, and store locations</a:t>
          </a:r>
        </a:p>
      </dgm:t>
    </dgm:pt>
    <dgm:pt modelId="{DAE9C6CF-F874-41D8-9DE2-AB21BBD5D80C}" type="parTrans" cxnId="{E3CF03A4-C56C-49CB-B4CF-F500F2DD49C3}">
      <dgm:prSet/>
      <dgm:spPr/>
      <dgm:t>
        <a:bodyPr/>
        <a:lstStyle/>
        <a:p>
          <a:endParaRPr lang="en-US"/>
        </a:p>
      </dgm:t>
    </dgm:pt>
    <dgm:pt modelId="{BD5C6AB6-7DA7-4177-8BCA-35464A17FAC1}" type="sibTrans" cxnId="{E3CF03A4-C56C-49CB-B4CF-F500F2DD49C3}">
      <dgm:prSet/>
      <dgm:spPr/>
      <dgm:t>
        <a:bodyPr/>
        <a:lstStyle/>
        <a:p>
          <a:endParaRPr lang="en-US"/>
        </a:p>
      </dgm:t>
    </dgm:pt>
    <dgm:pt modelId="{22EB9B94-B83F-4F8D-96EC-CB70FC40BF7C}" type="pres">
      <dgm:prSet presAssocID="{BDFBADE4-0E15-47AC-9871-F3318F0A2F89}" presName="root" presStyleCnt="0">
        <dgm:presLayoutVars>
          <dgm:dir/>
          <dgm:resizeHandles val="exact"/>
        </dgm:presLayoutVars>
      </dgm:prSet>
      <dgm:spPr/>
    </dgm:pt>
    <dgm:pt modelId="{CBAFDC4A-E676-48F1-AA19-FE49582A3B84}" type="pres">
      <dgm:prSet presAssocID="{2637364F-E002-4136-86DC-F80478714D1C}" presName="compNode" presStyleCnt="0"/>
      <dgm:spPr/>
    </dgm:pt>
    <dgm:pt modelId="{107C5652-9316-4EBD-915E-8F5D70A1E84D}" type="pres">
      <dgm:prSet presAssocID="{2637364F-E002-4136-86DC-F80478714D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7370C40-ACE9-42E3-BE66-CC756DCE8554}" type="pres">
      <dgm:prSet presAssocID="{2637364F-E002-4136-86DC-F80478714D1C}" presName="spaceRect" presStyleCnt="0"/>
      <dgm:spPr/>
    </dgm:pt>
    <dgm:pt modelId="{159F6F01-2CCD-47A4-8C53-C0170577A887}" type="pres">
      <dgm:prSet presAssocID="{2637364F-E002-4136-86DC-F80478714D1C}" presName="textRect" presStyleLbl="revTx" presStyleIdx="0" presStyleCnt="4">
        <dgm:presLayoutVars>
          <dgm:chMax val="1"/>
          <dgm:chPref val="1"/>
        </dgm:presLayoutVars>
      </dgm:prSet>
      <dgm:spPr/>
    </dgm:pt>
    <dgm:pt modelId="{1D616A29-C171-426C-B8B5-9D25671B57F9}" type="pres">
      <dgm:prSet presAssocID="{70EE6BB9-9D02-4424-97C1-F3151470A33D}" presName="sibTrans" presStyleCnt="0"/>
      <dgm:spPr/>
    </dgm:pt>
    <dgm:pt modelId="{8B660896-6611-4BFE-9ADD-B87A99B01B23}" type="pres">
      <dgm:prSet presAssocID="{6EC16A0B-6296-443D-95B8-E834DB4D7788}" presName="compNode" presStyleCnt="0"/>
      <dgm:spPr/>
    </dgm:pt>
    <dgm:pt modelId="{EA88BD80-0705-4107-93F8-9939836A1E27}" type="pres">
      <dgm:prSet presAssocID="{6EC16A0B-6296-443D-95B8-E834DB4D77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0A27B11-A114-4DD2-B421-57EDCA126F1A}" type="pres">
      <dgm:prSet presAssocID="{6EC16A0B-6296-443D-95B8-E834DB4D7788}" presName="spaceRect" presStyleCnt="0"/>
      <dgm:spPr/>
    </dgm:pt>
    <dgm:pt modelId="{88F324C7-C4F5-40CE-8173-42CDEEBE0678}" type="pres">
      <dgm:prSet presAssocID="{6EC16A0B-6296-443D-95B8-E834DB4D7788}" presName="textRect" presStyleLbl="revTx" presStyleIdx="1" presStyleCnt="4">
        <dgm:presLayoutVars>
          <dgm:chMax val="1"/>
          <dgm:chPref val="1"/>
        </dgm:presLayoutVars>
      </dgm:prSet>
      <dgm:spPr/>
    </dgm:pt>
    <dgm:pt modelId="{110119A5-913B-4788-B2B4-1838B1B8A726}" type="pres">
      <dgm:prSet presAssocID="{7D44906C-58CB-4FD6-80B6-BFDCC7327EBA}" presName="sibTrans" presStyleCnt="0"/>
      <dgm:spPr/>
    </dgm:pt>
    <dgm:pt modelId="{9143BA8E-4773-4B08-B172-2F548ED549C5}" type="pres">
      <dgm:prSet presAssocID="{3E72EFF8-0379-4A4D-9E61-8B1AE4F2CFAC}" presName="compNode" presStyleCnt="0"/>
      <dgm:spPr/>
    </dgm:pt>
    <dgm:pt modelId="{8BDAA995-FB6A-4000-B94B-0577BCEBCB99}" type="pres">
      <dgm:prSet presAssocID="{3E72EFF8-0379-4A4D-9E61-8B1AE4F2CF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5F03454-2826-4815-80ED-358A5B9D2446}" type="pres">
      <dgm:prSet presAssocID="{3E72EFF8-0379-4A4D-9E61-8B1AE4F2CFAC}" presName="spaceRect" presStyleCnt="0"/>
      <dgm:spPr/>
    </dgm:pt>
    <dgm:pt modelId="{6596C0A7-ADB2-4704-A868-3373D49EB2FE}" type="pres">
      <dgm:prSet presAssocID="{3E72EFF8-0379-4A4D-9E61-8B1AE4F2CFAC}" presName="textRect" presStyleLbl="revTx" presStyleIdx="2" presStyleCnt="4">
        <dgm:presLayoutVars>
          <dgm:chMax val="1"/>
          <dgm:chPref val="1"/>
        </dgm:presLayoutVars>
      </dgm:prSet>
      <dgm:spPr/>
    </dgm:pt>
    <dgm:pt modelId="{CA947924-4DD2-4EFB-A54E-77D6FB715757}" type="pres">
      <dgm:prSet presAssocID="{D31D000A-D5F7-4D6A-B6FA-49576A8C28D4}" presName="sibTrans" presStyleCnt="0"/>
      <dgm:spPr/>
    </dgm:pt>
    <dgm:pt modelId="{3B1146EF-62BC-43AF-A269-444D45E4A25A}" type="pres">
      <dgm:prSet presAssocID="{EAF3BBCB-00AD-4C15-A6DE-76D6B9E9B75A}" presName="compNode" presStyleCnt="0"/>
      <dgm:spPr/>
    </dgm:pt>
    <dgm:pt modelId="{9085D1C7-AB8D-4F9F-86FD-B73011B37323}" type="pres">
      <dgm:prSet presAssocID="{EAF3BBCB-00AD-4C15-A6DE-76D6B9E9B7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6E3EFD28-9BD9-4B04-8EAE-F94A2122150E}" type="pres">
      <dgm:prSet presAssocID="{EAF3BBCB-00AD-4C15-A6DE-76D6B9E9B75A}" presName="spaceRect" presStyleCnt="0"/>
      <dgm:spPr/>
    </dgm:pt>
    <dgm:pt modelId="{4F84284E-441A-45DB-B693-02CC5A0C2151}" type="pres">
      <dgm:prSet presAssocID="{EAF3BBCB-00AD-4C15-A6DE-76D6B9E9B7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AC8CB1D-B619-4D8F-B70F-1DB99E580597}" srcId="{BDFBADE4-0E15-47AC-9871-F3318F0A2F89}" destId="{2637364F-E002-4136-86DC-F80478714D1C}" srcOrd="0" destOrd="0" parTransId="{16FAB9A3-4F3D-4FF3-BB28-4E7DFBE2F167}" sibTransId="{70EE6BB9-9D02-4424-97C1-F3151470A33D}"/>
    <dgm:cxn modelId="{6F5D9963-ABC5-40AB-A749-FB6A6DF0C6F8}" srcId="{BDFBADE4-0E15-47AC-9871-F3318F0A2F89}" destId="{3E72EFF8-0379-4A4D-9E61-8B1AE4F2CFAC}" srcOrd="2" destOrd="0" parTransId="{5B8D443D-D0A6-4CE5-B79B-FD3D993B67A0}" sibTransId="{D31D000A-D5F7-4D6A-B6FA-49576A8C28D4}"/>
    <dgm:cxn modelId="{3056C372-9E2F-4922-9B80-54ACBD512210}" srcId="{BDFBADE4-0E15-47AC-9871-F3318F0A2F89}" destId="{6EC16A0B-6296-443D-95B8-E834DB4D7788}" srcOrd="1" destOrd="0" parTransId="{6B1230A1-BAAD-4071-A0C2-160748B3080C}" sibTransId="{7D44906C-58CB-4FD6-80B6-BFDCC7327EBA}"/>
    <dgm:cxn modelId="{C1759B9F-4B49-4FB8-ADC6-367F8999E1F4}" type="presOf" srcId="{EAF3BBCB-00AD-4C15-A6DE-76D6B9E9B75A}" destId="{4F84284E-441A-45DB-B693-02CC5A0C2151}" srcOrd="0" destOrd="0" presId="urn:microsoft.com/office/officeart/2018/2/layout/IconLabelList"/>
    <dgm:cxn modelId="{E3CF03A4-C56C-49CB-B4CF-F500F2DD49C3}" srcId="{BDFBADE4-0E15-47AC-9871-F3318F0A2F89}" destId="{EAF3BBCB-00AD-4C15-A6DE-76D6B9E9B75A}" srcOrd="3" destOrd="0" parTransId="{DAE9C6CF-F874-41D8-9DE2-AB21BBD5D80C}" sibTransId="{BD5C6AB6-7DA7-4177-8BCA-35464A17FAC1}"/>
    <dgm:cxn modelId="{B7E452A4-106E-465C-99D8-F406839496F7}" type="presOf" srcId="{2637364F-E002-4136-86DC-F80478714D1C}" destId="{159F6F01-2CCD-47A4-8C53-C0170577A887}" srcOrd="0" destOrd="0" presId="urn:microsoft.com/office/officeart/2018/2/layout/IconLabelList"/>
    <dgm:cxn modelId="{C6184AD1-08F7-463F-BBB1-612B6BFA045A}" type="presOf" srcId="{6EC16A0B-6296-443D-95B8-E834DB4D7788}" destId="{88F324C7-C4F5-40CE-8173-42CDEEBE0678}" srcOrd="0" destOrd="0" presId="urn:microsoft.com/office/officeart/2018/2/layout/IconLabelList"/>
    <dgm:cxn modelId="{BB2F58F1-5782-487A-922C-54C2C66BBD96}" type="presOf" srcId="{BDFBADE4-0E15-47AC-9871-F3318F0A2F89}" destId="{22EB9B94-B83F-4F8D-96EC-CB70FC40BF7C}" srcOrd="0" destOrd="0" presId="urn:microsoft.com/office/officeart/2018/2/layout/IconLabelList"/>
    <dgm:cxn modelId="{D7E3C0F1-2B8D-44D4-B519-8E8A8BBB1EBB}" type="presOf" srcId="{3E72EFF8-0379-4A4D-9E61-8B1AE4F2CFAC}" destId="{6596C0A7-ADB2-4704-A868-3373D49EB2FE}" srcOrd="0" destOrd="0" presId="urn:microsoft.com/office/officeart/2018/2/layout/IconLabelList"/>
    <dgm:cxn modelId="{0B0394A4-0452-44C5-A339-43E4870A91C4}" type="presParOf" srcId="{22EB9B94-B83F-4F8D-96EC-CB70FC40BF7C}" destId="{CBAFDC4A-E676-48F1-AA19-FE49582A3B84}" srcOrd="0" destOrd="0" presId="urn:microsoft.com/office/officeart/2018/2/layout/IconLabelList"/>
    <dgm:cxn modelId="{A2BFDAEA-1A5B-4903-A17E-76722C6783E1}" type="presParOf" srcId="{CBAFDC4A-E676-48F1-AA19-FE49582A3B84}" destId="{107C5652-9316-4EBD-915E-8F5D70A1E84D}" srcOrd="0" destOrd="0" presId="urn:microsoft.com/office/officeart/2018/2/layout/IconLabelList"/>
    <dgm:cxn modelId="{1A9F6242-EC3D-452B-926F-E53D3EC43005}" type="presParOf" srcId="{CBAFDC4A-E676-48F1-AA19-FE49582A3B84}" destId="{17370C40-ACE9-42E3-BE66-CC756DCE8554}" srcOrd="1" destOrd="0" presId="urn:microsoft.com/office/officeart/2018/2/layout/IconLabelList"/>
    <dgm:cxn modelId="{D9A682FE-7F48-432F-8D6F-FA6B79710109}" type="presParOf" srcId="{CBAFDC4A-E676-48F1-AA19-FE49582A3B84}" destId="{159F6F01-2CCD-47A4-8C53-C0170577A887}" srcOrd="2" destOrd="0" presId="urn:microsoft.com/office/officeart/2018/2/layout/IconLabelList"/>
    <dgm:cxn modelId="{B21227AC-2022-489A-9C32-C60B43E30D44}" type="presParOf" srcId="{22EB9B94-B83F-4F8D-96EC-CB70FC40BF7C}" destId="{1D616A29-C171-426C-B8B5-9D25671B57F9}" srcOrd="1" destOrd="0" presId="urn:microsoft.com/office/officeart/2018/2/layout/IconLabelList"/>
    <dgm:cxn modelId="{D559EF7E-6A3D-4E5A-82BB-66B4ECE0929C}" type="presParOf" srcId="{22EB9B94-B83F-4F8D-96EC-CB70FC40BF7C}" destId="{8B660896-6611-4BFE-9ADD-B87A99B01B23}" srcOrd="2" destOrd="0" presId="urn:microsoft.com/office/officeart/2018/2/layout/IconLabelList"/>
    <dgm:cxn modelId="{D19CA33D-5E9C-4BA7-8B7B-D7789BD09E78}" type="presParOf" srcId="{8B660896-6611-4BFE-9ADD-B87A99B01B23}" destId="{EA88BD80-0705-4107-93F8-9939836A1E27}" srcOrd="0" destOrd="0" presId="urn:microsoft.com/office/officeart/2018/2/layout/IconLabelList"/>
    <dgm:cxn modelId="{36354E8E-4B1B-4080-97AB-3A9CB10ACCE6}" type="presParOf" srcId="{8B660896-6611-4BFE-9ADD-B87A99B01B23}" destId="{10A27B11-A114-4DD2-B421-57EDCA126F1A}" srcOrd="1" destOrd="0" presId="urn:microsoft.com/office/officeart/2018/2/layout/IconLabelList"/>
    <dgm:cxn modelId="{3786789C-45C0-47D7-92C1-1EF6A5D35E10}" type="presParOf" srcId="{8B660896-6611-4BFE-9ADD-B87A99B01B23}" destId="{88F324C7-C4F5-40CE-8173-42CDEEBE0678}" srcOrd="2" destOrd="0" presId="urn:microsoft.com/office/officeart/2018/2/layout/IconLabelList"/>
    <dgm:cxn modelId="{559B2589-CBE5-4606-8B17-8DF62EBE0706}" type="presParOf" srcId="{22EB9B94-B83F-4F8D-96EC-CB70FC40BF7C}" destId="{110119A5-913B-4788-B2B4-1838B1B8A726}" srcOrd="3" destOrd="0" presId="urn:microsoft.com/office/officeart/2018/2/layout/IconLabelList"/>
    <dgm:cxn modelId="{0EAC1B6D-6376-4636-A622-3C53A500DF94}" type="presParOf" srcId="{22EB9B94-B83F-4F8D-96EC-CB70FC40BF7C}" destId="{9143BA8E-4773-4B08-B172-2F548ED549C5}" srcOrd="4" destOrd="0" presId="urn:microsoft.com/office/officeart/2018/2/layout/IconLabelList"/>
    <dgm:cxn modelId="{64F746D9-3E25-49AE-81BD-A88550EA8B35}" type="presParOf" srcId="{9143BA8E-4773-4B08-B172-2F548ED549C5}" destId="{8BDAA995-FB6A-4000-B94B-0577BCEBCB99}" srcOrd="0" destOrd="0" presId="urn:microsoft.com/office/officeart/2018/2/layout/IconLabelList"/>
    <dgm:cxn modelId="{1F932830-A9FC-4BA7-BA0A-AFA0D637CBB0}" type="presParOf" srcId="{9143BA8E-4773-4B08-B172-2F548ED549C5}" destId="{B5F03454-2826-4815-80ED-358A5B9D2446}" srcOrd="1" destOrd="0" presId="urn:microsoft.com/office/officeart/2018/2/layout/IconLabelList"/>
    <dgm:cxn modelId="{34C57C3A-E262-418F-A45B-1DB90F770109}" type="presParOf" srcId="{9143BA8E-4773-4B08-B172-2F548ED549C5}" destId="{6596C0A7-ADB2-4704-A868-3373D49EB2FE}" srcOrd="2" destOrd="0" presId="urn:microsoft.com/office/officeart/2018/2/layout/IconLabelList"/>
    <dgm:cxn modelId="{ABB2C78B-908B-44DC-94BB-8D818CBA5ABA}" type="presParOf" srcId="{22EB9B94-B83F-4F8D-96EC-CB70FC40BF7C}" destId="{CA947924-4DD2-4EFB-A54E-77D6FB715757}" srcOrd="5" destOrd="0" presId="urn:microsoft.com/office/officeart/2018/2/layout/IconLabelList"/>
    <dgm:cxn modelId="{F0E74AF2-5BB0-4E2C-A5F6-4F8D5AB641C7}" type="presParOf" srcId="{22EB9B94-B83F-4F8D-96EC-CB70FC40BF7C}" destId="{3B1146EF-62BC-43AF-A269-444D45E4A25A}" srcOrd="6" destOrd="0" presId="urn:microsoft.com/office/officeart/2018/2/layout/IconLabelList"/>
    <dgm:cxn modelId="{1BE7F41E-45BA-4240-9138-F7AB312CB26C}" type="presParOf" srcId="{3B1146EF-62BC-43AF-A269-444D45E4A25A}" destId="{9085D1C7-AB8D-4F9F-86FD-B73011B37323}" srcOrd="0" destOrd="0" presId="urn:microsoft.com/office/officeart/2018/2/layout/IconLabelList"/>
    <dgm:cxn modelId="{5747EB7A-7ACC-4EEA-938F-541A3FAB62B9}" type="presParOf" srcId="{3B1146EF-62BC-43AF-A269-444D45E4A25A}" destId="{6E3EFD28-9BD9-4B04-8EAE-F94A2122150E}" srcOrd="1" destOrd="0" presId="urn:microsoft.com/office/officeart/2018/2/layout/IconLabelList"/>
    <dgm:cxn modelId="{8DF192C9-C242-4D0B-84BD-98A1A68A8B8E}" type="presParOf" srcId="{3B1146EF-62BC-43AF-A269-444D45E4A25A}" destId="{4F84284E-441A-45DB-B693-02CC5A0C21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3070B-69AA-423E-A6C8-0167A96132A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29884A-18B0-485B-9627-515EB53731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Total Sales: ₹6,98,812.33</a:t>
          </a:r>
        </a:p>
      </dgm:t>
    </dgm:pt>
    <dgm:pt modelId="{9EBF2F13-8892-4BE1-AF28-59D097E8DF3E}" type="parTrans" cxnId="{239CB57C-2BB0-4AD8-87B8-0312929E51B9}">
      <dgm:prSet/>
      <dgm:spPr/>
      <dgm:t>
        <a:bodyPr/>
        <a:lstStyle/>
        <a:p>
          <a:endParaRPr lang="en-US"/>
        </a:p>
      </dgm:t>
    </dgm:pt>
    <dgm:pt modelId="{5A848D21-BCB3-43DB-B1FC-45F8AEF3E2DB}" type="sibTrans" cxnId="{239CB57C-2BB0-4AD8-87B8-0312929E51B9}">
      <dgm:prSet/>
      <dgm:spPr/>
      <dgm:t>
        <a:bodyPr/>
        <a:lstStyle/>
        <a:p>
          <a:endParaRPr lang="en-US"/>
        </a:p>
      </dgm:t>
    </dgm:pt>
    <dgm:pt modelId="{DEFA8060-F532-4BE9-A9A0-AEEB845564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Total Footfall: 1,49,116</a:t>
          </a:r>
        </a:p>
      </dgm:t>
    </dgm:pt>
    <dgm:pt modelId="{52EA357A-122F-4DE6-95EC-997E1728911E}" type="parTrans" cxnId="{6BB382B9-BFCB-4C1F-98E6-F0C72F6A3D5A}">
      <dgm:prSet/>
      <dgm:spPr/>
      <dgm:t>
        <a:bodyPr/>
        <a:lstStyle/>
        <a:p>
          <a:endParaRPr lang="en-US"/>
        </a:p>
      </dgm:t>
    </dgm:pt>
    <dgm:pt modelId="{98728314-9F2A-40B0-9473-AE2F269FEABD}" type="sibTrans" cxnId="{6BB382B9-BFCB-4C1F-98E6-F0C72F6A3D5A}">
      <dgm:prSet/>
      <dgm:spPr/>
      <dgm:t>
        <a:bodyPr/>
        <a:lstStyle/>
        <a:p>
          <a:endParaRPr lang="en-US"/>
        </a:p>
      </dgm:t>
    </dgm:pt>
    <dgm:pt modelId="{2B56FB08-82CD-4CC3-B2B3-AC38F8A5D5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Shown through KPI cards at the top of dashboard.</a:t>
          </a:r>
        </a:p>
      </dgm:t>
    </dgm:pt>
    <dgm:pt modelId="{526645C6-A42A-4BA0-907D-CC68A579A30D}" type="parTrans" cxnId="{D9512A42-2657-4719-A3E9-1C5CFCB207FE}">
      <dgm:prSet/>
      <dgm:spPr/>
      <dgm:t>
        <a:bodyPr/>
        <a:lstStyle/>
        <a:p>
          <a:endParaRPr lang="en-US"/>
        </a:p>
      </dgm:t>
    </dgm:pt>
    <dgm:pt modelId="{E4FF3D7F-0F94-4285-8E97-3A65C6D1F8A7}" type="sibTrans" cxnId="{D9512A42-2657-4719-A3E9-1C5CFCB207FE}">
      <dgm:prSet/>
      <dgm:spPr/>
      <dgm:t>
        <a:bodyPr/>
        <a:lstStyle/>
        <a:p>
          <a:endParaRPr lang="en-US"/>
        </a:p>
      </dgm:t>
    </dgm:pt>
    <dgm:pt modelId="{177F06E8-5D3A-4827-BDD1-5DF946A45753}" type="pres">
      <dgm:prSet presAssocID="{A4F3070B-69AA-423E-A6C8-0167A96132A2}" presName="root" presStyleCnt="0">
        <dgm:presLayoutVars>
          <dgm:dir/>
          <dgm:resizeHandles val="exact"/>
        </dgm:presLayoutVars>
      </dgm:prSet>
      <dgm:spPr/>
    </dgm:pt>
    <dgm:pt modelId="{04022FFE-7789-4F78-AC23-5B6B8227D238}" type="pres">
      <dgm:prSet presAssocID="{7429884A-18B0-485B-9627-515EB537312B}" presName="compNode" presStyleCnt="0"/>
      <dgm:spPr/>
    </dgm:pt>
    <dgm:pt modelId="{9A30A8B8-58B6-4E50-BE8B-981109637698}" type="pres">
      <dgm:prSet presAssocID="{7429884A-18B0-485B-9627-515EB537312B}" presName="bgRect" presStyleLbl="bgShp" presStyleIdx="0" presStyleCnt="3"/>
      <dgm:spPr/>
    </dgm:pt>
    <dgm:pt modelId="{5198196E-3E3F-471E-A4C8-77B84A747E1A}" type="pres">
      <dgm:prSet presAssocID="{7429884A-18B0-485B-9627-515EB53731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E0C97ADA-39AA-4EF1-9F26-14975F720674}" type="pres">
      <dgm:prSet presAssocID="{7429884A-18B0-485B-9627-515EB537312B}" presName="spaceRect" presStyleCnt="0"/>
      <dgm:spPr/>
    </dgm:pt>
    <dgm:pt modelId="{E706B128-5A9F-4014-925D-38AFB954AB2C}" type="pres">
      <dgm:prSet presAssocID="{7429884A-18B0-485B-9627-515EB537312B}" presName="parTx" presStyleLbl="revTx" presStyleIdx="0" presStyleCnt="3">
        <dgm:presLayoutVars>
          <dgm:chMax val="0"/>
          <dgm:chPref val="0"/>
        </dgm:presLayoutVars>
      </dgm:prSet>
      <dgm:spPr/>
    </dgm:pt>
    <dgm:pt modelId="{099CE277-178A-48BA-B6D3-223C30AC8523}" type="pres">
      <dgm:prSet presAssocID="{5A848D21-BCB3-43DB-B1FC-45F8AEF3E2DB}" presName="sibTrans" presStyleCnt="0"/>
      <dgm:spPr/>
    </dgm:pt>
    <dgm:pt modelId="{E8AD0576-0DCA-493E-A0C6-04AC3B618ABE}" type="pres">
      <dgm:prSet presAssocID="{DEFA8060-F532-4BE9-A9A0-AEEB8455641B}" presName="compNode" presStyleCnt="0"/>
      <dgm:spPr/>
    </dgm:pt>
    <dgm:pt modelId="{B26441DB-9F22-450D-8232-BC764DA18297}" type="pres">
      <dgm:prSet presAssocID="{DEFA8060-F532-4BE9-A9A0-AEEB8455641B}" presName="bgRect" presStyleLbl="bgShp" presStyleIdx="1" presStyleCnt="3"/>
      <dgm:spPr/>
    </dgm:pt>
    <dgm:pt modelId="{A3603ECC-F978-4E69-82B2-E8FCF1479595}" type="pres">
      <dgm:prSet presAssocID="{DEFA8060-F532-4BE9-A9A0-AEEB845564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0FE2CB93-0B54-4840-8D98-6CD328DECD3B}" type="pres">
      <dgm:prSet presAssocID="{DEFA8060-F532-4BE9-A9A0-AEEB8455641B}" presName="spaceRect" presStyleCnt="0"/>
      <dgm:spPr/>
    </dgm:pt>
    <dgm:pt modelId="{C3C492E8-5C88-4DCF-A3B0-A054DB134E3A}" type="pres">
      <dgm:prSet presAssocID="{DEFA8060-F532-4BE9-A9A0-AEEB8455641B}" presName="parTx" presStyleLbl="revTx" presStyleIdx="1" presStyleCnt="3">
        <dgm:presLayoutVars>
          <dgm:chMax val="0"/>
          <dgm:chPref val="0"/>
        </dgm:presLayoutVars>
      </dgm:prSet>
      <dgm:spPr/>
    </dgm:pt>
    <dgm:pt modelId="{D795C064-4723-49D8-A16E-4FA74AE5E6D0}" type="pres">
      <dgm:prSet presAssocID="{98728314-9F2A-40B0-9473-AE2F269FEABD}" presName="sibTrans" presStyleCnt="0"/>
      <dgm:spPr/>
    </dgm:pt>
    <dgm:pt modelId="{004EBB4A-FC93-4B60-969B-D80CC4FBB6C7}" type="pres">
      <dgm:prSet presAssocID="{2B56FB08-82CD-4CC3-B2B3-AC38F8A5D5E8}" presName="compNode" presStyleCnt="0"/>
      <dgm:spPr/>
    </dgm:pt>
    <dgm:pt modelId="{021B37F7-43E9-4E0F-B9E1-86B319087646}" type="pres">
      <dgm:prSet presAssocID="{2B56FB08-82CD-4CC3-B2B3-AC38F8A5D5E8}" presName="bgRect" presStyleLbl="bgShp" presStyleIdx="2" presStyleCnt="3"/>
      <dgm:spPr/>
    </dgm:pt>
    <dgm:pt modelId="{93D740DB-AF58-4433-B91F-88E784AF695F}" type="pres">
      <dgm:prSet presAssocID="{2B56FB08-82CD-4CC3-B2B3-AC38F8A5D5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70D302B-0E1D-4EC9-9A04-BF050BE6E1EE}" type="pres">
      <dgm:prSet presAssocID="{2B56FB08-82CD-4CC3-B2B3-AC38F8A5D5E8}" presName="spaceRect" presStyleCnt="0"/>
      <dgm:spPr/>
    </dgm:pt>
    <dgm:pt modelId="{BC2E4C38-D845-4609-AA39-2752ED58BBFA}" type="pres">
      <dgm:prSet presAssocID="{2B56FB08-82CD-4CC3-B2B3-AC38F8A5D5E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A006028-2F84-41F0-B9F7-7F1AFF8D790B}" type="presOf" srcId="{A4F3070B-69AA-423E-A6C8-0167A96132A2}" destId="{177F06E8-5D3A-4827-BDD1-5DF946A45753}" srcOrd="0" destOrd="0" presId="urn:microsoft.com/office/officeart/2018/2/layout/IconVerticalSolidList"/>
    <dgm:cxn modelId="{D7A77B31-FA32-4C8C-98FA-C6E86FE18F58}" type="presOf" srcId="{7429884A-18B0-485B-9627-515EB537312B}" destId="{E706B128-5A9F-4014-925D-38AFB954AB2C}" srcOrd="0" destOrd="0" presId="urn:microsoft.com/office/officeart/2018/2/layout/IconVerticalSolidList"/>
    <dgm:cxn modelId="{3B6AEF3D-FE44-4AD4-85D8-A62150786600}" type="presOf" srcId="{DEFA8060-F532-4BE9-A9A0-AEEB8455641B}" destId="{C3C492E8-5C88-4DCF-A3B0-A054DB134E3A}" srcOrd="0" destOrd="0" presId="urn:microsoft.com/office/officeart/2018/2/layout/IconVerticalSolidList"/>
    <dgm:cxn modelId="{D9512A42-2657-4719-A3E9-1C5CFCB207FE}" srcId="{A4F3070B-69AA-423E-A6C8-0167A96132A2}" destId="{2B56FB08-82CD-4CC3-B2B3-AC38F8A5D5E8}" srcOrd="2" destOrd="0" parTransId="{526645C6-A42A-4BA0-907D-CC68A579A30D}" sibTransId="{E4FF3D7F-0F94-4285-8E97-3A65C6D1F8A7}"/>
    <dgm:cxn modelId="{239CB57C-2BB0-4AD8-87B8-0312929E51B9}" srcId="{A4F3070B-69AA-423E-A6C8-0167A96132A2}" destId="{7429884A-18B0-485B-9627-515EB537312B}" srcOrd="0" destOrd="0" parTransId="{9EBF2F13-8892-4BE1-AF28-59D097E8DF3E}" sibTransId="{5A848D21-BCB3-43DB-B1FC-45F8AEF3E2DB}"/>
    <dgm:cxn modelId="{7FE13D95-3179-49B3-A638-1DE91BC3303D}" type="presOf" srcId="{2B56FB08-82CD-4CC3-B2B3-AC38F8A5D5E8}" destId="{BC2E4C38-D845-4609-AA39-2752ED58BBFA}" srcOrd="0" destOrd="0" presId="urn:microsoft.com/office/officeart/2018/2/layout/IconVerticalSolidList"/>
    <dgm:cxn modelId="{6BB382B9-BFCB-4C1F-98E6-F0C72F6A3D5A}" srcId="{A4F3070B-69AA-423E-A6C8-0167A96132A2}" destId="{DEFA8060-F532-4BE9-A9A0-AEEB8455641B}" srcOrd="1" destOrd="0" parTransId="{52EA357A-122F-4DE6-95EC-997E1728911E}" sibTransId="{98728314-9F2A-40B0-9473-AE2F269FEABD}"/>
    <dgm:cxn modelId="{F4981EB6-3BC8-4E98-8A03-3291F7343737}" type="presParOf" srcId="{177F06E8-5D3A-4827-BDD1-5DF946A45753}" destId="{04022FFE-7789-4F78-AC23-5B6B8227D238}" srcOrd="0" destOrd="0" presId="urn:microsoft.com/office/officeart/2018/2/layout/IconVerticalSolidList"/>
    <dgm:cxn modelId="{72A34C1A-C2E8-4681-A617-5A7F4797A0A5}" type="presParOf" srcId="{04022FFE-7789-4F78-AC23-5B6B8227D238}" destId="{9A30A8B8-58B6-4E50-BE8B-981109637698}" srcOrd="0" destOrd="0" presId="urn:microsoft.com/office/officeart/2018/2/layout/IconVerticalSolidList"/>
    <dgm:cxn modelId="{9E1196D9-7C34-4770-A260-3E94D801E790}" type="presParOf" srcId="{04022FFE-7789-4F78-AC23-5B6B8227D238}" destId="{5198196E-3E3F-471E-A4C8-77B84A747E1A}" srcOrd="1" destOrd="0" presId="urn:microsoft.com/office/officeart/2018/2/layout/IconVerticalSolidList"/>
    <dgm:cxn modelId="{CFFB40EF-CC9A-423F-AD39-AF9746AD52E1}" type="presParOf" srcId="{04022FFE-7789-4F78-AC23-5B6B8227D238}" destId="{E0C97ADA-39AA-4EF1-9F26-14975F720674}" srcOrd="2" destOrd="0" presId="urn:microsoft.com/office/officeart/2018/2/layout/IconVerticalSolidList"/>
    <dgm:cxn modelId="{27DAEEFA-F0F3-49F5-A023-FCA5FE8AD5A8}" type="presParOf" srcId="{04022FFE-7789-4F78-AC23-5B6B8227D238}" destId="{E706B128-5A9F-4014-925D-38AFB954AB2C}" srcOrd="3" destOrd="0" presId="urn:microsoft.com/office/officeart/2018/2/layout/IconVerticalSolidList"/>
    <dgm:cxn modelId="{6AFD8A7D-AD9E-4070-BB76-2B17DB2D5425}" type="presParOf" srcId="{177F06E8-5D3A-4827-BDD1-5DF946A45753}" destId="{099CE277-178A-48BA-B6D3-223C30AC8523}" srcOrd="1" destOrd="0" presId="urn:microsoft.com/office/officeart/2018/2/layout/IconVerticalSolidList"/>
    <dgm:cxn modelId="{C1CFA398-4CF8-4653-9BD6-34671FCE5147}" type="presParOf" srcId="{177F06E8-5D3A-4827-BDD1-5DF946A45753}" destId="{E8AD0576-0DCA-493E-A0C6-04AC3B618ABE}" srcOrd="2" destOrd="0" presId="urn:microsoft.com/office/officeart/2018/2/layout/IconVerticalSolidList"/>
    <dgm:cxn modelId="{5F17B9BF-E815-4457-9799-88E1B3788CEB}" type="presParOf" srcId="{E8AD0576-0DCA-493E-A0C6-04AC3B618ABE}" destId="{B26441DB-9F22-450D-8232-BC764DA18297}" srcOrd="0" destOrd="0" presId="urn:microsoft.com/office/officeart/2018/2/layout/IconVerticalSolidList"/>
    <dgm:cxn modelId="{71145A0F-966B-41BD-9DDF-094AF3C3229D}" type="presParOf" srcId="{E8AD0576-0DCA-493E-A0C6-04AC3B618ABE}" destId="{A3603ECC-F978-4E69-82B2-E8FCF1479595}" srcOrd="1" destOrd="0" presId="urn:microsoft.com/office/officeart/2018/2/layout/IconVerticalSolidList"/>
    <dgm:cxn modelId="{7374E871-2B02-4DC0-A078-BB355DEC82F2}" type="presParOf" srcId="{E8AD0576-0DCA-493E-A0C6-04AC3B618ABE}" destId="{0FE2CB93-0B54-4840-8D98-6CD328DECD3B}" srcOrd="2" destOrd="0" presId="urn:microsoft.com/office/officeart/2018/2/layout/IconVerticalSolidList"/>
    <dgm:cxn modelId="{CA817B77-EEF0-4732-9DF1-BE9C9950D0D0}" type="presParOf" srcId="{E8AD0576-0DCA-493E-A0C6-04AC3B618ABE}" destId="{C3C492E8-5C88-4DCF-A3B0-A054DB134E3A}" srcOrd="3" destOrd="0" presId="urn:microsoft.com/office/officeart/2018/2/layout/IconVerticalSolidList"/>
    <dgm:cxn modelId="{EF3AD62D-56BE-447D-AC94-865C78A680F0}" type="presParOf" srcId="{177F06E8-5D3A-4827-BDD1-5DF946A45753}" destId="{D795C064-4723-49D8-A16E-4FA74AE5E6D0}" srcOrd="3" destOrd="0" presId="urn:microsoft.com/office/officeart/2018/2/layout/IconVerticalSolidList"/>
    <dgm:cxn modelId="{2D931018-77CE-45E3-ACD0-2F870E59D728}" type="presParOf" srcId="{177F06E8-5D3A-4827-BDD1-5DF946A45753}" destId="{004EBB4A-FC93-4B60-969B-D80CC4FBB6C7}" srcOrd="4" destOrd="0" presId="urn:microsoft.com/office/officeart/2018/2/layout/IconVerticalSolidList"/>
    <dgm:cxn modelId="{3994B7FB-0346-4467-B969-ACF2C4369160}" type="presParOf" srcId="{004EBB4A-FC93-4B60-969B-D80CC4FBB6C7}" destId="{021B37F7-43E9-4E0F-B9E1-86B319087646}" srcOrd="0" destOrd="0" presId="urn:microsoft.com/office/officeart/2018/2/layout/IconVerticalSolidList"/>
    <dgm:cxn modelId="{787BDBCE-0504-413F-9A33-F039B8FE2430}" type="presParOf" srcId="{004EBB4A-FC93-4B60-969B-D80CC4FBB6C7}" destId="{93D740DB-AF58-4433-B91F-88E784AF695F}" srcOrd="1" destOrd="0" presId="urn:microsoft.com/office/officeart/2018/2/layout/IconVerticalSolidList"/>
    <dgm:cxn modelId="{B5C8CA34-F031-4D1E-9A39-77E9540DE80C}" type="presParOf" srcId="{004EBB4A-FC93-4B60-969B-D80CC4FBB6C7}" destId="{770D302B-0E1D-4EC9-9A04-BF050BE6E1EE}" srcOrd="2" destOrd="0" presId="urn:microsoft.com/office/officeart/2018/2/layout/IconVerticalSolidList"/>
    <dgm:cxn modelId="{9AFB4841-A813-4A67-970F-145483C31D08}" type="presParOf" srcId="{004EBB4A-FC93-4B60-969B-D80CC4FBB6C7}" destId="{BC2E4C38-D845-4609-AA39-2752ED58BB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3FC597-B5B9-49FD-8EE7-364F22CD21F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81E9F2-E267-4C04-AE76-38A6B911A018}">
      <dgm:prSet/>
      <dgm:spPr/>
      <dgm:t>
        <a:bodyPr/>
        <a:lstStyle/>
        <a:p>
          <a:r>
            <a:rPr lang="en-US"/>
            <a:t>Top Category: Coffee (39%)</a:t>
          </a:r>
        </a:p>
      </dgm:t>
    </dgm:pt>
    <dgm:pt modelId="{2F550967-B3B1-458A-A786-6E465F0F51E0}" type="parTrans" cxnId="{5370455E-03F7-4638-8975-DC042DC4622A}">
      <dgm:prSet/>
      <dgm:spPr/>
      <dgm:t>
        <a:bodyPr/>
        <a:lstStyle/>
        <a:p>
          <a:endParaRPr lang="en-US"/>
        </a:p>
      </dgm:t>
    </dgm:pt>
    <dgm:pt modelId="{A00148B5-49C9-44E5-8924-97A02D3AE947}" type="sibTrans" cxnId="{5370455E-03F7-4638-8975-DC042DC4622A}">
      <dgm:prSet/>
      <dgm:spPr/>
      <dgm:t>
        <a:bodyPr/>
        <a:lstStyle/>
        <a:p>
          <a:endParaRPr lang="en-US"/>
        </a:p>
      </dgm:t>
    </dgm:pt>
    <dgm:pt modelId="{CC0629A3-FAB1-462A-975D-14CA588B982A}">
      <dgm:prSet/>
      <dgm:spPr/>
      <dgm:t>
        <a:bodyPr/>
        <a:lstStyle/>
        <a:p>
          <a:r>
            <a:rPr lang="en-US"/>
            <a:t>Followed by Drinking Chocolate (28%)</a:t>
          </a:r>
        </a:p>
      </dgm:t>
    </dgm:pt>
    <dgm:pt modelId="{92B7B980-A7B8-4A0D-9C21-EAE9E7C9FC65}" type="parTrans" cxnId="{A632CE64-B795-497D-A5F1-C5083D05C145}">
      <dgm:prSet/>
      <dgm:spPr/>
      <dgm:t>
        <a:bodyPr/>
        <a:lstStyle/>
        <a:p>
          <a:endParaRPr lang="en-US"/>
        </a:p>
      </dgm:t>
    </dgm:pt>
    <dgm:pt modelId="{564C59B7-18EB-4C60-9A96-630673A8189F}" type="sibTrans" cxnId="{A632CE64-B795-497D-A5F1-C5083D05C145}">
      <dgm:prSet/>
      <dgm:spPr/>
      <dgm:t>
        <a:bodyPr/>
        <a:lstStyle/>
        <a:p>
          <a:endParaRPr lang="en-US"/>
        </a:p>
      </dgm:t>
    </dgm:pt>
    <dgm:pt modelId="{FCC35FF8-F88D-4E56-B63D-9627E56EE54F}">
      <dgm:prSet/>
      <dgm:spPr/>
      <dgm:t>
        <a:bodyPr/>
        <a:lstStyle/>
        <a:p>
          <a:r>
            <a:rPr lang="en-US"/>
            <a:t>Visualized using pie chart.</a:t>
          </a:r>
        </a:p>
      </dgm:t>
    </dgm:pt>
    <dgm:pt modelId="{461DA8FC-A0CB-4AEB-B835-B9BF79A3EFCF}" type="parTrans" cxnId="{2E0B05CE-F32B-4CF9-87AB-CB3745AD5E76}">
      <dgm:prSet/>
      <dgm:spPr/>
      <dgm:t>
        <a:bodyPr/>
        <a:lstStyle/>
        <a:p>
          <a:endParaRPr lang="en-US"/>
        </a:p>
      </dgm:t>
    </dgm:pt>
    <dgm:pt modelId="{ADDC7500-5C8A-41ED-8E1D-00EA017FCAE1}" type="sibTrans" cxnId="{2E0B05CE-F32B-4CF9-87AB-CB3745AD5E76}">
      <dgm:prSet/>
      <dgm:spPr/>
      <dgm:t>
        <a:bodyPr/>
        <a:lstStyle/>
        <a:p>
          <a:endParaRPr lang="en-US"/>
        </a:p>
      </dgm:t>
    </dgm:pt>
    <dgm:pt modelId="{A551E57E-4929-46B7-91C5-AF3BAEC18B7D}" type="pres">
      <dgm:prSet presAssocID="{E83FC597-B5B9-49FD-8EE7-364F22CD21F5}" presName="Name0" presStyleCnt="0">
        <dgm:presLayoutVars>
          <dgm:chMax/>
          <dgm:chPref/>
          <dgm:dir/>
          <dgm:animLvl val="lvl"/>
        </dgm:presLayoutVars>
      </dgm:prSet>
      <dgm:spPr/>
    </dgm:pt>
    <dgm:pt modelId="{D1E5F550-C62D-4FB7-AB40-6940CD629952}" type="pres">
      <dgm:prSet presAssocID="{A481E9F2-E267-4C04-AE76-38A6B911A018}" presName="composite" presStyleCnt="0"/>
      <dgm:spPr/>
    </dgm:pt>
    <dgm:pt modelId="{A9FDF096-5A9D-40CF-8A18-0AC6CB719CE6}" type="pres">
      <dgm:prSet presAssocID="{A481E9F2-E267-4C04-AE76-38A6B911A01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9D88498-F4C9-4A1B-94D2-1F4DBB2693E3}" type="pres">
      <dgm:prSet presAssocID="{A481E9F2-E267-4C04-AE76-38A6B911A01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C3F824D-FBAF-4159-B37D-0860D4AB16D9}" type="pres">
      <dgm:prSet presAssocID="{A481E9F2-E267-4C04-AE76-38A6B911A018}" presName="BalanceSpacing" presStyleCnt="0"/>
      <dgm:spPr/>
    </dgm:pt>
    <dgm:pt modelId="{C6D63041-6089-400A-9EBD-87025CD5475A}" type="pres">
      <dgm:prSet presAssocID="{A481E9F2-E267-4C04-AE76-38A6B911A018}" presName="BalanceSpacing1" presStyleCnt="0"/>
      <dgm:spPr/>
    </dgm:pt>
    <dgm:pt modelId="{5771E1C3-9EFE-41C3-8A30-FEA2591FE5D8}" type="pres">
      <dgm:prSet presAssocID="{A00148B5-49C9-44E5-8924-97A02D3AE947}" presName="Accent1Text" presStyleLbl="node1" presStyleIdx="1" presStyleCnt="6"/>
      <dgm:spPr/>
    </dgm:pt>
    <dgm:pt modelId="{7C61AD5C-D1DC-4AF5-9810-4763132741B8}" type="pres">
      <dgm:prSet presAssocID="{A00148B5-49C9-44E5-8924-97A02D3AE947}" presName="spaceBetweenRectangles" presStyleCnt="0"/>
      <dgm:spPr/>
    </dgm:pt>
    <dgm:pt modelId="{D499AFE2-6EF5-4079-B91F-A9EDB5C7B25F}" type="pres">
      <dgm:prSet presAssocID="{CC0629A3-FAB1-462A-975D-14CA588B982A}" presName="composite" presStyleCnt="0"/>
      <dgm:spPr/>
    </dgm:pt>
    <dgm:pt modelId="{0BB7EE75-0D4E-4DDA-8B7E-974C101DA3B0}" type="pres">
      <dgm:prSet presAssocID="{CC0629A3-FAB1-462A-975D-14CA588B982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798455FA-7777-4C77-A4CE-B750897B1767}" type="pres">
      <dgm:prSet presAssocID="{CC0629A3-FAB1-462A-975D-14CA588B982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F24E9C5-66FC-43AA-BD92-064424044AB1}" type="pres">
      <dgm:prSet presAssocID="{CC0629A3-FAB1-462A-975D-14CA588B982A}" presName="BalanceSpacing" presStyleCnt="0"/>
      <dgm:spPr/>
    </dgm:pt>
    <dgm:pt modelId="{6C3A66CE-4CB3-4D6C-86E3-BF36FD22FE9A}" type="pres">
      <dgm:prSet presAssocID="{CC0629A3-FAB1-462A-975D-14CA588B982A}" presName="BalanceSpacing1" presStyleCnt="0"/>
      <dgm:spPr/>
    </dgm:pt>
    <dgm:pt modelId="{1825E62B-78AD-4C92-8C73-BF057017C556}" type="pres">
      <dgm:prSet presAssocID="{564C59B7-18EB-4C60-9A96-630673A8189F}" presName="Accent1Text" presStyleLbl="node1" presStyleIdx="3" presStyleCnt="6"/>
      <dgm:spPr/>
    </dgm:pt>
    <dgm:pt modelId="{BF36BD2A-E33B-42AE-921E-A4F67E3D7EFF}" type="pres">
      <dgm:prSet presAssocID="{564C59B7-18EB-4C60-9A96-630673A8189F}" presName="spaceBetweenRectangles" presStyleCnt="0"/>
      <dgm:spPr/>
    </dgm:pt>
    <dgm:pt modelId="{C308BA47-E029-4B43-9723-519C9D725689}" type="pres">
      <dgm:prSet presAssocID="{FCC35FF8-F88D-4E56-B63D-9627E56EE54F}" presName="composite" presStyleCnt="0"/>
      <dgm:spPr/>
    </dgm:pt>
    <dgm:pt modelId="{CE759777-B757-4BE4-90F6-95927EDD147F}" type="pres">
      <dgm:prSet presAssocID="{FCC35FF8-F88D-4E56-B63D-9627E56EE54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D3F9D89A-CE6F-453A-B788-5791119526E5}" type="pres">
      <dgm:prSet presAssocID="{FCC35FF8-F88D-4E56-B63D-9627E56EE54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C3CFE48-83DE-4DA8-AD01-9DD047BC0A9D}" type="pres">
      <dgm:prSet presAssocID="{FCC35FF8-F88D-4E56-B63D-9627E56EE54F}" presName="BalanceSpacing" presStyleCnt="0"/>
      <dgm:spPr/>
    </dgm:pt>
    <dgm:pt modelId="{08BE4057-6573-4D9E-936C-0B461960DF52}" type="pres">
      <dgm:prSet presAssocID="{FCC35FF8-F88D-4E56-B63D-9627E56EE54F}" presName="BalanceSpacing1" presStyleCnt="0"/>
      <dgm:spPr/>
    </dgm:pt>
    <dgm:pt modelId="{29A35968-17C2-43AF-825D-18CFCB586497}" type="pres">
      <dgm:prSet presAssocID="{ADDC7500-5C8A-41ED-8E1D-00EA017FCAE1}" presName="Accent1Text" presStyleLbl="node1" presStyleIdx="5" presStyleCnt="6"/>
      <dgm:spPr/>
    </dgm:pt>
  </dgm:ptLst>
  <dgm:cxnLst>
    <dgm:cxn modelId="{FB8B8403-C445-4119-9F7F-BA39829D79A3}" type="presOf" srcId="{ADDC7500-5C8A-41ED-8E1D-00EA017FCAE1}" destId="{29A35968-17C2-43AF-825D-18CFCB586497}" srcOrd="0" destOrd="0" presId="urn:microsoft.com/office/officeart/2008/layout/AlternatingHexagons"/>
    <dgm:cxn modelId="{5370455E-03F7-4638-8975-DC042DC4622A}" srcId="{E83FC597-B5B9-49FD-8EE7-364F22CD21F5}" destId="{A481E9F2-E267-4C04-AE76-38A6B911A018}" srcOrd="0" destOrd="0" parTransId="{2F550967-B3B1-458A-A786-6E465F0F51E0}" sibTransId="{A00148B5-49C9-44E5-8924-97A02D3AE947}"/>
    <dgm:cxn modelId="{A632CE64-B795-497D-A5F1-C5083D05C145}" srcId="{E83FC597-B5B9-49FD-8EE7-364F22CD21F5}" destId="{CC0629A3-FAB1-462A-975D-14CA588B982A}" srcOrd="1" destOrd="0" parTransId="{92B7B980-A7B8-4A0D-9C21-EAE9E7C9FC65}" sibTransId="{564C59B7-18EB-4C60-9A96-630673A8189F}"/>
    <dgm:cxn modelId="{13BEC66E-22BE-4446-87D7-364802053FC7}" type="presOf" srcId="{564C59B7-18EB-4C60-9A96-630673A8189F}" destId="{1825E62B-78AD-4C92-8C73-BF057017C556}" srcOrd="0" destOrd="0" presId="urn:microsoft.com/office/officeart/2008/layout/AlternatingHexagons"/>
    <dgm:cxn modelId="{86D9A899-487F-47F8-8506-A8B6E279179C}" type="presOf" srcId="{CC0629A3-FAB1-462A-975D-14CA588B982A}" destId="{0BB7EE75-0D4E-4DDA-8B7E-974C101DA3B0}" srcOrd="0" destOrd="0" presId="urn:microsoft.com/office/officeart/2008/layout/AlternatingHexagons"/>
    <dgm:cxn modelId="{826CF79A-A446-4320-B278-D4EA53DD5D6A}" type="presOf" srcId="{A00148B5-49C9-44E5-8924-97A02D3AE947}" destId="{5771E1C3-9EFE-41C3-8A30-FEA2591FE5D8}" srcOrd="0" destOrd="0" presId="urn:microsoft.com/office/officeart/2008/layout/AlternatingHexagons"/>
    <dgm:cxn modelId="{6D0751CC-81FA-4D36-B64B-13C901D5793C}" type="presOf" srcId="{A481E9F2-E267-4C04-AE76-38A6B911A018}" destId="{A9FDF096-5A9D-40CF-8A18-0AC6CB719CE6}" srcOrd="0" destOrd="0" presId="urn:microsoft.com/office/officeart/2008/layout/AlternatingHexagons"/>
    <dgm:cxn modelId="{2E0B05CE-F32B-4CF9-87AB-CB3745AD5E76}" srcId="{E83FC597-B5B9-49FD-8EE7-364F22CD21F5}" destId="{FCC35FF8-F88D-4E56-B63D-9627E56EE54F}" srcOrd="2" destOrd="0" parTransId="{461DA8FC-A0CB-4AEB-B835-B9BF79A3EFCF}" sibTransId="{ADDC7500-5C8A-41ED-8E1D-00EA017FCAE1}"/>
    <dgm:cxn modelId="{A96B2BDF-74AF-4B45-9DA1-FB240B135071}" type="presOf" srcId="{FCC35FF8-F88D-4E56-B63D-9627E56EE54F}" destId="{CE759777-B757-4BE4-90F6-95927EDD147F}" srcOrd="0" destOrd="0" presId="urn:microsoft.com/office/officeart/2008/layout/AlternatingHexagons"/>
    <dgm:cxn modelId="{A3CF51FF-E752-420F-9927-B234016E0CF0}" type="presOf" srcId="{E83FC597-B5B9-49FD-8EE7-364F22CD21F5}" destId="{A551E57E-4929-46B7-91C5-AF3BAEC18B7D}" srcOrd="0" destOrd="0" presId="urn:microsoft.com/office/officeart/2008/layout/AlternatingHexagons"/>
    <dgm:cxn modelId="{2D3584D2-E5B5-40DA-8D91-432F3DE47030}" type="presParOf" srcId="{A551E57E-4929-46B7-91C5-AF3BAEC18B7D}" destId="{D1E5F550-C62D-4FB7-AB40-6940CD629952}" srcOrd="0" destOrd="0" presId="urn:microsoft.com/office/officeart/2008/layout/AlternatingHexagons"/>
    <dgm:cxn modelId="{EF690767-1EE7-44CB-A169-278CEE532DAD}" type="presParOf" srcId="{D1E5F550-C62D-4FB7-AB40-6940CD629952}" destId="{A9FDF096-5A9D-40CF-8A18-0AC6CB719CE6}" srcOrd="0" destOrd="0" presId="urn:microsoft.com/office/officeart/2008/layout/AlternatingHexagons"/>
    <dgm:cxn modelId="{D0E0F755-4C91-45B8-AD78-3435E257FE3C}" type="presParOf" srcId="{D1E5F550-C62D-4FB7-AB40-6940CD629952}" destId="{09D88498-F4C9-4A1B-94D2-1F4DBB2693E3}" srcOrd="1" destOrd="0" presId="urn:microsoft.com/office/officeart/2008/layout/AlternatingHexagons"/>
    <dgm:cxn modelId="{D5B0DF5F-2821-4AC1-9653-5A0DC1970E08}" type="presParOf" srcId="{D1E5F550-C62D-4FB7-AB40-6940CD629952}" destId="{9C3F824D-FBAF-4159-B37D-0860D4AB16D9}" srcOrd="2" destOrd="0" presId="urn:microsoft.com/office/officeart/2008/layout/AlternatingHexagons"/>
    <dgm:cxn modelId="{536E9ABC-30F6-45B9-AA2B-73FEA2323AE4}" type="presParOf" srcId="{D1E5F550-C62D-4FB7-AB40-6940CD629952}" destId="{C6D63041-6089-400A-9EBD-87025CD5475A}" srcOrd="3" destOrd="0" presId="urn:microsoft.com/office/officeart/2008/layout/AlternatingHexagons"/>
    <dgm:cxn modelId="{5C373588-7017-4F97-8E31-40AECB8F1DF4}" type="presParOf" srcId="{D1E5F550-C62D-4FB7-AB40-6940CD629952}" destId="{5771E1C3-9EFE-41C3-8A30-FEA2591FE5D8}" srcOrd="4" destOrd="0" presId="urn:microsoft.com/office/officeart/2008/layout/AlternatingHexagons"/>
    <dgm:cxn modelId="{15FF8613-E2E6-4CA4-BD1A-016EED62276D}" type="presParOf" srcId="{A551E57E-4929-46B7-91C5-AF3BAEC18B7D}" destId="{7C61AD5C-D1DC-4AF5-9810-4763132741B8}" srcOrd="1" destOrd="0" presId="urn:microsoft.com/office/officeart/2008/layout/AlternatingHexagons"/>
    <dgm:cxn modelId="{0E569562-0B86-4943-A752-EA3DC347C5C5}" type="presParOf" srcId="{A551E57E-4929-46B7-91C5-AF3BAEC18B7D}" destId="{D499AFE2-6EF5-4079-B91F-A9EDB5C7B25F}" srcOrd="2" destOrd="0" presId="urn:microsoft.com/office/officeart/2008/layout/AlternatingHexagons"/>
    <dgm:cxn modelId="{DC6DA30F-7A5D-4B79-8446-358A5ECDC60B}" type="presParOf" srcId="{D499AFE2-6EF5-4079-B91F-A9EDB5C7B25F}" destId="{0BB7EE75-0D4E-4DDA-8B7E-974C101DA3B0}" srcOrd="0" destOrd="0" presId="urn:microsoft.com/office/officeart/2008/layout/AlternatingHexagons"/>
    <dgm:cxn modelId="{E0C4C0E0-B21B-4C08-AFA0-A336A01D9514}" type="presParOf" srcId="{D499AFE2-6EF5-4079-B91F-A9EDB5C7B25F}" destId="{798455FA-7777-4C77-A4CE-B750897B1767}" srcOrd="1" destOrd="0" presId="urn:microsoft.com/office/officeart/2008/layout/AlternatingHexagons"/>
    <dgm:cxn modelId="{E32D1AA5-E536-4714-AE95-E56B0A584930}" type="presParOf" srcId="{D499AFE2-6EF5-4079-B91F-A9EDB5C7B25F}" destId="{5F24E9C5-66FC-43AA-BD92-064424044AB1}" srcOrd="2" destOrd="0" presId="urn:microsoft.com/office/officeart/2008/layout/AlternatingHexagons"/>
    <dgm:cxn modelId="{20E087BD-0C3D-4DA2-8949-7FBA55E77E09}" type="presParOf" srcId="{D499AFE2-6EF5-4079-B91F-A9EDB5C7B25F}" destId="{6C3A66CE-4CB3-4D6C-86E3-BF36FD22FE9A}" srcOrd="3" destOrd="0" presId="urn:microsoft.com/office/officeart/2008/layout/AlternatingHexagons"/>
    <dgm:cxn modelId="{77761D1A-4202-488B-96CA-CADBF8834E05}" type="presParOf" srcId="{D499AFE2-6EF5-4079-B91F-A9EDB5C7B25F}" destId="{1825E62B-78AD-4C92-8C73-BF057017C556}" srcOrd="4" destOrd="0" presId="urn:microsoft.com/office/officeart/2008/layout/AlternatingHexagons"/>
    <dgm:cxn modelId="{1302E0B0-4475-423A-8766-DC3F4FB5A794}" type="presParOf" srcId="{A551E57E-4929-46B7-91C5-AF3BAEC18B7D}" destId="{BF36BD2A-E33B-42AE-921E-A4F67E3D7EFF}" srcOrd="3" destOrd="0" presId="urn:microsoft.com/office/officeart/2008/layout/AlternatingHexagons"/>
    <dgm:cxn modelId="{C7FC5083-1102-4862-A520-5582021DE0F3}" type="presParOf" srcId="{A551E57E-4929-46B7-91C5-AF3BAEC18B7D}" destId="{C308BA47-E029-4B43-9723-519C9D725689}" srcOrd="4" destOrd="0" presId="urn:microsoft.com/office/officeart/2008/layout/AlternatingHexagons"/>
    <dgm:cxn modelId="{F1127792-2D36-4833-8175-7A1D1B24361F}" type="presParOf" srcId="{C308BA47-E029-4B43-9723-519C9D725689}" destId="{CE759777-B757-4BE4-90F6-95927EDD147F}" srcOrd="0" destOrd="0" presId="urn:microsoft.com/office/officeart/2008/layout/AlternatingHexagons"/>
    <dgm:cxn modelId="{543A680A-0D47-4981-BB59-036B65C3AE69}" type="presParOf" srcId="{C308BA47-E029-4B43-9723-519C9D725689}" destId="{D3F9D89A-CE6F-453A-B788-5791119526E5}" srcOrd="1" destOrd="0" presId="urn:microsoft.com/office/officeart/2008/layout/AlternatingHexagons"/>
    <dgm:cxn modelId="{8B452636-3C50-4D8F-80A4-755115B9B3AE}" type="presParOf" srcId="{C308BA47-E029-4B43-9723-519C9D725689}" destId="{CC3CFE48-83DE-4DA8-AD01-9DD047BC0A9D}" srcOrd="2" destOrd="0" presId="urn:microsoft.com/office/officeart/2008/layout/AlternatingHexagons"/>
    <dgm:cxn modelId="{33D30014-C6BF-458B-BD6E-8F9DC678F15A}" type="presParOf" srcId="{C308BA47-E029-4B43-9723-519C9D725689}" destId="{08BE4057-6573-4D9E-936C-0B461960DF52}" srcOrd="3" destOrd="0" presId="urn:microsoft.com/office/officeart/2008/layout/AlternatingHexagons"/>
    <dgm:cxn modelId="{5AF8DEC3-60A6-4F03-8A51-D45BACBB8F64}" type="presParOf" srcId="{C308BA47-E029-4B43-9723-519C9D725689}" destId="{29A35968-17C2-43AF-825D-18CFCB58649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39C3B3-7A74-4BBF-9516-055E8DA1451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B6E5103-40BB-4F67-A132-0DB9A49C59F7}">
      <dgm:prSet/>
      <dgm:spPr/>
      <dgm:t>
        <a:bodyPr/>
        <a:lstStyle/>
        <a:p>
          <a:r>
            <a:rPr lang="en-US"/>
            <a:t>Highest: Monday &amp; Tuesday (~5,400 orders)</a:t>
          </a:r>
        </a:p>
      </dgm:t>
    </dgm:pt>
    <dgm:pt modelId="{21584CAA-879D-401E-8F8E-150A6EBC99CF}" type="parTrans" cxnId="{DA9083CD-8C0B-4CDD-821C-8A18AAB8A7BF}">
      <dgm:prSet/>
      <dgm:spPr/>
      <dgm:t>
        <a:bodyPr/>
        <a:lstStyle/>
        <a:p>
          <a:endParaRPr lang="en-US"/>
        </a:p>
      </dgm:t>
    </dgm:pt>
    <dgm:pt modelId="{32460159-2F32-4DDE-80D4-3A4D3F16E8B6}" type="sibTrans" cxnId="{DA9083CD-8C0B-4CDD-821C-8A18AAB8A7BF}">
      <dgm:prSet/>
      <dgm:spPr/>
      <dgm:t>
        <a:bodyPr/>
        <a:lstStyle/>
        <a:p>
          <a:endParaRPr lang="en-US"/>
        </a:p>
      </dgm:t>
    </dgm:pt>
    <dgm:pt modelId="{35C07CC5-2082-4829-A6EB-6002E4A84C7C}">
      <dgm:prSet/>
      <dgm:spPr/>
      <dgm:t>
        <a:bodyPr/>
        <a:lstStyle/>
        <a:p>
          <a:r>
            <a:rPr lang="en-US"/>
            <a:t>Lowest: Sunday (~4,135)</a:t>
          </a:r>
        </a:p>
      </dgm:t>
    </dgm:pt>
    <dgm:pt modelId="{E3C0CF5D-AFE6-4636-BF66-B13C012AAD38}" type="parTrans" cxnId="{8F6996DB-DAA4-4F0A-B88F-0B6077F43FB7}">
      <dgm:prSet/>
      <dgm:spPr/>
      <dgm:t>
        <a:bodyPr/>
        <a:lstStyle/>
        <a:p>
          <a:endParaRPr lang="en-US"/>
        </a:p>
      </dgm:t>
    </dgm:pt>
    <dgm:pt modelId="{1BC413EB-2BED-4510-B026-6A3FAEF4D841}" type="sibTrans" cxnId="{8F6996DB-DAA4-4F0A-B88F-0B6077F43FB7}">
      <dgm:prSet/>
      <dgm:spPr/>
      <dgm:t>
        <a:bodyPr/>
        <a:lstStyle/>
        <a:p>
          <a:endParaRPr lang="en-US"/>
        </a:p>
      </dgm:t>
    </dgm:pt>
    <dgm:pt modelId="{BEBD1C61-E989-4A48-8583-73DDD0BE09E7}">
      <dgm:prSet/>
      <dgm:spPr/>
      <dgm:t>
        <a:bodyPr/>
        <a:lstStyle/>
        <a:p>
          <a:r>
            <a:rPr lang="en-US"/>
            <a:t>Bar chart used for analysis.</a:t>
          </a:r>
        </a:p>
      </dgm:t>
    </dgm:pt>
    <dgm:pt modelId="{A6918E74-DAA1-4E14-8B98-3D014BC73BA6}" type="parTrans" cxnId="{FC3A21A6-7C6B-49CB-A713-7A9483F1C355}">
      <dgm:prSet/>
      <dgm:spPr/>
      <dgm:t>
        <a:bodyPr/>
        <a:lstStyle/>
        <a:p>
          <a:endParaRPr lang="en-US"/>
        </a:p>
      </dgm:t>
    </dgm:pt>
    <dgm:pt modelId="{D5232546-BF85-4229-BE31-3880F30648DF}" type="sibTrans" cxnId="{FC3A21A6-7C6B-49CB-A713-7A9483F1C355}">
      <dgm:prSet/>
      <dgm:spPr/>
      <dgm:t>
        <a:bodyPr/>
        <a:lstStyle/>
        <a:p>
          <a:endParaRPr lang="en-US"/>
        </a:p>
      </dgm:t>
    </dgm:pt>
    <dgm:pt modelId="{C41000B4-4D8F-44EE-8F1C-15411EB5AB72}" type="pres">
      <dgm:prSet presAssocID="{E239C3B3-7A74-4BBF-9516-055E8DA145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6DC0AE-395A-4D2B-8543-3E35C4E1CA3F}" type="pres">
      <dgm:prSet presAssocID="{3B6E5103-40BB-4F67-A132-0DB9A49C59F7}" presName="hierRoot1" presStyleCnt="0"/>
      <dgm:spPr/>
    </dgm:pt>
    <dgm:pt modelId="{A213969E-4CA9-4285-8816-DB7B6F1489CB}" type="pres">
      <dgm:prSet presAssocID="{3B6E5103-40BB-4F67-A132-0DB9A49C59F7}" presName="composite" presStyleCnt="0"/>
      <dgm:spPr/>
    </dgm:pt>
    <dgm:pt modelId="{2F7B8BA1-30AB-4A4E-A287-5869B7979615}" type="pres">
      <dgm:prSet presAssocID="{3B6E5103-40BB-4F67-A132-0DB9A49C59F7}" presName="background" presStyleLbl="node0" presStyleIdx="0" presStyleCnt="3"/>
      <dgm:spPr/>
    </dgm:pt>
    <dgm:pt modelId="{C2BDC3BF-ADFB-49FA-84F0-63DB21BF6A19}" type="pres">
      <dgm:prSet presAssocID="{3B6E5103-40BB-4F67-A132-0DB9A49C59F7}" presName="text" presStyleLbl="fgAcc0" presStyleIdx="0" presStyleCnt="3">
        <dgm:presLayoutVars>
          <dgm:chPref val="3"/>
        </dgm:presLayoutVars>
      </dgm:prSet>
      <dgm:spPr/>
    </dgm:pt>
    <dgm:pt modelId="{DA83FBFA-3720-42BE-8E82-BDF580EF6A3C}" type="pres">
      <dgm:prSet presAssocID="{3B6E5103-40BB-4F67-A132-0DB9A49C59F7}" presName="hierChild2" presStyleCnt="0"/>
      <dgm:spPr/>
    </dgm:pt>
    <dgm:pt modelId="{53A6EA34-F0C8-4A98-89DD-D8169C92D056}" type="pres">
      <dgm:prSet presAssocID="{35C07CC5-2082-4829-A6EB-6002E4A84C7C}" presName="hierRoot1" presStyleCnt="0"/>
      <dgm:spPr/>
    </dgm:pt>
    <dgm:pt modelId="{C7249FBF-AE9B-4BC9-B05E-D69A4F66868B}" type="pres">
      <dgm:prSet presAssocID="{35C07CC5-2082-4829-A6EB-6002E4A84C7C}" presName="composite" presStyleCnt="0"/>
      <dgm:spPr/>
    </dgm:pt>
    <dgm:pt modelId="{EAF6C2C2-FC91-4F1E-808B-BA4C4E2FB16A}" type="pres">
      <dgm:prSet presAssocID="{35C07CC5-2082-4829-A6EB-6002E4A84C7C}" presName="background" presStyleLbl="node0" presStyleIdx="1" presStyleCnt="3"/>
      <dgm:spPr/>
    </dgm:pt>
    <dgm:pt modelId="{31C3404C-8B8A-4170-936E-EE5D03C57523}" type="pres">
      <dgm:prSet presAssocID="{35C07CC5-2082-4829-A6EB-6002E4A84C7C}" presName="text" presStyleLbl="fgAcc0" presStyleIdx="1" presStyleCnt="3">
        <dgm:presLayoutVars>
          <dgm:chPref val="3"/>
        </dgm:presLayoutVars>
      </dgm:prSet>
      <dgm:spPr/>
    </dgm:pt>
    <dgm:pt modelId="{DE203B81-6818-4DD2-BD58-C71DD9A1D5D4}" type="pres">
      <dgm:prSet presAssocID="{35C07CC5-2082-4829-A6EB-6002E4A84C7C}" presName="hierChild2" presStyleCnt="0"/>
      <dgm:spPr/>
    </dgm:pt>
    <dgm:pt modelId="{B471DD45-66A5-4F33-8986-2182817D2E97}" type="pres">
      <dgm:prSet presAssocID="{BEBD1C61-E989-4A48-8583-73DDD0BE09E7}" presName="hierRoot1" presStyleCnt="0"/>
      <dgm:spPr/>
    </dgm:pt>
    <dgm:pt modelId="{258F0882-A654-49B8-AA32-ACC291A47396}" type="pres">
      <dgm:prSet presAssocID="{BEBD1C61-E989-4A48-8583-73DDD0BE09E7}" presName="composite" presStyleCnt="0"/>
      <dgm:spPr/>
    </dgm:pt>
    <dgm:pt modelId="{BA6748AF-C7D9-4B50-AF77-18C5D37B3EC6}" type="pres">
      <dgm:prSet presAssocID="{BEBD1C61-E989-4A48-8583-73DDD0BE09E7}" presName="background" presStyleLbl="node0" presStyleIdx="2" presStyleCnt="3"/>
      <dgm:spPr/>
    </dgm:pt>
    <dgm:pt modelId="{EEAC6021-AEE8-4043-A0BD-51CFB24B0237}" type="pres">
      <dgm:prSet presAssocID="{BEBD1C61-E989-4A48-8583-73DDD0BE09E7}" presName="text" presStyleLbl="fgAcc0" presStyleIdx="2" presStyleCnt="3">
        <dgm:presLayoutVars>
          <dgm:chPref val="3"/>
        </dgm:presLayoutVars>
      </dgm:prSet>
      <dgm:spPr/>
    </dgm:pt>
    <dgm:pt modelId="{121E6A2D-DC3C-47BB-91D4-39B822918095}" type="pres">
      <dgm:prSet presAssocID="{BEBD1C61-E989-4A48-8583-73DDD0BE09E7}" presName="hierChild2" presStyleCnt="0"/>
      <dgm:spPr/>
    </dgm:pt>
  </dgm:ptLst>
  <dgm:cxnLst>
    <dgm:cxn modelId="{80D7B25A-AE64-483C-AD3E-FBBE823CC931}" type="presOf" srcId="{BEBD1C61-E989-4A48-8583-73DDD0BE09E7}" destId="{EEAC6021-AEE8-4043-A0BD-51CFB24B0237}" srcOrd="0" destOrd="0" presId="urn:microsoft.com/office/officeart/2005/8/layout/hierarchy1"/>
    <dgm:cxn modelId="{FC3A21A6-7C6B-49CB-A713-7A9483F1C355}" srcId="{E239C3B3-7A74-4BBF-9516-055E8DA1451D}" destId="{BEBD1C61-E989-4A48-8583-73DDD0BE09E7}" srcOrd="2" destOrd="0" parTransId="{A6918E74-DAA1-4E14-8B98-3D014BC73BA6}" sibTransId="{D5232546-BF85-4229-BE31-3880F30648DF}"/>
    <dgm:cxn modelId="{4979C9B9-3AB6-4823-852E-731BEDD923E7}" type="presOf" srcId="{35C07CC5-2082-4829-A6EB-6002E4A84C7C}" destId="{31C3404C-8B8A-4170-936E-EE5D03C57523}" srcOrd="0" destOrd="0" presId="urn:microsoft.com/office/officeart/2005/8/layout/hierarchy1"/>
    <dgm:cxn modelId="{DA9083CD-8C0B-4CDD-821C-8A18AAB8A7BF}" srcId="{E239C3B3-7A74-4BBF-9516-055E8DA1451D}" destId="{3B6E5103-40BB-4F67-A132-0DB9A49C59F7}" srcOrd="0" destOrd="0" parTransId="{21584CAA-879D-401E-8F8E-150A6EBC99CF}" sibTransId="{32460159-2F32-4DDE-80D4-3A4D3F16E8B6}"/>
    <dgm:cxn modelId="{F8111AD0-1B67-4A09-AB28-DD2013E3B45C}" type="presOf" srcId="{E239C3B3-7A74-4BBF-9516-055E8DA1451D}" destId="{C41000B4-4D8F-44EE-8F1C-15411EB5AB72}" srcOrd="0" destOrd="0" presId="urn:microsoft.com/office/officeart/2005/8/layout/hierarchy1"/>
    <dgm:cxn modelId="{3D140CD7-3109-4A9B-8E27-4A7A72FF53E9}" type="presOf" srcId="{3B6E5103-40BB-4F67-A132-0DB9A49C59F7}" destId="{C2BDC3BF-ADFB-49FA-84F0-63DB21BF6A19}" srcOrd="0" destOrd="0" presId="urn:microsoft.com/office/officeart/2005/8/layout/hierarchy1"/>
    <dgm:cxn modelId="{8F6996DB-DAA4-4F0A-B88F-0B6077F43FB7}" srcId="{E239C3B3-7A74-4BBF-9516-055E8DA1451D}" destId="{35C07CC5-2082-4829-A6EB-6002E4A84C7C}" srcOrd="1" destOrd="0" parTransId="{E3C0CF5D-AFE6-4636-BF66-B13C012AAD38}" sibTransId="{1BC413EB-2BED-4510-B026-6A3FAEF4D841}"/>
    <dgm:cxn modelId="{7F607466-4360-4759-89A9-BC3F738BBE3C}" type="presParOf" srcId="{C41000B4-4D8F-44EE-8F1C-15411EB5AB72}" destId="{546DC0AE-395A-4D2B-8543-3E35C4E1CA3F}" srcOrd="0" destOrd="0" presId="urn:microsoft.com/office/officeart/2005/8/layout/hierarchy1"/>
    <dgm:cxn modelId="{E78B77E2-30BD-472D-BECE-0C7EB7D6188E}" type="presParOf" srcId="{546DC0AE-395A-4D2B-8543-3E35C4E1CA3F}" destId="{A213969E-4CA9-4285-8816-DB7B6F1489CB}" srcOrd="0" destOrd="0" presId="urn:microsoft.com/office/officeart/2005/8/layout/hierarchy1"/>
    <dgm:cxn modelId="{A7B48D5B-D5D5-4243-AF39-126681F15D61}" type="presParOf" srcId="{A213969E-4CA9-4285-8816-DB7B6F1489CB}" destId="{2F7B8BA1-30AB-4A4E-A287-5869B7979615}" srcOrd="0" destOrd="0" presId="urn:microsoft.com/office/officeart/2005/8/layout/hierarchy1"/>
    <dgm:cxn modelId="{1BC272EB-2B80-4C5B-8CE2-EF860E4D71D5}" type="presParOf" srcId="{A213969E-4CA9-4285-8816-DB7B6F1489CB}" destId="{C2BDC3BF-ADFB-49FA-84F0-63DB21BF6A19}" srcOrd="1" destOrd="0" presId="urn:microsoft.com/office/officeart/2005/8/layout/hierarchy1"/>
    <dgm:cxn modelId="{2BD505E5-B254-4DE2-BC21-71533C2F8227}" type="presParOf" srcId="{546DC0AE-395A-4D2B-8543-3E35C4E1CA3F}" destId="{DA83FBFA-3720-42BE-8E82-BDF580EF6A3C}" srcOrd="1" destOrd="0" presId="urn:microsoft.com/office/officeart/2005/8/layout/hierarchy1"/>
    <dgm:cxn modelId="{C0E9156D-6244-4344-B4C5-30D25BE4B6C0}" type="presParOf" srcId="{C41000B4-4D8F-44EE-8F1C-15411EB5AB72}" destId="{53A6EA34-F0C8-4A98-89DD-D8169C92D056}" srcOrd="1" destOrd="0" presId="urn:microsoft.com/office/officeart/2005/8/layout/hierarchy1"/>
    <dgm:cxn modelId="{CAF46845-897E-4FEC-958F-8CD8D1A0AE95}" type="presParOf" srcId="{53A6EA34-F0C8-4A98-89DD-D8169C92D056}" destId="{C7249FBF-AE9B-4BC9-B05E-D69A4F66868B}" srcOrd="0" destOrd="0" presId="urn:microsoft.com/office/officeart/2005/8/layout/hierarchy1"/>
    <dgm:cxn modelId="{F75878A9-2169-4ECA-B566-AEC67B01BA7F}" type="presParOf" srcId="{C7249FBF-AE9B-4BC9-B05E-D69A4F66868B}" destId="{EAF6C2C2-FC91-4F1E-808B-BA4C4E2FB16A}" srcOrd="0" destOrd="0" presId="urn:microsoft.com/office/officeart/2005/8/layout/hierarchy1"/>
    <dgm:cxn modelId="{7BD74F09-FF80-4E66-98DF-EA0A2BE082A7}" type="presParOf" srcId="{C7249FBF-AE9B-4BC9-B05E-D69A4F66868B}" destId="{31C3404C-8B8A-4170-936E-EE5D03C57523}" srcOrd="1" destOrd="0" presId="urn:microsoft.com/office/officeart/2005/8/layout/hierarchy1"/>
    <dgm:cxn modelId="{CBC2E149-2069-4884-9993-7F033903A81F}" type="presParOf" srcId="{53A6EA34-F0C8-4A98-89DD-D8169C92D056}" destId="{DE203B81-6818-4DD2-BD58-C71DD9A1D5D4}" srcOrd="1" destOrd="0" presId="urn:microsoft.com/office/officeart/2005/8/layout/hierarchy1"/>
    <dgm:cxn modelId="{CFAAC509-2372-4617-9259-812A7E81FB1C}" type="presParOf" srcId="{C41000B4-4D8F-44EE-8F1C-15411EB5AB72}" destId="{B471DD45-66A5-4F33-8986-2182817D2E97}" srcOrd="2" destOrd="0" presId="urn:microsoft.com/office/officeart/2005/8/layout/hierarchy1"/>
    <dgm:cxn modelId="{983334EE-3FB5-48CA-B8A5-9A7D9F065A8B}" type="presParOf" srcId="{B471DD45-66A5-4F33-8986-2182817D2E97}" destId="{258F0882-A654-49B8-AA32-ACC291A47396}" srcOrd="0" destOrd="0" presId="urn:microsoft.com/office/officeart/2005/8/layout/hierarchy1"/>
    <dgm:cxn modelId="{2E493931-7556-4E2A-A935-F4CFB19B421B}" type="presParOf" srcId="{258F0882-A654-49B8-AA32-ACC291A47396}" destId="{BA6748AF-C7D9-4B50-AF77-18C5D37B3EC6}" srcOrd="0" destOrd="0" presId="urn:microsoft.com/office/officeart/2005/8/layout/hierarchy1"/>
    <dgm:cxn modelId="{7EE7EFB0-5441-4B2C-AE40-9661C3702DCF}" type="presParOf" srcId="{258F0882-A654-49B8-AA32-ACC291A47396}" destId="{EEAC6021-AEE8-4043-A0BD-51CFB24B0237}" srcOrd="1" destOrd="0" presId="urn:microsoft.com/office/officeart/2005/8/layout/hierarchy1"/>
    <dgm:cxn modelId="{AE874F7D-E484-4371-8B8B-A2204497A5BC}" type="presParOf" srcId="{B471DD45-66A5-4F33-8986-2182817D2E97}" destId="{121E6A2D-DC3C-47BB-91D4-39B8229180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C393AF-CA25-44AF-A2C1-0BDB99119747}" type="doc">
      <dgm:prSet loTypeId="urn:microsoft.com/office/officeart/2005/8/layout/cycle8" loCatId="cycle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8EB7BA-7CBC-4E2A-8C9A-126A08820533}">
      <dgm:prSet/>
      <dgm:spPr/>
      <dgm:t>
        <a:bodyPr/>
        <a:lstStyle/>
        <a:p>
          <a:r>
            <a:rPr lang="en-US"/>
            <a:t>1. Barista Espresso</a:t>
          </a:r>
        </a:p>
      </dgm:t>
    </dgm:pt>
    <dgm:pt modelId="{56D8752C-D168-4826-AABA-673EE7434105}" type="parTrans" cxnId="{D20D184B-D717-4FBE-B581-E7BEEE3D173E}">
      <dgm:prSet/>
      <dgm:spPr/>
      <dgm:t>
        <a:bodyPr/>
        <a:lstStyle/>
        <a:p>
          <a:endParaRPr lang="en-US"/>
        </a:p>
      </dgm:t>
    </dgm:pt>
    <dgm:pt modelId="{F92D0350-87EE-47A0-9AB6-640585604B65}" type="sibTrans" cxnId="{D20D184B-D717-4FBE-B581-E7BEEE3D173E}">
      <dgm:prSet/>
      <dgm:spPr/>
      <dgm:t>
        <a:bodyPr/>
        <a:lstStyle/>
        <a:p>
          <a:endParaRPr lang="en-US"/>
        </a:p>
      </dgm:t>
    </dgm:pt>
    <dgm:pt modelId="{355065E8-00D3-4C65-AEB2-2FC26372BED3}">
      <dgm:prSet/>
      <dgm:spPr/>
      <dgm:t>
        <a:bodyPr/>
        <a:lstStyle/>
        <a:p>
          <a:r>
            <a:rPr lang="en-US"/>
            <a:t>2. Brewed Chai Tea</a:t>
          </a:r>
        </a:p>
      </dgm:t>
    </dgm:pt>
    <dgm:pt modelId="{7D15BDC6-2294-49B5-B85E-C259ED81763C}" type="parTrans" cxnId="{E94F2C58-0F67-4F18-B862-B6B181BC68B4}">
      <dgm:prSet/>
      <dgm:spPr/>
      <dgm:t>
        <a:bodyPr/>
        <a:lstStyle/>
        <a:p>
          <a:endParaRPr lang="en-US"/>
        </a:p>
      </dgm:t>
    </dgm:pt>
    <dgm:pt modelId="{230B9EDA-E043-400C-B748-D35BCDADE022}" type="sibTrans" cxnId="{E94F2C58-0F67-4F18-B862-B6B181BC68B4}">
      <dgm:prSet/>
      <dgm:spPr/>
      <dgm:t>
        <a:bodyPr/>
        <a:lstStyle/>
        <a:p>
          <a:endParaRPr lang="en-US"/>
        </a:p>
      </dgm:t>
    </dgm:pt>
    <dgm:pt modelId="{C42ACA2C-2D6A-4365-A196-A58AD2EAE5BE}">
      <dgm:prSet/>
      <dgm:spPr/>
      <dgm:t>
        <a:bodyPr/>
        <a:lstStyle/>
        <a:p>
          <a:r>
            <a:rPr lang="en-US"/>
            <a:t>3. Gourmet Brewed Coffee</a:t>
          </a:r>
        </a:p>
      </dgm:t>
    </dgm:pt>
    <dgm:pt modelId="{F338E493-658E-4C53-A640-5381F8463D2C}" type="parTrans" cxnId="{7A6D99AD-CE2F-42EE-8DFC-C9526D827C31}">
      <dgm:prSet/>
      <dgm:spPr/>
      <dgm:t>
        <a:bodyPr/>
        <a:lstStyle/>
        <a:p>
          <a:endParaRPr lang="en-US"/>
        </a:p>
      </dgm:t>
    </dgm:pt>
    <dgm:pt modelId="{E68C5DD8-8B95-4BC1-BAA2-5D17178F0B42}" type="sibTrans" cxnId="{7A6D99AD-CE2F-42EE-8DFC-C9526D827C31}">
      <dgm:prSet/>
      <dgm:spPr/>
      <dgm:t>
        <a:bodyPr/>
        <a:lstStyle/>
        <a:p>
          <a:endParaRPr lang="en-US"/>
        </a:p>
      </dgm:t>
    </dgm:pt>
    <dgm:pt modelId="{C6CB2BE3-1F63-4CDD-8E2E-CA6675C956C7}">
      <dgm:prSet/>
      <dgm:spPr/>
      <dgm:t>
        <a:bodyPr/>
        <a:lstStyle/>
        <a:p>
          <a:r>
            <a:rPr lang="en-US"/>
            <a:t>4. Hot Chocolate</a:t>
          </a:r>
        </a:p>
      </dgm:t>
    </dgm:pt>
    <dgm:pt modelId="{C175A4B8-75B1-4BDE-BE69-566DE1656810}" type="parTrans" cxnId="{91EAC711-6756-4839-97EE-AA23E585DCDA}">
      <dgm:prSet/>
      <dgm:spPr/>
      <dgm:t>
        <a:bodyPr/>
        <a:lstStyle/>
        <a:p>
          <a:endParaRPr lang="en-US"/>
        </a:p>
      </dgm:t>
    </dgm:pt>
    <dgm:pt modelId="{9B0C1BC8-C40C-451E-8DA5-FD6C8D60001E}" type="sibTrans" cxnId="{91EAC711-6756-4839-97EE-AA23E585DCDA}">
      <dgm:prSet/>
      <dgm:spPr/>
      <dgm:t>
        <a:bodyPr/>
        <a:lstStyle/>
        <a:p>
          <a:endParaRPr lang="en-US"/>
        </a:p>
      </dgm:t>
    </dgm:pt>
    <dgm:pt modelId="{776898AC-0653-4EB8-A070-2571650B9A6E}">
      <dgm:prSet/>
      <dgm:spPr/>
      <dgm:t>
        <a:bodyPr/>
        <a:lstStyle/>
        <a:p>
          <a:r>
            <a:rPr lang="en-US"/>
            <a:t>5. Brewed Herbal Tea</a:t>
          </a:r>
        </a:p>
      </dgm:t>
    </dgm:pt>
    <dgm:pt modelId="{CCF46574-1FB1-47E8-AEF4-11F83250FE02}" type="parTrans" cxnId="{8ED4B787-A9FF-405F-8839-929F06D6ACE3}">
      <dgm:prSet/>
      <dgm:spPr/>
      <dgm:t>
        <a:bodyPr/>
        <a:lstStyle/>
        <a:p>
          <a:endParaRPr lang="en-US"/>
        </a:p>
      </dgm:t>
    </dgm:pt>
    <dgm:pt modelId="{CEA00FDC-9B6B-4A46-90DE-6935C778F7F0}" type="sibTrans" cxnId="{8ED4B787-A9FF-405F-8839-929F06D6ACE3}">
      <dgm:prSet/>
      <dgm:spPr/>
      <dgm:t>
        <a:bodyPr/>
        <a:lstStyle/>
        <a:p>
          <a:endParaRPr lang="en-US"/>
        </a:p>
      </dgm:t>
    </dgm:pt>
    <dgm:pt modelId="{FEF4D9D7-5609-4EC9-AFDE-FBF37C25577C}" type="pres">
      <dgm:prSet presAssocID="{40C393AF-CA25-44AF-A2C1-0BDB99119747}" presName="compositeShape" presStyleCnt="0">
        <dgm:presLayoutVars>
          <dgm:chMax val="7"/>
          <dgm:dir/>
          <dgm:resizeHandles val="exact"/>
        </dgm:presLayoutVars>
      </dgm:prSet>
      <dgm:spPr/>
    </dgm:pt>
    <dgm:pt modelId="{2F72F1B4-FBD8-43B2-9675-7BE8CE5B4529}" type="pres">
      <dgm:prSet presAssocID="{40C393AF-CA25-44AF-A2C1-0BDB99119747}" presName="wedge1" presStyleLbl="node1" presStyleIdx="0" presStyleCnt="5"/>
      <dgm:spPr/>
    </dgm:pt>
    <dgm:pt modelId="{31308BC0-2F7D-444C-873B-DD2616044041}" type="pres">
      <dgm:prSet presAssocID="{40C393AF-CA25-44AF-A2C1-0BDB99119747}" presName="dummy1a" presStyleCnt="0"/>
      <dgm:spPr/>
    </dgm:pt>
    <dgm:pt modelId="{AA851EB2-767F-4159-A5DA-B3516B0FCDA4}" type="pres">
      <dgm:prSet presAssocID="{40C393AF-CA25-44AF-A2C1-0BDB99119747}" presName="dummy1b" presStyleCnt="0"/>
      <dgm:spPr/>
    </dgm:pt>
    <dgm:pt modelId="{2A92F6FD-CC15-4AE4-AFAF-45A3A60CEA7D}" type="pres">
      <dgm:prSet presAssocID="{40C393AF-CA25-44AF-A2C1-0BDB99119747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9463796-1CD7-42F3-82BE-8AC0253C944E}" type="pres">
      <dgm:prSet presAssocID="{40C393AF-CA25-44AF-A2C1-0BDB99119747}" presName="wedge2" presStyleLbl="node1" presStyleIdx="1" presStyleCnt="5"/>
      <dgm:spPr/>
    </dgm:pt>
    <dgm:pt modelId="{A143B67C-078D-45BC-9E18-8D8EF3BFA43E}" type="pres">
      <dgm:prSet presAssocID="{40C393AF-CA25-44AF-A2C1-0BDB99119747}" presName="dummy2a" presStyleCnt="0"/>
      <dgm:spPr/>
    </dgm:pt>
    <dgm:pt modelId="{AF5D0C83-337D-40AC-AE9A-4583B4B46661}" type="pres">
      <dgm:prSet presAssocID="{40C393AF-CA25-44AF-A2C1-0BDB99119747}" presName="dummy2b" presStyleCnt="0"/>
      <dgm:spPr/>
    </dgm:pt>
    <dgm:pt modelId="{D3108581-7EC7-4937-8B41-DB77F334D47B}" type="pres">
      <dgm:prSet presAssocID="{40C393AF-CA25-44AF-A2C1-0BDB99119747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55DDB32-2A84-46F3-AB7E-1F963C06A63D}" type="pres">
      <dgm:prSet presAssocID="{40C393AF-CA25-44AF-A2C1-0BDB99119747}" presName="wedge3" presStyleLbl="node1" presStyleIdx="2" presStyleCnt="5"/>
      <dgm:spPr/>
    </dgm:pt>
    <dgm:pt modelId="{E4A23A85-DCCC-429B-BAB9-21545182FA02}" type="pres">
      <dgm:prSet presAssocID="{40C393AF-CA25-44AF-A2C1-0BDB99119747}" presName="dummy3a" presStyleCnt="0"/>
      <dgm:spPr/>
    </dgm:pt>
    <dgm:pt modelId="{9576E442-2D81-4015-99DE-35A14F0BC357}" type="pres">
      <dgm:prSet presAssocID="{40C393AF-CA25-44AF-A2C1-0BDB99119747}" presName="dummy3b" presStyleCnt="0"/>
      <dgm:spPr/>
    </dgm:pt>
    <dgm:pt modelId="{B88EE7CA-5213-4714-BAE8-0C6BF91CB65E}" type="pres">
      <dgm:prSet presAssocID="{40C393AF-CA25-44AF-A2C1-0BDB99119747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A7DB4C0-1FCF-41D3-9873-DA719438B5F2}" type="pres">
      <dgm:prSet presAssocID="{40C393AF-CA25-44AF-A2C1-0BDB99119747}" presName="wedge4" presStyleLbl="node1" presStyleIdx="3" presStyleCnt="5"/>
      <dgm:spPr/>
    </dgm:pt>
    <dgm:pt modelId="{B54154B6-22C4-48F5-B5BB-DCCF19BDE5F4}" type="pres">
      <dgm:prSet presAssocID="{40C393AF-CA25-44AF-A2C1-0BDB99119747}" presName="dummy4a" presStyleCnt="0"/>
      <dgm:spPr/>
    </dgm:pt>
    <dgm:pt modelId="{CED13D93-3234-4FC3-83ED-44FD464898E8}" type="pres">
      <dgm:prSet presAssocID="{40C393AF-CA25-44AF-A2C1-0BDB99119747}" presName="dummy4b" presStyleCnt="0"/>
      <dgm:spPr/>
    </dgm:pt>
    <dgm:pt modelId="{13EE6BAF-0A55-47D9-9F3C-00D676289D41}" type="pres">
      <dgm:prSet presAssocID="{40C393AF-CA25-44AF-A2C1-0BDB99119747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7283020-CC2B-475A-8497-402D8E9BE308}" type="pres">
      <dgm:prSet presAssocID="{40C393AF-CA25-44AF-A2C1-0BDB99119747}" presName="wedge5" presStyleLbl="node1" presStyleIdx="4" presStyleCnt="5"/>
      <dgm:spPr/>
    </dgm:pt>
    <dgm:pt modelId="{6BF7634C-8D34-4607-8959-EC3488004182}" type="pres">
      <dgm:prSet presAssocID="{40C393AF-CA25-44AF-A2C1-0BDB99119747}" presName="dummy5a" presStyleCnt="0"/>
      <dgm:spPr/>
    </dgm:pt>
    <dgm:pt modelId="{997DBC00-DA6E-42F8-B559-0F632565C9FF}" type="pres">
      <dgm:prSet presAssocID="{40C393AF-CA25-44AF-A2C1-0BDB99119747}" presName="dummy5b" presStyleCnt="0"/>
      <dgm:spPr/>
    </dgm:pt>
    <dgm:pt modelId="{341D4B22-BA51-4CB0-9E15-64751EC0918A}" type="pres">
      <dgm:prSet presAssocID="{40C393AF-CA25-44AF-A2C1-0BDB99119747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1D9CB86F-A943-4976-92E5-B4CC68BD4C2F}" type="pres">
      <dgm:prSet presAssocID="{F92D0350-87EE-47A0-9AB6-640585604B65}" presName="arrowWedge1" presStyleLbl="fgSibTrans2D1" presStyleIdx="0" presStyleCnt="5"/>
      <dgm:spPr/>
    </dgm:pt>
    <dgm:pt modelId="{AA0C0BB0-A36A-4DA3-92B8-92A6BF4616A7}" type="pres">
      <dgm:prSet presAssocID="{230B9EDA-E043-400C-B748-D35BCDADE022}" presName="arrowWedge2" presStyleLbl="fgSibTrans2D1" presStyleIdx="1" presStyleCnt="5"/>
      <dgm:spPr/>
    </dgm:pt>
    <dgm:pt modelId="{EE72E637-3BD4-4598-BA60-0A55578F9746}" type="pres">
      <dgm:prSet presAssocID="{E68C5DD8-8B95-4BC1-BAA2-5D17178F0B42}" presName="arrowWedge3" presStyleLbl="fgSibTrans2D1" presStyleIdx="2" presStyleCnt="5"/>
      <dgm:spPr/>
    </dgm:pt>
    <dgm:pt modelId="{10AD6A7A-FD22-41B5-8B13-30E17AB6595E}" type="pres">
      <dgm:prSet presAssocID="{9B0C1BC8-C40C-451E-8DA5-FD6C8D60001E}" presName="arrowWedge4" presStyleLbl="fgSibTrans2D1" presStyleIdx="3" presStyleCnt="5"/>
      <dgm:spPr/>
    </dgm:pt>
    <dgm:pt modelId="{6E96E2A8-9166-4078-9B0E-0B84926B5395}" type="pres">
      <dgm:prSet presAssocID="{CEA00FDC-9B6B-4A46-90DE-6935C778F7F0}" presName="arrowWedge5" presStyleLbl="fgSibTrans2D1" presStyleIdx="4" presStyleCnt="5"/>
      <dgm:spPr/>
    </dgm:pt>
  </dgm:ptLst>
  <dgm:cxnLst>
    <dgm:cxn modelId="{91EAC711-6756-4839-97EE-AA23E585DCDA}" srcId="{40C393AF-CA25-44AF-A2C1-0BDB99119747}" destId="{C6CB2BE3-1F63-4CDD-8E2E-CA6675C956C7}" srcOrd="3" destOrd="0" parTransId="{C175A4B8-75B1-4BDE-BE69-566DE1656810}" sibTransId="{9B0C1BC8-C40C-451E-8DA5-FD6C8D60001E}"/>
    <dgm:cxn modelId="{64081A35-8587-4D1E-93AE-A3C42E372D03}" type="presOf" srcId="{E58EB7BA-7CBC-4E2A-8C9A-126A08820533}" destId="{2F72F1B4-FBD8-43B2-9675-7BE8CE5B4529}" srcOrd="0" destOrd="0" presId="urn:microsoft.com/office/officeart/2005/8/layout/cycle8"/>
    <dgm:cxn modelId="{58646B5D-82BB-4B8B-9063-410508E165C7}" type="presOf" srcId="{C6CB2BE3-1F63-4CDD-8E2E-CA6675C956C7}" destId="{13EE6BAF-0A55-47D9-9F3C-00D676289D41}" srcOrd="1" destOrd="0" presId="urn:microsoft.com/office/officeart/2005/8/layout/cycle8"/>
    <dgm:cxn modelId="{5EA9C065-63DB-4CA9-B5B4-89240E6B1A20}" type="presOf" srcId="{355065E8-00D3-4C65-AEB2-2FC26372BED3}" destId="{49463796-1CD7-42F3-82BE-8AC0253C944E}" srcOrd="0" destOrd="0" presId="urn:microsoft.com/office/officeart/2005/8/layout/cycle8"/>
    <dgm:cxn modelId="{77207467-0179-4975-9BC1-166851F0E06D}" type="presOf" srcId="{C42ACA2C-2D6A-4365-A196-A58AD2EAE5BE}" destId="{B88EE7CA-5213-4714-BAE8-0C6BF91CB65E}" srcOrd="1" destOrd="0" presId="urn:microsoft.com/office/officeart/2005/8/layout/cycle8"/>
    <dgm:cxn modelId="{D20D184B-D717-4FBE-B581-E7BEEE3D173E}" srcId="{40C393AF-CA25-44AF-A2C1-0BDB99119747}" destId="{E58EB7BA-7CBC-4E2A-8C9A-126A08820533}" srcOrd="0" destOrd="0" parTransId="{56D8752C-D168-4826-AABA-673EE7434105}" sibTransId="{F92D0350-87EE-47A0-9AB6-640585604B65}"/>
    <dgm:cxn modelId="{68D6E34F-6EEC-4BC9-8504-BE8984C0BD87}" type="presOf" srcId="{C42ACA2C-2D6A-4365-A196-A58AD2EAE5BE}" destId="{855DDB32-2A84-46F3-AB7E-1F963C06A63D}" srcOrd="0" destOrd="0" presId="urn:microsoft.com/office/officeart/2005/8/layout/cycle8"/>
    <dgm:cxn modelId="{1FCF3950-197F-4B8E-A2D1-799EEBD08A02}" type="presOf" srcId="{776898AC-0653-4EB8-A070-2571650B9A6E}" destId="{341D4B22-BA51-4CB0-9E15-64751EC0918A}" srcOrd="1" destOrd="0" presId="urn:microsoft.com/office/officeart/2005/8/layout/cycle8"/>
    <dgm:cxn modelId="{E94F2C58-0F67-4F18-B862-B6B181BC68B4}" srcId="{40C393AF-CA25-44AF-A2C1-0BDB99119747}" destId="{355065E8-00D3-4C65-AEB2-2FC26372BED3}" srcOrd="1" destOrd="0" parTransId="{7D15BDC6-2294-49B5-B85E-C259ED81763C}" sibTransId="{230B9EDA-E043-400C-B748-D35BCDADE022}"/>
    <dgm:cxn modelId="{8ED4B787-A9FF-405F-8839-929F06D6ACE3}" srcId="{40C393AF-CA25-44AF-A2C1-0BDB99119747}" destId="{776898AC-0653-4EB8-A070-2571650B9A6E}" srcOrd="4" destOrd="0" parTransId="{CCF46574-1FB1-47E8-AEF4-11F83250FE02}" sibTransId="{CEA00FDC-9B6B-4A46-90DE-6935C778F7F0}"/>
    <dgm:cxn modelId="{5A3081A7-2453-4BCA-9C32-F79D42EA98C7}" type="presOf" srcId="{C6CB2BE3-1F63-4CDD-8E2E-CA6675C956C7}" destId="{CA7DB4C0-1FCF-41D3-9873-DA719438B5F2}" srcOrd="0" destOrd="0" presId="urn:microsoft.com/office/officeart/2005/8/layout/cycle8"/>
    <dgm:cxn modelId="{A4898DA8-15E9-46B1-8851-F50517BC6D8C}" type="presOf" srcId="{E58EB7BA-7CBC-4E2A-8C9A-126A08820533}" destId="{2A92F6FD-CC15-4AE4-AFAF-45A3A60CEA7D}" srcOrd="1" destOrd="0" presId="urn:microsoft.com/office/officeart/2005/8/layout/cycle8"/>
    <dgm:cxn modelId="{7A6D99AD-CE2F-42EE-8DFC-C9526D827C31}" srcId="{40C393AF-CA25-44AF-A2C1-0BDB99119747}" destId="{C42ACA2C-2D6A-4365-A196-A58AD2EAE5BE}" srcOrd="2" destOrd="0" parTransId="{F338E493-658E-4C53-A640-5381F8463D2C}" sibTransId="{E68C5DD8-8B95-4BC1-BAA2-5D17178F0B42}"/>
    <dgm:cxn modelId="{D8FCB5C9-41BA-4561-9409-4788B633F1CB}" type="presOf" srcId="{355065E8-00D3-4C65-AEB2-2FC26372BED3}" destId="{D3108581-7EC7-4937-8B41-DB77F334D47B}" srcOrd="1" destOrd="0" presId="urn:microsoft.com/office/officeart/2005/8/layout/cycle8"/>
    <dgm:cxn modelId="{558E2ADF-CCDF-4E78-B2F4-5161BD381552}" type="presOf" srcId="{776898AC-0653-4EB8-A070-2571650B9A6E}" destId="{C7283020-CC2B-475A-8497-402D8E9BE308}" srcOrd="0" destOrd="0" presId="urn:microsoft.com/office/officeart/2005/8/layout/cycle8"/>
    <dgm:cxn modelId="{F171E9FE-F835-47CD-8451-A9E793B89BFF}" type="presOf" srcId="{40C393AF-CA25-44AF-A2C1-0BDB99119747}" destId="{FEF4D9D7-5609-4EC9-AFDE-FBF37C25577C}" srcOrd="0" destOrd="0" presId="urn:microsoft.com/office/officeart/2005/8/layout/cycle8"/>
    <dgm:cxn modelId="{07733EE3-1B7D-456A-B907-8AEFC1FA1841}" type="presParOf" srcId="{FEF4D9D7-5609-4EC9-AFDE-FBF37C25577C}" destId="{2F72F1B4-FBD8-43B2-9675-7BE8CE5B4529}" srcOrd="0" destOrd="0" presId="urn:microsoft.com/office/officeart/2005/8/layout/cycle8"/>
    <dgm:cxn modelId="{115689CC-A862-40E8-8930-427290714740}" type="presParOf" srcId="{FEF4D9D7-5609-4EC9-AFDE-FBF37C25577C}" destId="{31308BC0-2F7D-444C-873B-DD2616044041}" srcOrd="1" destOrd="0" presId="urn:microsoft.com/office/officeart/2005/8/layout/cycle8"/>
    <dgm:cxn modelId="{A416BA20-5D0D-40AA-A491-DADC9AAEAA09}" type="presParOf" srcId="{FEF4D9D7-5609-4EC9-AFDE-FBF37C25577C}" destId="{AA851EB2-767F-4159-A5DA-B3516B0FCDA4}" srcOrd="2" destOrd="0" presId="urn:microsoft.com/office/officeart/2005/8/layout/cycle8"/>
    <dgm:cxn modelId="{B936B2F5-C470-490D-8A97-073D55A6AFEE}" type="presParOf" srcId="{FEF4D9D7-5609-4EC9-AFDE-FBF37C25577C}" destId="{2A92F6FD-CC15-4AE4-AFAF-45A3A60CEA7D}" srcOrd="3" destOrd="0" presId="urn:microsoft.com/office/officeart/2005/8/layout/cycle8"/>
    <dgm:cxn modelId="{90F298B4-D8D9-43BC-8492-0E48F83B4B46}" type="presParOf" srcId="{FEF4D9D7-5609-4EC9-AFDE-FBF37C25577C}" destId="{49463796-1CD7-42F3-82BE-8AC0253C944E}" srcOrd="4" destOrd="0" presId="urn:microsoft.com/office/officeart/2005/8/layout/cycle8"/>
    <dgm:cxn modelId="{A0FDBA5E-EF34-411D-9B96-A70F316F020D}" type="presParOf" srcId="{FEF4D9D7-5609-4EC9-AFDE-FBF37C25577C}" destId="{A143B67C-078D-45BC-9E18-8D8EF3BFA43E}" srcOrd="5" destOrd="0" presId="urn:microsoft.com/office/officeart/2005/8/layout/cycle8"/>
    <dgm:cxn modelId="{126D56F5-AAC9-4DE0-B5EE-68B59D2DBA2F}" type="presParOf" srcId="{FEF4D9D7-5609-4EC9-AFDE-FBF37C25577C}" destId="{AF5D0C83-337D-40AC-AE9A-4583B4B46661}" srcOrd="6" destOrd="0" presId="urn:microsoft.com/office/officeart/2005/8/layout/cycle8"/>
    <dgm:cxn modelId="{F70D77B9-6F29-4D48-AC3F-B3473D89E4A4}" type="presParOf" srcId="{FEF4D9D7-5609-4EC9-AFDE-FBF37C25577C}" destId="{D3108581-7EC7-4937-8B41-DB77F334D47B}" srcOrd="7" destOrd="0" presId="urn:microsoft.com/office/officeart/2005/8/layout/cycle8"/>
    <dgm:cxn modelId="{7F94AF26-C826-46E6-96BC-BE49124B3054}" type="presParOf" srcId="{FEF4D9D7-5609-4EC9-AFDE-FBF37C25577C}" destId="{855DDB32-2A84-46F3-AB7E-1F963C06A63D}" srcOrd="8" destOrd="0" presId="urn:microsoft.com/office/officeart/2005/8/layout/cycle8"/>
    <dgm:cxn modelId="{E829380D-105C-4073-BA1B-0081677B6E24}" type="presParOf" srcId="{FEF4D9D7-5609-4EC9-AFDE-FBF37C25577C}" destId="{E4A23A85-DCCC-429B-BAB9-21545182FA02}" srcOrd="9" destOrd="0" presId="urn:microsoft.com/office/officeart/2005/8/layout/cycle8"/>
    <dgm:cxn modelId="{7B2428BE-5895-4497-931F-944ED782ACA5}" type="presParOf" srcId="{FEF4D9D7-5609-4EC9-AFDE-FBF37C25577C}" destId="{9576E442-2D81-4015-99DE-35A14F0BC357}" srcOrd="10" destOrd="0" presId="urn:microsoft.com/office/officeart/2005/8/layout/cycle8"/>
    <dgm:cxn modelId="{64F78CE9-EE43-406C-876D-A42C5E5D2EB1}" type="presParOf" srcId="{FEF4D9D7-5609-4EC9-AFDE-FBF37C25577C}" destId="{B88EE7CA-5213-4714-BAE8-0C6BF91CB65E}" srcOrd="11" destOrd="0" presId="urn:microsoft.com/office/officeart/2005/8/layout/cycle8"/>
    <dgm:cxn modelId="{A6EC76E3-E39E-471F-A386-F2B490061D87}" type="presParOf" srcId="{FEF4D9D7-5609-4EC9-AFDE-FBF37C25577C}" destId="{CA7DB4C0-1FCF-41D3-9873-DA719438B5F2}" srcOrd="12" destOrd="0" presId="urn:microsoft.com/office/officeart/2005/8/layout/cycle8"/>
    <dgm:cxn modelId="{335C7FA8-347D-406F-854A-72C04EA61032}" type="presParOf" srcId="{FEF4D9D7-5609-4EC9-AFDE-FBF37C25577C}" destId="{B54154B6-22C4-48F5-B5BB-DCCF19BDE5F4}" srcOrd="13" destOrd="0" presId="urn:microsoft.com/office/officeart/2005/8/layout/cycle8"/>
    <dgm:cxn modelId="{C9270480-6C8E-49FF-BB5F-C6B0A6BA17F9}" type="presParOf" srcId="{FEF4D9D7-5609-4EC9-AFDE-FBF37C25577C}" destId="{CED13D93-3234-4FC3-83ED-44FD464898E8}" srcOrd="14" destOrd="0" presId="urn:microsoft.com/office/officeart/2005/8/layout/cycle8"/>
    <dgm:cxn modelId="{5930737B-6830-4035-9493-157A1F40C815}" type="presParOf" srcId="{FEF4D9D7-5609-4EC9-AFDE-FBF37C25577C}" destId="{13EE6BAF-0A55-47D9-9F3C-00D676289D41}" srcOrd="15" destOrd="0" presId="urn:microsoft.com/office/officeart/2005/8/layout/cycle8"/>
    <dgm:cxn modelId="{C9503439-6E91-4243-9FE1-A72916DCAD9A}" type="presParOf" srcId="{FEF4D9D7-5609-4EC9-AFDE-FBF37C25577C}" destId="{C7283020-CC2B-475A-8497-402D8E9BE308}" srcOrd="16" destOrd="0" presId="urn:microsoft.com/office/officeart/2005/8/layout/cycle8"/>
    <dgm:cxn modelId="{35E740AF-ED73-4A53-83A8-6441F25C1CAE}" type="presParOf" srcId="{FEF4D9D7-5609-4EC9-AFDE-FBF37C25577C}" destId="{6BF7634C-8D34-4607-8959-EC3488004182}" srcOrd="17" destOrd="0" presId="urn:microsoft.com/office/officeart/2005/8/layout/cycle8"/>
    <dgm:cxn modelId="{F127CED4-199E-4429-9A98-3762B15F38F5}" type="presParOf" srcId="{FEF4D9D7-5609-4EC9-AFDE-FBF37C25577C}" destId="{997DBC00-DA6E-42F8-B559-0F632565C9FF}" srcOrd="18" destOrd="0" presId="urn:microsoft.com/office/officeart/2005/8/layout/cycle8"/>
    <dgm:cxn modelId="{9B35E916-8006-4BEB-BCFC-C3640E8AE589}" type="presParOf" srcId="{FEF4D9D7-5609-4EC9-AFDE-FBF37C25577C}" destId="{341D4B22-BA51-4CB0-9E15-64751EC0918A}" srcOrd="19" destOrd="0" presId="urn:microsoft.com/office/officeart/2005/8/layout/cycle8"/>
    <dgm:cxn modelId="{87D96413-B28F-470A-ABBB-34AF87EB7F91}" type="presParOf" srcId="{FEF4D9D7-5609-4EC9-AFDE-FBF37C25577C}" destId="{1D9CB86F-A943-4976-92E5-B4CC68BD4C2F}" srcOrd="20" destOrd="0" presId="urn:microsoft.com/office/officeart/2005/8/layout/cycle8"/>
    <dgm:cxn modelId="{C63DBF99-7533-4BD7-B821-C8173DF486C9}" type="presParOf" srcId="{FEF4D9D7-5609-4EC9-AFDE-FBF37C25577C}" destId="{AA0C0BB0-A36A-4DA3-92B8-92A6BF4616A7}" srcOrd="21" destOrd="0" presId="urn:microsoft.com/office/officeart/2005/8/layout/cycle8"/>
    <dgm:cxn modelId="{35AB2D34-DF9C-4B22-AC88-A01C85E0670C}" type="presParOf" srcId="{FEF4D9D7-5609-4EC9-AFDE-FBF37C25577C}" destId="{EE72E637-3BD4-4598-BA60-0A55578F9746}" srcOrd="22" destOrd="0" presId="urn:microsoft.com/office/officeart/2005/8/layout/cycle8"/>
    <dgm:cxn modelId="{B4BA076A-3C7F-4257-A4B0-0ECAEF705CA0}" type="presParOf" srcId="{FEF4D9D7-5609-4EC9-AFDE-FBF37C25577C}" destId="{10AD6A7A-FD22-41B5-8B13-30E17AB6595E}" srcOrd="23" destOrd="0" presId="urn:microsoft.com/office/officeart/2005/8/layout/cycle8"/>
    <dgm:cxn modelId="{0ED60485-548C-4216-AA7B-5C344A2B487D}" type="presParOf" srcId="{FEF4D9D7-5609-4EC9-AFDE-FBF37C25577C}" destId="{6E96E2A8-9166-4078-9B0E-0B84926B5395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10A449-3C21-424A-9DF5-BDE69282E0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E2F8A44-0EF7-431C-A899-4A8F7D00AFCD}">
      <dgm:prSet/>
      <dgm:spPr/>
      <dgm:t>
        <a:bodyPr/>
        <a:lstStyle/>
        <a:p>
          <a:r>
            <a:rPr lang="en-US"/>
            <a:t>Regular: 31%</a:t>
          </a:r>
        </a:p>
      </dgm:t>
    </dgm:pt>
    <dgm:pt modelId="{A658E4F2-B1A8-4663-8B05-E244AA9F5F10}" type="parTrans" cxnId="{8CA75648-0812-4EFA-9C8D-7CD1D1A8B8BE}">
      <dgm:prSet/>
      <dgm:spPr/>
      <dgm:t>
        <a:bodyPr/>
        <a:lstStyle/>
        <a:p>
          <a:endParaRPr lang="en-US"/>
        </a:p>
      </dgm:t>
    </dgm:pt>
    <dgm:pt modelId="{CBD5F01B-3982-4595-B8C4-791A1A9A3850}" type="sibTrans" cxnId="{8CA75648-0812-4EFA-9C8D-7CD1D1A8B8BE}">
      <dgm:prSet/>
      <dgm:spPr/>
      <dgm:t>
        <a:bodyPr/>
        <a:lstStyle/>
        <a:p>
          <a:endParaRPr lang="en-US"/>
        </a:p>
      </dgm:t>
    </dgm:pt>
    <dgm:pt modelId="{E0078C8A-D711-4660-9D92-B95B0C8C3168}">
      <dgm:prSet/>
      <dgm:spPr/>
      <dgm:t>
        <a:bodyPr/>
        <a:lstStyle/>
        <a:p>
          <a:r>
            <a:rPr lang="en-US"/>
            <a:t>Small: 30%</a:t>
          </a:r>
        </a:p>
      </dgm:t>
    </dgm:pt>
    <dgm:pt modelId="{FF201EB3-5874-441E-A5F1-96EAA351B2DC}" type="parTrans" cxnId="{69AD73EF-EF5E-4BAB-ADFC-2154DED89AA2}">
      <dgm:prSet/>
      <dgm:spPr/>
      <dgm:t>
        <a:bodyPr/>
        <a:lstStyle/>
        <a:p>
          <a:endParaRPr lang="en-US"/>
        </a:p>
      </dgm:t>
    </dgm:pt>
    <dgm:pt modelId="{EF402E68-3CEA-4A65-B7DE-112012FE17DD}" type="sibTrans" cxnId="{69AD73EF-EF5E-4BAB-ADFC-2154DED89AA2}">
      <dgm:prSet/>
      <dgm:spPr/>
      <dgm:t>
        <a:bodyPr/>
        <a:lstStyle/>
        <a:p>
          <a:endParaRPr lang="en-US"/>
        </a:p>
      </dgm:t>
    </dgm:pt>
    <dgm:pt modelId="{EBEE3E28-7E06-401F-BE79-32380B5169CF}">
      <dgm:prSet/>
      <dgm:spPr/>
      <dgm:t>
        <a:bodyPr/>
        <a:lstStyle/>
        <a:p>
          <a:r>
            <a:rPr lang="en-US"/>
            <a:t>Large: 29%</a:t>
          </a:r>
        </a:p>
      </dgm:t>
    </dgm:pt>
    <dgm:pt modelId="{E3799AF4-01D8-4970-9D42-FE49C7121451}" type="parTrans" cxnId="{4BD40144-4061-479F-AFA1-6665496A6A54}">
      <dgm:prSet/>
      <dgm:spPr/>
      <dgm:t>
        <a:bodyPr/>
        <a:lstStyle/>
        <a:p>
          <a:endParaRPr lang="en-US"/>
        </a:p>
      </dgm:t>
    </dgm:pt>
    <dgm:pt modelId="{D6E7F515-E5FA-451A-963A-FB0AB120F9DF}" type="sibTrans" cxnId="{4BD40144-4061-479F-AFA1-6665496A6A54}">
      <dgm:prSet/>
      <dgm:spPr/>
      <dgm:t>
        <a:bodyPr/>
        <a:lstStyle/>
        <a:p>
          <a:endParaRPr lang="en-US"/>
        </a:p>
      </dgm:t>
    </dgm:pt>
    <dgm:pt modelId="{F83AFD20-57E3-4455-9AC1-3E3FBBF0F85C}">
      <dgm:prSet/>
      <dgm:spPr/>
      <dgm:t>
        <a:bodyPr/>
        <a:lstStyle/>
        <a:p>
          <a:r>
            <a:rPr lang="en-US"/>
            <a:t>10% undefined</a:t>
          </a:r>
        </a:p>
      </dgm:t>
    </dgm:pt>
    <dgm:pt modelId="{58C416CA-595C-4F47-83D2-77D29532C03D}" type="parTrans" cxnId="{EDF29FFD-3F97-4F56-AC67-D00BE588F8EC}">
      <dgm:prSet/>
      <dgm:spPr/>
      <dgm:t>
        <a:bodyPr/>
        <a:lstStyle/>
        <a:p>
          <a:endParaRPr lang="en-US"/>
        </a:p>
      </dgm:t>
    </dgm:pt>
    <dgm:pt modelId="{B237CF33-34EA-4A77-87E4-164AA976D43E}" type="sibTrans" cxnId="{EDF29FFD-3F97-4F56-AC67-D00BE588F8EC}">
      <dgm:prSet/>
      <dgm:spPr/>
      <dgm:t>
        <a:bodyPr/>
        <a:lstStyle/>
        <a:p>
          <a:endParaRPr lang="en-US"/>
        </a:p>
      </dgm:t>
    </dgm:pt>
    <dgm:pt modelId="{97F8D549-773C-414D-908A-49C6F3D73A74}">
      <dgm:prSet/>
      <dgm:spPr/>
      <dgm:t>
        <a:bodyPr/>
        <a:lstStyle/>
        <a:p>
          <a:r>
            <a:rPr lang="en-US"/>
            <a:t>Pie chart used to show distribution.</a:t>
          </a:r>
        </a:p>
      </dgm:t>
    </dgm:pt>
    <dgm:pt modelId="{A7C9C936-542A-4D47-9459-64998D8BB50D}" type="parTrans" cxnId="{DCDA850D-FDB4-4C2C-BA6F-A6E32FE52E44}">
      <dgm:prSet/>
      <dgm:spPr/>
      <dgm:t>
        <a:bodyPr/>
        <a:lstStyle/>
        <a:p>
          <a:endParaRPr lang="en-US"/>
        </a:p>
      </dgm:t>
    </dgm:pt>
    <dgm:pt modelId="{4B653460-20E9-4521-9211-D675D6E9CD1B}" type="sibTrans" cxnId="{DCDA850D-FDB4-4C2C-BA6F-A6E32FE52E44}">
      <dgm:prSet/>
      <dgm:spPr/>
      <dgm:t>
        <a:bodyPr/>
        <a:lstStyle/>
        <a:p>
          <a:endParaRPr lang="en-US"/>
        </a:p>
      </dgm:t>
    </dgm:pt>
    <dgm:pt modelId="{A589D75E-9143-417E-B00B-73623DD9E915}" type="pres">
      <dgm:prSet presAssocID="{A010A449-3C21-424A-9DF5-BDE69282E02D}" presName="linear" presStyleCnt="0">
        <dgm:presLayoutVars>
          <dgm:animLvl val="lvl"/>
          <dgm:resizeHandles val="exact"/>
        </dgm:presLayoutVars>
      </dgm:prSet>
      <dgm:spPr/>
    </dgm:pt>
    <dgm:pt modelId="{F2F8821D-A448-4096-988B-B189E296E4BA}" type="pres">
      <dgm:prSet presAssocID="{1E2F8A44-0EF7-431C-A899-4A8F7D00AFC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97D2E9-BA8F-4D44-AC40-A4D9FAE3B3D7}" type="pres">
      <dgm:prSet presAssocID="{CBD5F01B-3982-4595-B8C4-791A1A9A3850}" presName="spacer" presStyleCnt="0"/>
      <dgm:spPr/>
    </dgm:pt>
    <dgm:pt modelId="{1286CE2D-5790-42AB-8418-0F1C79414B73}" type="pres">
      <dgm:prSet presAssocID="{E0078C8A-D711-4660-9D92-B95B0C8C316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F5FE108-B088-4001-A864-074704984C45}" type="pres">
      <dgm:prSet presAssocID="{EF402E68-3CEA-4A65-B7DE-112012FE17DD}" presName="spacer" presStyleCnt="0"/>
      <dgm:spPr/>
    </dgm:pt>
    <dgm:pt modelId="{67A66E75-BD6D-45A6-83A1-43C3FA4F8F1B}" type="pres">
      <dgm:prSet presAssocID="{EBEE3E28-7E06-401F-BE79-32380B5169C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FD7F498-1F34-42B7-AEC6-9AE9DAE9B51A}" type="pres">
      <dgm:prSet presAssocID="{D6E7F515-E5FA-451A-963A-FB0AB120F9DF}" presName="spacer" presStyleCnt="0"/>
      <dgm:spPr/>
    </dgm:pt>
    <dgm:pt modelId="{7E14F156-6D29-47B7-8984-EA2EC0E7C208}" type="pres">
      <dgm:prSet presAssocID="{F83AFD20-57E3-4455-9AC1-3E3FBBF0F85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50C20E3-F61F-4021-94F1-A96B1AD3A8FD}" type="pres">
      <dgm:prSet presAssocID="{B237CF33-34EA-4A77-87E4-164AA976D43E}" presName="spacer" presStyleCnt="0"/>
      <dgm:spPr/>
    </dgm:pt>
    <dgm:pt modelId="{908F9015-37A2-4AFF-A33E-BABA799A68E9}" type="pres">
      <dgm:prSet presAssocID="{97F8D549-773C-414D-908A-49C6F3D73A7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CDA850D-FDB4-4C2C-BA6F-A6E32FE52E44}" srcId="{A010A449-3C21-424A-9DF5-BDE69282E02D}" destId="{97F8D549-773C-414D-908A-49C6F3D73A74}" srcOrd="4" destOrd="0" parTransId="{A7C9C936-542A-4D47-9459-64998D8BB50D}" sibTransId="{4B653460-20E9-4521-9211-D675D6E9CD1B}"/>
    <dgm:cxn modelId="{9F040064-FC2D-4110-A920-4D68CB7CB4E7}" type="presOf" srcId="{EBEE3E28-7E06-401F-BE79-32380B5169CF}" destId="{67A66E75-BD6D-45A6-83A1-43C3FA4F8F1B}" srcOrd="0" destOrd="0" presId="urn:microsoft.com/office/officeart/2005/8/layout/vList2"/>
    <dgm:cxn modelId="{4BD40144-4061-479F-AFA1-6665496A6A54}" srcId="{A010A449-3C21-424A-9DF5-BDE69282E02D}" destId="{EBEE3E28-7E06-401F-BE79-32380B5169CF}" srcOrd="2" destOrd="0" parTransId="{E3799AF4-01D8-4970-9D42-FE49C7121451}" sibTransId="{D6E7F515-E5FA-451A-963A-FB0AB120F9DF}"/>
    <dgm:cxn modelId="{8CA75648-0812-4EFA-9C8D-7CD1D1A8B8BE}" srcId="{A010A449-3C21-424A-9DF5-BDE69282E02D}" destId="{1E2F8A44-0EF7-431C-A899-4A8F7D00AFCD}" srcOrd="0" destOrd="0" parTransId="{A658E4F2-B1A8-4663-8B05-E244AA9F5F10}" sibTransId="{CBD5F01B-3982-4595-B8C4-791A1A9A3850}"/>
    <dgm:cxn modelId="{8C7D0F49-4DA7-42A0-9837-1DC14977AFE9}" type="presOf" srcId="{F83AFD20-57E3-4455-9AC1-3E3FBBF0F85C}" destId="{7E14F156-6D29-47B7-8984-EA2EC0E7C208}" srcOrd="0" destOrd="0" presId="urn:microsoft.com/office/officeart/2005/8/layout/vList2"/>
    <dgm:cxn modelId="{20DFEF79-97FE-446B-A84B-D3473D1E408F}" type="presOf" srcId="{E0078C8A-D711-4660-9D92-B95B0C8C3168}" destId="{1286CE2D-5790-42AB-8418-0F1C79414B73}" srcOrd="0" destOrd="0" presId="urn:microsoft.com/office/officeart/2005/8/layout/vList2"/>
    <dgm:cxn modelId="{F188158F-CE51-4FCB-A7B5-65513B928ECB}" type="presOf" srcId="{1E2F8A44-0EF7-431C-A899-4A8F7D00AFCD}" destId="{F2F8821D-A448-4096-988B-B189E296E4BA}" srcOrd="0" destOrd="0" presId="urn:microsoft.com/office/officeart/2005/8/layout/vList2"/>
    <dgm:cxn modelId="{E6CCAAB3-FCAA-49BA-A074-F42755211B50}" type="presOf" srcId="{97F8D549-773C-414D-908A-49C6F3D73A74}" destId="{908F9015-37A2-4AFF-A33E-BABA799A68E9}" srcOrd="0" destOrd="0" presId="urn:microsoft.com/office/officeart/2005/8/layout/vList2"/>
    <dgm:cxn modelId="{973067E3-A5CF-4CA5-B2C5-4BB8C30F2CC5}" type="presOf" srcId="{A010A449-3C21-424A-9DF5-BDE69282E02D}" destId="{A589D75E-9143-417E-B00B-73623DD9E915}" srcOrd="0" destOrd="0" presId="urn:microsoft.com/office/officeart/2005/8/layout/vList2"/>
    <dgm:cxn modelId="{69AD73EF-EF5E-4BAB-ADFC-2154DED89AA2}" srcId="{A010A449-3C21-424A-9DF5-BDE69282E02D}" destId="{E0078C8A-D711-4660-9D92-B95B0C8C3168}" srcOrd="1" destOrd="0" parTransId="{FF201EB3-5874-441E-A5F1-96EAA351B2DC}" sibTransId="{EF402E68-3CEA-4A65-B7DE-112012FE17DD}"/>
    <dgm:cxn modelId="{EDF29FFD-3F97-4F56-AC67-D00BE588F8EC}" srcId="{A010A449-3C21-424A-9DF5-BDE69282E02D}" destId="{F83AFD20-57E3-4455-9AC1-3E3FBBF0F85C}" srcOrd="3" destOrd="0" parTransId="{58C416CA-595C-4F47-83D2-77D29532C03D}" sibTransId="{B237CF33-34EA-4A77-87E4-164AA976D43E}"/>
    <dgm:cxn modelId="{4C66F416-CCFD-4E1B-AF4C-19CA02E30CCE}" type="presParOf" srcId="{A589D75E-9143-417E-B00B-73623DD9E915}" destId="{F2F8821D-A448-4096-988B-B189E296E4BA}" srcOrd="0" destOrd="0" presId="urn:microsoft.com/office/officeart/2005/8/layout/vList2"/>
    <dgm:cxn modelId="{AF036268-7572-46BD-B4E3-67CF015C13A7}" type="presParOf" srcId="{A589D75E-9143-417E-B00B-73623DD9E915}" destId="{EB97D2E9-BA8F-4D44-AC40-A4D9FAE3B3D7}" srcOrd="1" destOrd="0" presId="urn:microsoft.com/office/officeart/2005/8/layout/vList2"/>
    <dgm:cxn modelId="{57797896-6527-4556-ADF5-CAEFD89A8B7B}" type="presParOf" srcId="{A589D75E-9143-417E-B00B-73623DD9E915}" destId="{1286CE2D-5790-42AB-8418-0F1C79414B73}" srcOrd="2" destOrd="0" presId="urn:microsoft.com/office/officeart/2005/8/layout/vList2"/>
    <dgm:cxn modelId="{85711F09-82E4-4C55-933A-490AE7A9958C}" type="presParOf" srcId="{A589D75E-9143-417E-B00B-73623DD9E915}" destId="{2F5FE108-B088-4001-A864-074704984C45}" srcOrd="3" destOrd="0" presId="urn:microsoft.com/office/officeart/2005/8/layout/vList2"/>
    <dgm:cxn modelId="{3C6ACECD-F865-40F1-87DB-5C29268E88F0}" type="presParOf" srcId="{A589D75E-9143-417E-B00B-73623DD9E915}" destId="{67A66E75-BD6D-45A6-83A1-43C3FA4F8F1B}" srcOrd="4" destOrd="0" presId="urn:microsoft.com/office/officeart/2005/8/layout/vList2"/>
    <dgm:cxn modelId="{49C4A998-1523-4774-82F8-4C42AE6E1D79}" type="presParOf" srcId="{A589D75E-9143-417E-B00B-73623DD9E915}" destId="{DFD7F498-1F34-42B7-AEC6-9AE9DAE9B51A}" srcOrd="5" destOrd="0" presId="urn:microsoft.com/office/officeart/2005/8/layout/vList2"/>
    <dgm:cxn modelId="{2BC0EA5D-AF4D-418F-AD14-BD72C34B8E49}" type="presParOf" srcId="{A589D75E-9143-417E-B00B-73623DD9E915}" destId="{7E14F156-6D29-47B7-8984-EA2EC0E7C208}" srcOrd="6" destOrd="0" presId="urn:microsoft.com/office/officeart/2005/8/layout/vList2"/>
    <dgm:cxn modelId="{63D6C998-79AB-4DA1-A471-DBADFDBDB63C}" type="presParOf" srcId="{A589D75E-9143-417E-B00B-73623DD9E915}" destId="{050C20E3-F61F-4021-94F1-A96B1AD3A8FD}" srcOrd="7" destOrd="0" presId="urn:microsoft.com/office/officeart/2005/8/layout/vList2"/>
    <dgm:cxn modelId="{C7465DB8-4739-471A-BAB9-8A7FC06506B0}" type="presParOf" srcId="{A589D75E-9143-417E-B00B-73623DD9E915}" destId="{908F9015-37A2-4AFF-A33E-BABA799A68E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554045-C98D-4DBA-9EC1-57B44CA3846C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54FD76-4F1F-4525-BE6B-ABB33CA336AD}">
      <dgm:prSet/>
      <dgm:spPr/>
      <dgm:t>
        <a:bodyPr/>
        <a:lstStyle/>
        <a:p>
          <a:r>
            <a:rPr lang="en-US"/>
            <a:t>Top: Hell’s Kitchen, Lower Manhattan, Astoria (~9,000 each)</a:t>
          </a:r>
        </a:p>
      </dgm:t>
    </dgm:pt>
    <dgm:pt modelId="{404D3DF7-C63E-4CAB-B6B4-3FE3B93F41E9}" type="parTrans" cxnId="{020EA7EA-07C8-4051-AD12-5DFC7CC2EEB3}">
      <dgm:prSet/>
      <dgm:spPr/>
      <dgm:t>
        <a:bodyPr/>
        <a:lstStyle/>
        <a:p>
          <a:endParaRPr lang="en-US"/>
        </a:p>
      </dgm:t>
    </dgm:pt>
    <dgm:pt modelId="{194E323E-1D15-4AD6-B8D5-2D01D008A7FE}" type="sibTrans" cxnId="{020EA7EA-07C8-4051-AD12-5DFC7CC2EEB3}">
      <dgm:prSet/>
      <dgm:spPr/>
      <dgm:t>
        <a:bodyPr/>
        <a:lstStyle/>
        <a:p>
          <a:endParaRPr lang="en-US"/>
        </a:p>
      </dgm:t>
    </dgm:pt>
    <dgm:pt modelId="{95E67F09-91BA-4AC0-A017-E5EABA9FE9E0}">
      <dgm:prSet/>
      <dgm:spPr/>
      <dgm:t>
        <a:bodyPr/>
        <a:lstStyle/>
        <a:p>
          <a:r>
            <a:rPr lang="en-US"/>
            <a:t>Bar chart used for comparison.</a:t>
          </a:r>
        </a:p>
      </dgm:t>
    </dgm:pt>
    <dgm:pt modelId="{ABA5F6B5-E36B-4BC7-9FD9-9BCA29421241}" type="parTrans" cxnId="{49C75D7D-7C34-4DAA-B020-3EED42AC6398}">
      <dgm:prSet/>
      <dgm:spPr/>
      <dgm:t>
        <a:bodyPr/>
        <a:lstStyle/>
        <a:p>
          <a:endParaRPr lang="en-US"/>
        </a:p>
      </dgm:t>
    </dgm:pt>
    <dgm:pt modelId="{F01F7634-9458-4533-979E-57A819004F82}" type="sibTrans" cxnId="{49C75D7D-7C34-4DAA-B020-3EED42AC6398}">
      <dgm:prSet/>
      <dgm:spPr/>
      <dgm:t>
        <a:bodyPr/>
        <a:lstStyle/>
        <a:p>
          <a:endParaRPr lang="en-US"/>
        </a:p>
      </dgm:t>
    </dgm:pt>
    <dgm:pt modelId="{6DCD2C2A-1625-408E-8741-2DE0CFF051DA}" type="pres">
      <dgm:prSet presAssocID="{2B554045-C98D-4DBA-9EC1-57B44CA3846C}" presName="Name0" presStyleCnt="0">
        <dgm:presLayoutVars>
          <dgm:dir/>
          <dgm:animLvl val="lvl"/>
          <dgm:resizeHandles val="exact"/>
        </dgm:presLayoutVars>
      </dgm:prSet>
      <dgm:spPr/>
    </dgm:pt>
    <dgm:pt modelId="{7AB5998D-6263-4270-ADCB-0F7FA1E8BCD1}" type="pres">
      <dgm:prSet presAssocID="{95E67F09-91BA-4AC0-A017-E5EABA9FE9E0}" presName="boxAndChildren" presStyleCnt="0"/>
      <dgm:spPr/>
    </dgm:pt>
    <dgm:pt modelId="{A0874563-70D5-4961-AC86-810BD11144BA}" type="pres">
      <dgm:prSet presAssocID="{95E67F09-91BA-4AC0-A017-E5EABA9FE9E0}" presName="parentTextBox" presStyleLbl="node1" presStyleIdx="0" presStyleCnt="2"/>
      <dgm:spPr/>
    </dgm:pt>
    <dgm:pt modelId="{126B164B-9FCD-485B-AD58-48E651C11920}" type="pres">
      <dgm:prSet presAssocID="{194E323E-1D15-4AD6-B8D5-2D01D008A7FE}" presName="sp" presStyleCnt="0"/>
      <dgm:spPr/>
    </dgm:pt>
    <dgm:pt modelId="{2D2F843A-9B15-455F-ACAF-B0D72B9EC888}" type="pres">
      <dgm:prSet presAssocID="{E054FD76-4F1F-4525-BE6B-ABB33CA336AD}" presName="arrowAndChildren" presStyleCnt="0"/>
      <dgm:spPr/>
    </dgm:pt>
    <dgm:pt modelId="{97513465-AB02-45B1-BB86-A922FCEF39F4}" type="pres">
      <dgm:prSet presAssocID="{E054FD76-4F1F-4525-BE6B-ABB33CA336AD}" presName="parentTextArrow" presStyleLbl="node1" presStyleIdx="1" presStyleCnt="2"/>
      <dgm:spPr/>
    </dgm:pt>
  </dgm:ptLst>
  <dgm:cxnLst>
    <dgm:cxn modelId="{81779C14-86D3-4DA4-9680-45EF7FD4EDC1}" type="presOf" srcId="{2B554045-C98D-4DBA-9EC1-57B44CA3846C}" destId="{6DCD2C2A-1625-408E-8741-2DE0CFF051DA}" srcOrd="0" destOrd="0" presId="urn:microsoft.com/office/officeart/2005/8/layout/process4"/>
    <dgm:cxn modelId="{D517861D-BA74-406A-9E27-383B82406041}" type="presOf" srcId="{E054FD76-4F1F-4525-BE6B-ABB33CA336AD}" destId="{97513465-AB02-45B1-BB86-A922FCEF39F4}" srcOrd="0" destOrd="0" presId="urn:microsoft.com/office/officeart/2005/8/layout/process4"/>
    <dgm:cxn modelId="{49C75D7D-7C34-4DAA-B020-3EED42AC6398}" srcId="{2B554045-C98D-4DBA-9EC1-57B44CA3846C}" destId="{95E67F09-91BA-4AC0-A017-E5EABA9FE9E0}" srcOrd="1" destOrd="0" parTransId="{ABA5F6B5-E36B-4BC7-9FD9-9BCA29421241}" sibTransId="{F01F7634-9458-4533-979E-57A819004F82}"/>
    <dgm:cxn modelId="{A9477EB3-082D-440E-9EC8-08EB9CA1A98E}" type="presOf" srcId="{95E67F09-91BA-4AC0-A017-E5EABA9FE9E0}" destId="{A0874563-70D5-4961-AC86-810BD11144BA}" srcOrd="0" destOrd="0" presId="urn:microsoft.com/office/officeart/2005/8/layout/process4"/>
    <dgm:cxn modelId="{020EA7EA-07C8-4051-AD12-5DFC7CC2EEB3}" srcId="{2B554045-C98D-4DBA-9EC1-57B44CA3846C}" destId="{E054FD76-4F1F-4525-BE6B-ABB33CA336AD}" srcOrd="0" destOrd="0" parTransId="{404D3DF7-C63E-4CAB-B6B4-3FE3B93F41E9}" sibTransId="{194E323E-1D15-4AD6-B8D5-2D01D008A7FE}"/>
    <dgm:cxn modelId="{C5F5CA8F-A759-4FDB-B5BB-44BAFFB02825}" type="presParOf" srcId="{6DCD2C2A-1625-408E-8741-2DE0CFF051DA}" destId="{7AB5998D-6263-4270-ADCB-0F7FA1E8BCD1}" srcOrd="0" destOrd="0" presId="urn:microsoft.com/office/officeart/2005/8/layout/process4"/>
    <dgm:cxn modelId="{2F43FC77-83BC-42D3-9F24-ACA316A3E0D1}" type="presParOf" srcId="{7AB5998D-6263-4270-ADCB-0F7FA1E8BCD1}" destId="{A0874563-70D5-4961-AC86-810BD11144BA}" srcOrd="0" destOrd="0" presId="urn:microsoft.com/office/officeart/2005/8/layout/process4"/>
    <dgm:cxn modelId="{9DDA09C4-8AA3-443A-AADC-13E27BE07B77}" type="presParOf" srcId="{6DCD2C2A-1625-408E-8741-2DE0CFF051DA}" destId="{126B164B-9FCD-485B-AD58-48E651C11920}" srcOrd="1" destOrd="0" presId="urn:microsoft.com/office/officeart/2005/8/layout/process4"/>
    <dgm:cxn modelId="{4EAF5A7E-38E6-4DC1-9470-EF2DE85D0E18}" type="presParOf" srcId="{6DCD2C2A-1625-408E-8741-2DE0CFF051DA}" destId="{2D2F843A-9B15-455F-ACAF-B0D72B9EC888}" srcOrd="2" destOrd="0" presId="urn:microsoft.com/office/officeart/2005/8/layout/process4"/>
    <dgm:cxn modelId="{DFEDACCB-462B-44CB-BCBF-C1410EF6741B}" type="presParOf" srcId="{2D2F843A-9B15-455F-ACAF-B0D72B9EC888}" destId="{97513465-AB02-45B1-BB86-A922FCEF39F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17408E-9206-447F-B308-3756764C0BB5}" type="doc">
      <dgm:prSet loTypeId="urn:microsoft.com/office/officeart/2005/8/layout/matrix3" loCatId="matrix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1EBF8A-B218-4DC9-BE94-A52458AD8465}">
      <dgm:prSet/>
      <dgm:spPr/>
      <dgm:t>
        <a:bodyPr/>
        <a:lstStyle/>
        <a:p>
          <a:r>
            <a:rPr lang="en-US"/>
            <a:t>Improved skills in Excel, Power Query, Pivot Tables, and Data Visualization</a:t>
          </a:r>
        </a:p>
      </dgm:t>
    </dgm:pt>
    <dgm:pt modelId="{DC6008A9-EBD8-4F8F-A3BA-57B5254ABB85}" type="parTrans" cxnId="{8EE72F22-50F2-4170-B14E-FBE87F780529}">
      <dgm:prSet/>
      <dgm:spPr/>
      <dgm:t>
        <a:bodyPr/>
        <a:lstStyle/>
        <a:p>
          <a:endParaRPr lang="en-US"/>
        </a:p>
      </dgm:t>
    </dgm:pt>
    <dgm:pt modelId="{69019A44-DF0A-461A-993C-B55284DB7D73}" type="sibTrans" cxnId="{8EE72F22-50F2-4170-B14E-FBE87F780529}">
      <dgm:prSet/>
      <dgm:spPr/>
      <dgm:t>
        <a:bodyPr/>
        <a:lstStyle/>
        <a:p>
          <a:endParaRPr lang="en-US"/>
        </a:p>
      </dgm:t>
    </dgm:pt>
    <dgm:pt modelId="{E362446D-003E-4A75-BA1E-7C3E782AFC23}">
      <dgm:prSet/>
      <dgm:spPr/>
      <dgm:t>
        <a:bodyPr/>
        <a:lstStyle/>
        <a:p>
          <a:r>
            <a:rPr lang="en-US"/>
            <a:t>Practiced framing business questions and extracting insights</a:t>
          </a:r>
        </a:p>
      </dgm:t>
    </dgm:pt>
    <dgm:pt modelId="{3DAA1229-32B9-4909-9703-54C8F616AA28}" type="parTrans" cxnId="{946F6DF2-BDF9-43C6-8C2D-0BDEA6CC8425}">
      <dgm:prSet/>
      <dgm:spPr/>
      <dgm:t>
        <a:bodyPr/>
        <a:lstStyle/>
        <a:p>
          <a:endParaRPr lang="en-US"/>
        </a:p>
      </dgm:t>
    </dgm:pt>
    <dgm:pt modelId="{D8B9BEB9-4C8E-4164-867F-62AE883983A2}" type="sibTrans" cxnId="{946F6DF2-BDF9-43C6-8C2D-0BDEA6CC8425}">
      <dgm:prSet/>
      <dgm:spPr/>
      <dgm:t>
        <a:bodyPr/>
        <a:lstStyle/>
        <a:p>
          <a:endParaRPr lang="en-US"/>
        </a:p>
      </dgm:t>
    </dgm:pt>
    <dgm:pt modelId="{88800544-F479-4B54-B325-95B5D82BC673}">
      <dgm:prSet/>
      <dgm:spPr/>
      <dgm:t>
        <a:bodyPr/>
        <a:lstStyle/>
        <a:p>
          <a:r>
            <a:rPr lang="en-US"/>
            <a:t>Used AI + prompt engineering for structuring analysis</a:t>
          </a:r>
        </a:p>
      </dgm:t>
    </dgm:pt>
    <dgm:pt modelId="{042722F1-3D5C-47F0-A51C-62061C73CB57}" type="parTrans" cxnId="{C871CF58-A4E0-407C-B2B5-6AA680A8429B}">
      <dgm:prSet/>
      <dgm:spPr/>
      <dgm:t>
        <a:bodyPr/>
        <a:lstStyle/>
        <a:p>
          <a:endParaRPr lang="en-US"/>
        </a:p>
      </dgm:t>
    </dgm:pt>
    <dgm:pt modelId="{611CE928-89AD-46E7-B8E3-14DED259B8EE}" type="sibTrans" cxnId="{C871CF58-A4E0-407C-B2B5-6AA680A8429B}">
      <dgm:prSet/>
      <dgm:spPr/>
      <dgm:t>
        <a:bodyPr/>
        <a:lstStyle/>
        <a:p>
          <a:endParaRPr lang="en-US"/>
        </a:p>
      </dgm:t>
    </dgm:pt>
    <dgm:pt modelId="{C786D44B-A8A5-4ED4-A131-992584D0743A}">
      <dgm:prSet/>
      <dgm:spPr/>
      <dgm:t>
        <a:bodyPr/>
        <a:lstStyle/>
        <a:p>
          <a:r>
            <a:rPr lang="en-US"/>
            <a:t>Next: Add time trend analysis, more interactivity, and integrate SQL backend</a:t>
          </a:r>
        </a:p>
      </dgm:t>
    </dgm:pt>
    <dgm:pt modelId="{07CEE122-E48C-4243-AC6D-EF9E6D585D6C}" type="parTrans" cxnId="{8F4B84C0-2837-4CF0-8089-AD8E38EB6208}">
      <dgm:prSet/>
      <dgm:spPr/>
      <dgm:t>
        <a:bodyPr/>
        <a:lstStyle/>
        <a:p>
          <a:endParaRPr lang="en-US"/>
        </a:p>
      </dgm:t>
    </dgm:pt>
    <dgm:pt modelId="{8FDC272D-6507-472B-B52A-E976A14EA675}" type="sibTrans" cxnId="{8F4B84C0-2837-4CF0-8089-AD8E38EB6208}">
      <dgm:prSet/>
      <dgm:spPr/>
      <dgm:t>
        <a:bodyPr/>
        <a:lstStyle/>
        <a:p>
          <a:endParaRPr lang="en-US"/>
        </a:p>
      </dgm:t>
    </dgm:pt>
    <dgm:pt modelId="{1B872CFC-0DD9-4413-B406-4EA687D4BFA0}" type="pres">
      <dgm:prSet presAssocID="{9E17408E-9206-447F-B308-3756764C0BB5}" presName="matrix" presStyleCnt="0">
        <dgm:presLayoutVars>
          <dgm:chMax val="1"/>
          <dgm:dir/>
          <dgm:resizeHandles val="exact"/>
        </dgm:presLayoutVars>
      </dgm:prSet>
      <dgm:spPr/>
    </dgm:pt>
    <dgm:pt modelId="{468B61F5-3D9F-4B81-AF3D-1768DE7A377C}" type="pres">
      <dgm:prSet presAssocID="{9E17408E-9206-447F-B308-3756764C0BB5}" presName="diamond" presStyleLbl="bgShp" presStyleIdx="0" presStyleCnt="1"/>
      <dgm:spPr/>
    </dgm:pt>
    <dgm:pt modelId="{5A605D2F-DD40-4B7F-ABA9-4ABB6591EBB2}" type="pres">
      <dgm:prSet presAssocID="{9E17408E-9206-447F-B308-3756764C0BB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DF8EB5B-B9D8-4B13-86B3-F4F7238B1551}" type="pres">
      <dgm:prSet presAssocID="{9E17408E-9206-447F-B308-3756764C0BB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7A2B688-0D23-42E6-B168-107409ED650F}" type="pres">
      <dgm:prSet presAssocID="{9E17408E-9206-447F-B308-3756764C0BB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8C72B50-C347-42D4-AC5E-096B190A313C}" type="pres">
      <dgm:prSet presAssocID="{9E17408E-9206-447F-B308-3756764C0BB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C709F19-C0B2-4E0B-941B-4AF87BFA973C}" type="presOf" srcId="{88800544-F479-4B54-B325-95B5D82BC673}" destId="{E7A2B688-0D23-42E6-B168-107409ED650F}" srcOrd="0" destOrd="0" presId="urn:microsoft.com/office/officeart/2005/8/layout/matrix3"/>
    <dgm:cxn modelId="{8EE72F22-50F2-4170-B14E-FBE87F780529}" srcId="{9E17408E-9206-447F-B308-3756764C0BB5}" destId="{E31EBF8A-B218-4DC9-BE94-A52458AD8465}" srcOrd="0" destOrd="0" parTransId="{DC6008A9-EBD8-4F8F-A3BA-57B5254ABB85}" sibTransId="{69019A44-DF0A-461A-993C-B55284DB7D73}"/>
    <dgm:cxn modelId="{1FDF9B22-2BF5-412C-8DCA-78BB5A66D7C5}" type="presOf" srcId="{9E17408E-9206-447F-B308-3756764C0BB5}" destId="{1B872CFC-0DD9-4413-B406-4EA687D4BFA0}" srcOrd="0" destOrd="0" presId="urn:microsoft.com/office/officeart/2005/8/layout/matrix3"/>
    <dgm:cxn modelId="{C871CF58-A4E0-407C-B2B5-6AA680A8429B}" srcId="{9E17408E-9206-447F-B308-3756764C0BB5}" destId="{88800544-F479-4B54-B325-95B5D82BC673}" srcOrd="2" destOrd="0" parTransId="{042722F1-3D5C-47F0-A51C-62061C73CB57}" sibTransId="{611CE928-89AD-46E7-B8E3-14DED259B8EE}"/>
    <dgm:cxn modelId="{E851CAB1-A8E4-4900-85BE-9F6857DA36A5}" type="presOf" srcId="{E362446D-003E-4A75-BA1E-7C3E782AFC23}" destId="{EDF8EB5B-B9D8-4B13-86B3-F4F7238B1551}" srcOrd="0" destOrd="0" presId="urn:microsoft.com/office/officeart/2005/8/layout/matrix3"/>
    <dgm:cxn modelId="{54A7C8BC-6F64-4730-A8B8-81640EDFC4E2}" type="presOf" srcId="{E31EBF8A-B218-4DC9-BE94-A52458AD8465}" destId="{5A605D2F-DD40-4B7F-ABA9-4ABB6591EBB2}" srcOrd="0" destOrd="0" presId="urn:microsoft.com/office/officeart/2005/8/layout/matrix3"/>
    <dgm:cxn modelId="{8F4B84C0-2837-4CF0-8089-AD8E38EB6208}" srcId="{9E17408E-9206-447F-B308-3756764C0BB5}" destId="{C786D44B-A8A5-4ED4-A131-992584D0743A}" srcOrd="3" destOrd="0" parTransId="{07CEE122-E48C-4243-AC6D-EF9E6D585D6C}" sibTransId="{8FDC272D-6507-472B-B52A-E976A14EA675}"/>
    <dgm:cxn modelId="{34C4FBDD-D15A-4B70-AAF0-B5BF7A761628}" type="presOf" srcId="{C786D44B-A8A5-4ED4-A131-992584D0743A}" destId="{28C72B50-C347-42D4-AC5E-096B190A313C}" srcOrd="0" destOrd="0" presId="urn:microsoft.com/office/officeart/2005/8/layout/matrix3"/>
    <dgm:cxn modelId="{946F6DF2-BDF9-43C6-8C2D-0BDEA6CC8425}" srcId="{9E17408E-9206-447F-B308-3756764C0BB5}" destId="{E362446D-003E-4A75-BA1E-7C3E782AFC23}" srcOrd="1" destOrd="0" parTransId="{3DAA1229-32B9-4909-9703-54C8F616AA28}" sibTransId="{D8B9BEB9-4C8E-4164-867F-62AE883983A2}"/>
    <dgm:cxn modelId="{2A729894-1864-4136-855C-7B6E0E6AFB07}" type="presParOf" srcId="{1B872CFC-0DD9-4413-B406-4EA687D4BFA0}" destId="{468B61F5-3D9F-4B81-AF3D-1768DE7A377C}" srcOrd="0" destOrd="0" presId="urn:microsoft.com/office/officeart/2005/8/layout/matrix3"/>
    <dgm:cxn modelId="{415C27D1-6A15-4AE1-834B-137F33A92FF0}" type="presParOf" srcId="{1B872CFC-0DD9-4413-B406-4EA687D4BFA0}" destId="{5A605D2F-DD40-4B7F-ABA9-4ABB6591EBB2}" srcOrd="1" destOrd="0" presId="urn:microsoft.com/office/officeart/2005/8/layout/matrix3"/>
    <dgm:cxn modelId="{8DCA9FE1-4549-4A1E-8AE8-15994CBF2C18}" type="presParOf" srcId="{1B872CFC-0DD9-4413-B406-4EA687D4BFA0}" destId="{EDF8EB5B-B9D8-4B13-86B3-F4F7238B1551}" srcOrd="2" destOrd="0" presId="urn:microsoft.com/office/officeart/2005/8/layout/matrix3"/>
    <dgm:cxn modelId="{CF2CE4CA-1824-4168-8B6A-7FDA19E546EB}" type="presParOf" srcId="{1B872CFC-0DD9-4413-B406-4EA687D4BFA0}" destId="{E7A2B688-0D23-42E6-B168-107409ED650F}" srcOrd="3" destOrd="0" presId="urn:microsoft.com/office/officeart/2005/8/layout/matrix3"/>
    <dgm:cxn modelId="{A4911086-0B65-415D-BCEB-4857493B3B1A}" type="presParOf" srcId="{1B872CFC-0DD9-4413-B406-4EA687D4BFA0}" destId="{28C72B50-C347-42D4-AC5E-096B190A313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C5652-9316-4EBD-915E-8F5D70A1E84D}">
      <dsp:nvSpPr>
        <dsp:cNvPr id="0" name=""/>
        <dsp:cNvSpPr/>
      </dsp:nvSpPr>
      <dsp:spPr>
        <a:xfrm>
          <a:off x="469170" y="1316924"/>
          <a:ext cx="762539" cy="762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F6F01-2CCD-47A4-8C53-C0170577A887}">
      <dsp:nvSpPr>
        <dsp:cNvPr id="0" name=""/>
        <dsp:cNvSpPr/>
      </dsp:nvSpPr>
      <dsp:spPr>
        <a:xfrm>
          <a:off x="3174" y="2339518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Goal: Analyze sales and customer behavior using Excel dashboard</a:t>
          </a:r>
        </a:p>
      </dsp:txBody>
      <dsp:txXfrm>
        <a:off x="3174" y="2339518"/>
        <a:ext cx="1694531" cy="677812"/>
      </dsp:txXfrm>
    </dsp:sp>
    <dsp:sp modelId="{EA88BD80-0705-4107-93F8-9939836A1E27}">
      <dsp:nvSpPr>
        <dsp:cNvPr id="0" name=""/>
        <dsp:cNvSpPr/>
      </dsp:nvSpPr>
      <dsp:spPr>
        <a:xfrm>
          <a:off x="2460244" y="1316924"/>
          <a:ext cx="762539" cy="762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324C7-C4F5-40CE-8173-42CDEEBE0678}">
      <dsp:nvSpPr>
        <dsp:cNvPr id="0" name=""/>
        <dsp:cNvSpPr/>
      </dsp:nvSpPr>
      <dsp:spPr>
        <a:xfrm>
          <a:off x="1994248" y="2339518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Tools: Excel (Office 365), Power Query, Pivot Tables, Charts</a:t>
          </a:r>
        </a:p>
      </dsp:txBody>
      <dsp:txXfrm>
        <a:off x="1994248" y="2339518"/>
        <a:ext cx="1694531" cy="677812"/>
      </dsp:txXfrm>
    </dsp:sp>
    <dsp:sp modelId="{8BDAA995-FB6A-4000-B94B-0577BCEBCB99}">
      <dsp:nvSpPr>
        <dsp:cNvPr id="0" name=""/>
        <dsp:cNvSpPr/>
      </dsp:nvSpPr>
      <dsp:spPr>
        <a:xfrm>
          <a:off x="4451318" y="1316924"/>
          <a:ext cx="762539" cy="7625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6C0A7-ADB2-4704-A868-3373D49EB2FE}">
      <dsp:nvSpPr>
        <dsp:cNvPr id="0" name=""/>
        <dsp:cNvSpPr/>
      </dsp:nvSpPr>
      <dsp:spPr>
        <a:xfrm>
          <a:off x="3985322" y="2339518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AI + Prompt Engineering used for framing questions and structuring insights</a:t>
          </a:r>
        </a:p>
      </dsp:txBody>
      <dsp:txXfrm>
        <a:off x="3985322" y="2339518"/>
        <a:ext cx="1694531" cy="677812"/>
      </dsp:txXfrm>
    </dsp:sp>
    <dsp:sp modelId="{9085D1C7-AB8D-4F9F-86FD-B73011B37323}">
      <dsp:nvSpPr>
        <dsp:cNvPr id="0" name=""/>
        <dsp:cNvSpPr/>
      </dsp:nvSpPr>
      <dsp:spPr>
        <a:xfrm>
          <a:off x="6442392" y="1316924"/>
          <a:ext cx="762539" cy="7625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4284E-441A-45DB-B693-02CC5A0C2151}">
      <dsp:nvSpPr>
        <dsp:cNvPr id="0" name=""/>
        <dsp:cNvSpPr/>
      </dsp:nvSpPr>
      <dsp:spPr>
        <a:xfrm>
          <a:off x="5976396" y="2339518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Dataset includes sales, product categories, time, size, and store locations</a:t>
          </a:r>
        </a:p>
      </dsp:txBody>
      <dsp:txXfrm>
        <a:off x="5976396" y="2339518"/>
        <a:ext cx="1694531" cy="677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0A8B8-58B6-4E50-BE8B-981109637698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8196E-3E3F-471E-A4C8-77B84A747E1A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6B128-5A9F-4014-925D-38AFB954AB2C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Total Sales: ₹6,98,812.33</a:t>
          </a:r>
        </a:p>
      </dsp:txBody>
      <dsp:txXfrm>
        <a:off x="1493203" y="552"/>
        <a:ext cx="6736396" cy="1292816"/>
      </dsp:txXfrm>
    </dsp:sp>
    <dsp:sp modelId="{B26441DB-9F22-450D-8232-BC764DA18297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03ECC-F978-4E69-82B2-E8FCF1479595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492E8-5C88-4DCF-A3B0-A054DB134E3A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Total Footfall: 1,49,116</a:t>
          </a:r>
        </a:p>
      </dsp:txBody>
      <dsp:txXfrm>
        <a:off x="1493203" y="1616573"/>
        <a:ext cx="6736396" cy="1292816"/>
      </dsp:txXfrm>
    </dsp:sp>
    <dsp:sp modelId="{021B37F7-43E9-4E0F-B9E1-86B319087646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740DB-AF58-4433-B91F-88E784AF695F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E4C38-D845-4609-AA39-2752ED58BBFA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Shown through KPI cards at the top of dashboard.</a:t>
          </a:r>
        </a:p>
      </dsp:txBody>
      <dsp:txXfrm>
        <a:off x="1493203" y="3232593"/>
        <a:ext cx="6736396" cy="1292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DF096-5A9D-40CF-8A18-0AC6CB719CE6}">
      <dsp:nvSpPr>
        <dsp:cNvPr id="0" name=""/>
        <dsp:cNvSpPr/>
      </dsp:nvSpPr>
      <dsp:spPr>
        <a:xfrm rot="5400000">
          <a:off x="2018784" y="1054751"/>
          <a:ext cx="1325880" cy="11535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Top Category: Coffee (39%)</a:t>
          </a:r>
        </a:p>
      </dsp:txBody>
      <dsp:txXfrm rot="-5400000">
        <a:off x="2284722" y="1175185"/>
        <a:ext cx="794003" cy="912648"/>
      </dsp:txXfrm>
    </dsp:sp>
    <dsp:sp modelId="{09D88498-F4C9-4A1B-94D2-1F4DBB2693E3}">
      <dsp:nvSpPr>
        <dsp:cNvPr id="0" name=""/>
        <dsp:cNvSpPr/>
      </dsp:nvSpPr>
      <dsp:spPr>
        <a:xfrm>
          <a:off x="3293485" y="1233745"/>
          <a:ext cx="1479682" cy="795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1E1C3-9EFE-41C3-8A30-FEA2591FE5D8}">
      <dsp:nvSpPr>
        <dsp:cNvPr id="0" name=""/>
        <dsp:cNvSpPr/>
      </dsp:nvSpPr>
      <dsp:spPr>
        <a:xfrm rot="5400000">
          <a:off x="772988" y="1054751"/>
          <a:ext cx="1325880" cy="11535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38926" y="1175185"/>
        <a:ext cx="794003" cy="912648"/>
      </dsp:txXfrm>
    </dsp:sp>
    <dsp:sp modelId="{0BB7EE75-0D4E-4DDA-8B7E-974C101DA3B0}">
      <dsp:nvSpPr>
        <dsp:cNvPr id="0" name=""/>
        <dsp:cNvSpPr/>
      </dsp:nvSpPr>
      <dsp:spPr>
        <a:xfrm rot="5400000">
          <a:off x="1393499" y="2180158"/>
          <a:ext cx="1325880" cy="11535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Followed by Drinking Chocolate (28%)</a:t>
          </a:r>
        </a:p>
      </dsp:txBody>
      <dsp:txXfrm rot="-5400000">
        <a:off x="1659437" y="2300592"/>
        <a:ext cx="794003" cy="912648"/>
      </dsp:txXfrm>
    </dsp:sp>
    <dsp:sp modelId="{798455FA-7777-4C77-A4CE-B750897B1767}">
      <dsp:nvSpPr>
        <dsp:cNvPr id="0" name=""/>
        <dsp:cNvSpPr/>
      </dsp:nvSpPr>
      <dsp:spPr>
        <a:xfrm>
          <a:off x="0" y="2359152"/>
          <a:ext cx="1431950" cy="795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5E62B-78AD-4C92-8C73-BF057017C556}">
      <dsp:nvSpPr>
        <dsp:cNvPr id="0" name=""/>
        <dsp:cNvSpPr/>
      </dsp:nvSpPr>
      <dsp:spPr>
        <a:xfrm rot="5400000">
          <a:off x="2639296" y="2180158"/>
          <a:ext cx="1325880" cy="11535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905234" y="2300592"/>
        <a:ext cx="794003" cy="912648"/>
      </dsp:txXfrm>
    </dsp:sp>
    <dsp:sp modelId="{CE759777-B757-4BE4-90F6-95927EDD147F}">
      <dsp:nvSpPr>
        <dsp:cNvPr id="0" name=""/>
        <dsp:cNvSpPr/>
      </dsp:nvSpPr>
      <dsp:spPr>
        <a:xfrm rot="5400000">
          <a:off x="2018784" y="3305565"/>
          <a:ext cx="1325880" cy="11535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Visualized using pie chart.</a:t>
          </a:r>
        </a:p>
      </dsp:txBody>
      <dsp:txXfrm rot="-5400000">
        <a:off x="2284722" y="3425999"/>
        <a:ext cx="794003" cy="912648"/>
      </dsp:txXfrm>
    </dsp:sp>
    <dsp:sp modelId="{D3F9D89A-CE6F-453A-B788-5791119526E5}">
      <dsp:nvSpPr>
        <dsp:cNvPr id="0" name=""/>
        <dsp:cNvSpPr/>
      </dsp:nvSpPr>
      <dsp:spPr>
        <a:xfrm>
          <a:off x="3293485" y="3484558"/>
          <a:ext cx="1479682" cy="795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35968-17C2-43AF-825D-18CFCB586497}">
      <dsp:nvSpPr>
        <dsp:cNvPr id="0" name=""/>
        <dsp:cNvSpPr/>
      </dsp:nvSpPr>
      <dsp:spPr>
        <a:xfrm rot="5400000">
          <a:off x="772988" y="3305565"/>
          <a:ext cx="1325880" cy="11535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38926" y="3425999"/>
        <a:ext cx="794003" cy="912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B8BA1-30AB-4A4E-A287-5869B7979615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DC3BF-ADFB-49FA-84F0-63DB21BF6A19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Highest: Monday &amp; Tuesday (~5,400 orders)</a:t>
          </a:r>
        </a:p>
      </dsp:txBody>
      <dsp:txXfrm>
        <a:off x="283960" y="1066136"/>
        <a:ext cx="2107770" cy="1308711"/>
      </dsp:txXfrm>
    </dsp:sp>
    <dsp:sp modelId="{EAF6C2C2-FC91-4F1E-808B-BA4C4E2FB16A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3404C-8B8A-4170-936E-EE5D03C57523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Lowest: Sunday (~4,135)</a:t>
          </a:r>
        </a:p>
      </dsp:txBody>
      <dsp:txXfrm>
        <a:off x="2959652" y="1066136"/>
        <a:ext cx="2107770" cy="1308711"/>
      </dsp:txXfrm>
    </dsp:sp>
    <dsp:sp modelId="{BA6748AF-C7D9-4B50-AF77-18C5D37B3EC6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C6021-AEE8-4043-A0BD-51CFB24B0237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Bar chart used for analysis.</a:t>
          </a:r>
        </a:p>
      </dsp:txBody>
      <dsp:txXfrm>
        <a:off x="5635343" y="1066136"/>
        <a:ext cx="2107770" cy="13087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2F1B4-FBD8-43B2-9675-7BE8CE5B4529}">
      <dsp:nvSpPr>
        <dsp:cNvPr id="0" name=""/>
        <dsp:cNvSpPr/>
      </dsp:nvSpPr>
      <dsp:spPr>
        <a:xfrm>
          <a:off x="2167133" y="269347"/>
          <a:ext cx="3655123" cy="3655123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Barista Espresso</a:t>
          </a:r>
        </a:p>
      </dsp:txBody>
      <dsp:txXfrm>
        <a:off x="4073890" y="883756"/>
        <a:ext cx="1174861" cy="783240"/>
      </dsp:txXfrm>
    </dsp:sp>
    <dsp:sp modelId="{49463796-1CD7-42F3-82BE-8AC0253C944E}">
      <dsp:nvSpPr>
        <dsp:cNvPr id="0" name=""/>
        <dsp:cNvSpPr/>
      </dsp:nvSpPr>
      <dsp:spPr>
        <a:xfrm>
          <a:off x="2198463" y="366817"/>
          <a:ext cx="3655123" cy="3655123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Brewed Chai Tea</a:t>
          </a:r>
        </a:p>
      </dsp:txBody>
      <dsp:txXfrm>
        <a:off x="4552537" y="2036861"/>
        <a:ext cx="1087834" cy="870267"/>
      </dsp:txXfrm>
    </dsp:sp>
    <dsp:sp modelId="{855DDB32-2A84-46F3-AB7E-1F963C06A63D}">
      <dsp:nvSpPr>
        <dsp:cNvPr id="0" name=""/>
        <dsp:cNvSpPr/>
      </dsp:nvSpPr>
      <dsp:spPr>
        <a:xfrm>
          <a:off x="2115788" y="426866"/>
          <a:ext cx="3655123" cy="3655123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Gourmet Brewed Coffee</a:t>
          </a:r>
        </a:p>
      </dsp:txBody>
      <dsp:txXfrm>
        <a:off x="3421189" y="2994155"/>
        <a:ext cx="1044321" cy="957294"/>
      </dsp:txXfrm>
    </dsp:sp>
    <dsp:sp modelId="{CA7DB4C0-1FCF-41D3-9873-DA719438B5F2}">
      <dsp:nvSpPr>
        <dsp:cNvPr id="0" name=""/>
        <dsp:cNvSpPr/>
      </dsp:nvSpPr>
      <dsp:spPr>
        <a:xfrm>
          <a:off x="2033112" y="366817"/>
          <a:ext cx="3655123" cy="3655123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Hot Chocolate</a:t>
          </a:r>
        </a:p>
      </dsp:txBody>
      <dsp:txXfrm>
        <a:off x="2246328" y="2036861"/>
        <a:ext cx="1087834" cy="870267"/>
      </dsp:txXfrm>
    </dsp:sp>
    <dsp:sp modelId="{C7283020-CC2B-475A-8497-402D8E9BE308}">
      <dsp:nvSpPr>
        <dsp:cNvPr id="0" name=""/>
        <dsp:cNvSpPr/>
      </dsp:nvSpPr>
      <dsp:spPr>
        <a:xfrm>
          <a:off x="2064442" y="269347"/>
          <a:ext cx="3655123" cy="3655123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5. Brewed Herbal Tea</a:t>
          </a:r>
        </a:p>
      </dsp:txBody>
      <dsp:txXfrm>
        <a:off x="2637948" y="883756"/>
        <a:ext cx="1174861" cy="783240"/>
      </dsp:txXfrm>
    </dsp:sp>
    <dsp:sp modelId="{1D9CB86F-A943-4976-92E5-B4CC68BD4C2F}">
      <dsp:nvSpPr>
        <dsp:cNvPr id="0" name=""/>
        <dsp:cNvSpPr/>
      </dsp:nvSpPr>
      <dsp:spPr>
        <a:xfrm>
          <a:off x="1940692" y="43078"/>
          <a:ext cx="4107663" cy="4107663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0C0BB0-A36A-4DA3-92B8-92A6BF4616A7}">
      <dsp:nvSpPr>
        <dsp:cNvPr id="0" name=""/>
        <dsp:cNvSpPr/>
      </dsp:nvSpPr>
      <dsp:spPr>
        <a:xfrm>
          <a:off x="1972446" y="140516"/>
          <a:ext cx="4107663" cy="4107663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72E637-3BD4-4598-BA60-0A55578F9746}">
      <dsp:nvSpPr>
        <dsp:cNvPr id="0" name=""/>
        <dsp:cNvSpPr/>
      </dsp:nvSpPr>
      <dsp:spPr>
        <a:xfrm>
          <a:off x="1889518" y="200748"/>
          <a:ext cx="4107663" cy="4107663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AD6A7A-FD22-41B5-8B13-30E17AB6595E}">
      <dsp:nvSpPr>
        <dsp:cNvPr id="0" name=""/>
        <dsp:cNvSpPr/>
      </dsp:nvSpPr>
      <dsp:spPr>
        <a:xfrm>
          <a:off x="1806590" y="140516"/>
          <a:ext cx="4107663" cy="4107663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96E2A8-9166-4078-9B0E-0B84926B5395}">
      <dsp:nvSpPr>
        <dsp:cNvPr id="0" name=""/>
        <dsp:cNvSpPr/>
      </dsp:nvSpPr>
      <dsp:spPr>
        <a:xfrm>
          <a:off x="1838344" y="43078"/>
          <a:ext cx="4107663" cy="4107663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8821D-A448-4096-988B-B189E296E4BA}">
      <dsp:nvSpPr>
        <dsp:cNvPr id="0" name=""/>
        <dsp:cNvSpPr/>
      </dsp:nvSpPr>
      <dsp:spPr>
        <a:xfrm>
          <a:off x="0" y="561974"/>
          <a:ext cx="3968747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Regular: 31%</a:t>
          </a:r>
        </a:p>
      </dsp:txBody>
      <dsp:txXfrm>
        <a:off x="23417" y="585391"/>
        <a:ext cx="3921913" cy="432866"/>
      </dsp:txXfrm>
    </dsp:sp>
    <dsp:sp modelId="{1286CE2D-5790-42AB-8418-0F1C79414B73}">
      <dsp:nvSpPr>
        <dsp:cNvPr id="0" name=""/>
        <dsp:cNvSpPr/>
      </dsp:nvSpPr>
      <dsp:spPr>
        <a:xfrm>
          <a:off x="0" y="1099274"/>
          <a:ext cx="3968747" cy="47970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Small: 30%</a:t>
          </a:r>
        </a:p>
      </dsp:txBody>
      <dsp:txXfrm>
        <a:off x="23417" y="1122691"/>
        <a:ext cx="3921913" cy="432866"/>
      </dsp:txXfrm>
    </dsp:sp>
    <dsp:sp modelId="{67A66E75-BD6D-45A6-83A1-43C3FA4F8F1B}">
      <dsp:nvSpPr>
        <dsp:cNvPr id="0" name=""/>
        <dsp:cNvSpPr/>
      </dsp:nvSpPr>
      <dsp:spPr>
        <a:xfrm>
          <a:off x="0" y="1636574"/>
          <a:ext cx="3968747" cy="47970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Large: 29%</a:t>
          </a:r>
        </a:p>
      </dsp:txBody>
      <dsp:txXfrm>
        <a:off x="23417" y="1659991"/>
        <a:ext cx="3921913" cy="432866"/>
      </dsp:txXfrm>
    </dsp:sp>
    <dsp:sp modelId="{7E14F156-6D29-47B7-8984-EA2EC0E7C208}">
      <dsp:nvSpPr>
        <dsp:cNvPr id="0" name=""/>
        <dsp:cNvSpPr/>
      </dsp:nvSpPr>
      <dsp:spPr>
        <a:xfrm>
          <a:off x="0" y="2173874"/>
          <a:ext cx="3968747" cy="47970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10% undefined</a:t>
          </a:r>
        </a:p>
      </dsp:txBody>
      <dsp:txXfrm>
        <a:off x="23417" y="2197291"/>
        <a:ext cx="3921913" cy="432866"/>
      </dsp:txXfrm>
    </dsp:sp>
    <dsp:sp modelId="{908F9015-37A2-4AFF-A33E-BABA799A68E9}">
      <dsp:nvSpPr>
        <dsp:cNvPr id="0" name=""/>
        <dsp:cNvSpPr/>
      </dsp:nvSpPr>
      <dsp:spPr>
        <a:xfrm>
          <a:off x="0" y="2711174"/>
          <a:ext cx="3968747" cy="4797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Pie chart used to show distribution.</a:t>
          </a:r>
        </a:p>
      </dsp:txBody>
      <dsp:txXfrm>
        <a:off x="23417" y="2734591"/>
        <a:ext cx="3921913" cy="4328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74563-70D5-4961-AC86-810BD11144BA}">
      <dsp:nvSpPr>
        <dsp:cNvPr id="0" name=""/>
        <dsp:cNvSpPr/>
      </dsp:nvSpPr>
      <dsp:spPr>
        <a:xfrm>
          <a:off x="0" y="3291729"/>
          <a:ext cx="5000124" cy="21597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Bar chart used for comparison.</a:t>
          </a:r>
        </a:p>
      </dsp:txBody>
      <dsp:txXfrm>
        <a:off x="0" y="3291729"/>
        <a:ext cx="5000124" cy="2159731"/>
      </dsp:txXfrm>
    </dsp:sp>
    <dsp:sp modelId="{97513465-AB02-45B1-BB86-A922FCEF39F4}">
      <dsp:nvSpPr>
        <dsp:cNvPr id="0" name=""/>
        <dsp:cNvSpPr/>
      </dsp:nvSpPr>
      <dsp:spPr>
        <a:xfrm rot="10800000">
          <a:off x="0" y="2459"/>
          <a:ext cx="5000124" cy="3321666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Top: Hell’s Kitchen, Lower Manhattan, Astoria (~9,000 each)</a:t>
          </a:r>
        </a:p>
      </dsp:txBody>
      <dsp:txXfrm rot="10800000">
        <a:off x="0" y="2459"/>
        <a:ext cx="5000124" cy="21583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B61F5-3D9F-4B81-AF3D-1768DE7A377C}">
      <dsp:nvSpPr>
        <dsp:cNvPr id="0" name=""/>
        <dsp:cNvSpPr/>
      </dsp:nvSpPr>
      <dsp:spPr>
        <a:xfrm>
          <a:off x="520104" y="0"/>
          <a:ext cx="3728615" cy="372861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605D2F-DD40-4B7F-ABA9-4ABB6591EBB2}">
      <dsp:nvSpPr>
        <dsp:cNvPr id="0" name=""/>
        <dsp:cNvSpPr/>
      </dsp:nvSpPr>
      <dsp:spPr>
        <a:xfrm>
          <a:off x="874322" y="354218"/>
          <a:ext cx="1454159" cy="14541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Improved skills in Excel, Power Query, Pivot Tables, and Data Visualization</a:t>
          </a:r>
        </a:p>
      </dsp:txBody>
      <dsp:txXfrm>
        <a:off x="945308" y="425204"/>
        <a:ext cx="1312187" cy="1312187"/>
      </dsp:txXfrm>
    </dsp:sp>
    <dsp:sp modelId="{EDF8EB5B-B9D8-4B13-86B3-F4F7238B1551}">
      <dsp:nvSpPr>
        <dsp:cNvPr id="0" name=""/>
        <dsp:cNvSpPr/>
      </dsp:nvSpPr>
      <dsp:spPr>
        <a:xfrm>
          <a:off x="2440341" y="354218"/>
          <a:ext cx="1454159" cy="145415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Practiced framing business questions and extracting insights</a:t>
          </a:r>
        </a:p>
      </dsp:txBody>
      <dsp:txXfrm>
        <a:off x="2511327" y="425204"/>
        <a:ext cx="1312187" cy="1312187"/>
      </dsp:txXfrm>
    </dsp:sp>
    <dsp:sp modelId="{E7A2B688-0D23-42E6-B168-107409ED650F}">
      <dsp:nvSpPr>
        <dsp:cNvPr id="0" name=""/>
        <dsp:cNvSpPr/>
      </dsp:nvSpPr>
      <dsp:spPr>
        <a:xfrm>
          <a:off x="874322" y="1920236"/>
          <a:ext cx="1454159" cy="145415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Used AI + prompt engineering for structuring analysis</a:t>
          </a:r>
        </a:p>
      </dsp:txBody>
      <dsp:txXfrm>
        <a:off x="945308" y="1991222"/>
        <a:ext cx="1312187" cy="1312187"/>
      </dsp:txXfrm>
    </dsp:sp>
    <dsp:sp modelId="{28C72B50-C347-42D4-AC5E-096B190A313C}">
      <dsp:nvSpPr>
        <dsp:cNvPr id="0" name=""/>
        <dsp:cNvSpPr/>
      </dsp:nvSpPr>
      <dsp:spPr>
        <a:xfrm>
          <a:off x="2440341" y="1920236"/>
          <a:ext cx="1454159" cy="145415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Next: Add time trend analysis, more interactivity, and integrate SQL backend</a:t>
          </a:r>
        </a:p>
      </dsp:txBody>
      <dsp:txXfrm>
        <a:off x="2511327" y="1991222"/>
        <a:ext cx="1312187" cy="1312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IN" sz="3500">
                <a:solidFill>
                  <a:schemeClr val="tx2"/>
                </a:solidFill>
              </a:rPr>
              <a:t>Coffee Shop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>
                <a:solidFill>
                  <a:schemeClr val="tx2"/>
                </a:solidFill>
              </a:rPr>
              <a:t>Built in Excel | by Priyanshu Choudhary</a:t>
            </a:r>
          </a:p>
        </p:txBody>
      </p:sp>
      <p:pic>
        <p:nvPicPr>
          <p:cNvPr id="5" name="Picture 4" descr="A close-up of a cup of coffee&#10;&#10;AI-generated content may be incorrect.">
            <a:extLst>
              <a:ext uri="{FF2B5EF4-FFF2-40B4-BE49-F238E27FC236}">
                <a16:creationId xmlns:a16="http://schemas.microsoft.com/office/drawing/2014/main" id="{940DAA29-E0AA-D59E-B8AB-D13BF3AF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52" y="3455198"/>
            <a:ext cx="3106320" cy="862004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Q7: Which store locations have the highest footfall?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191D5181-F60E-E51F-ED96-C420801F5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81512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97CCA-486C-491C-B4C1-5E5C95A82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91" y="385474"/>
            <a:ext cx="4767454" cy="1843283"/>
          </a:xfrm>
        </p:spPr>
        <p:txBody>
          <a:bodyPr>
            <a:normAutofit/>
          </a:bodyPr>
          <a:lstStyle/>
          <a:p>
            <a:r>
              <a:rPr lang="en-IN" sz="3500"/>
              <a:t>Learnings &amp; What's Next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48C48-1336-3CAA-0B4C-A96646D5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67" r="35432" b="2"/>
          <a:stretch>
            <a:fillRect/>
          </a:stretch>
        </p:blipFill>
        <p:spPr>
          <a:xfrm>
            <a:off x="5667306" y="557190"/>
            <a:ext cx="2996946" cy="5571896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9BAD6F-7B5C-2D4E-45E2-4ECBFEC9BA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658757"/>
              </p:ext>
            </p:extLst>
          </p:nvPr>
        </p:nvGraphicFramePr>
        <p:xfrm>
          <a:off x="623990" y="2400472"/>
          <a:ext cx="4768824" cy="3728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>
            <a:normAutofit/>
          </a:bodyPr>
          <a:lstStyle/>
          <a:p>
            <a:r>
              <a:rPr lang="en-IN" sz="3500"/>
              <a:t>Project Overview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0A7ABA1-B34E-A9F7-E2AC-44F8FC9B75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617957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7399" y="643467"/>
            <a:ext cx="8408193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 Preview 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15909F-F920-4DB0-2224-A30773E6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297907"/>
            <a:ext cx="8178799" cy="31488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Q1: What is the total sales and footfall?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4AFCE3-0A3E-1029-822F-35DF5B5FC8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Q2: Which product categories generate the most revenue?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718072-C4AF-7D78-7BE6-42D9C4E219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222917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983" y="741391"/>
            <a:ext cx="2526926" cy="161620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Q3: What time of day do most customers place orders?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03C67B5B-4C81-5265-5759-EEFAEC6D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44" r="38307" b="-1"/>
          <a:stretch>
            <a:fillRect/>
          </a:stretch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983" y="2533476"/>
            <a:ext cx="2526926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Peak time: 8 AM to 10 AM</a:t>
            </a:r>
          </a:p>
          <a:p>
            <a:r>
              <a:rPr lang="en-US" sz="1700"/>
              <a:t>Orders drop sharply afterward</a:t>
            </a:r>
          </a:p>
          <a:p>
            <a:r>
              <a:rPr lang="en-US" sz="1700"/>
              <a:t>Insights from hourly line chart.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Q4: Which weekday has the highest order volume?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909EA93-C496-673F-7DBA-A193731F8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789138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238B8D-58F8-5EBF-15A2-BC1CE06E8A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107" r="13225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Q5: What are the top 5 best-selling products by revenue?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3E0B05-0010-64C3-0087-74455BDA8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22294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299" y="490537"/>
            <a:ext cx="3968748" cy="1628775"/>
          </a:xfrm>
        </p:spPr>
        <p:txBody>
          <a:bodyPr anchor="b">
            <a:normAutofit/>
          </a:bodyPr>
          <a:lstStyle/>
          <a:p>
            <a:r>
              <a:rPr lang="en-US" sz="3500"/>
              <a:t>Q6: How are orders distributed by size?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F213-FE21-8ACA-21AB-835D14EF31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12" r="36077" b="-2"/>
          <a:stretch>
            <a:fillRect/>
          </a:stretch>
        </p:blipFill>
        <p:spPr>
          <a:xfrm>
            <a:off x="1" y="1587"/>
            <a:ext cx="4571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D1B4CD2-8C71-0E81-08BF-362D86D5A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088000"/>
              </p:ext>
            </p:extLst>
          </p:nvPr>
        </p:nvGraphicFramePr>
        <p:xfrm>
          <a:off x="4813300" y="2614612"/>
          <a:ext cx="3968747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325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Coffee Shop Sales Dashboard</vt:lpstr>
      <vt:lpstr>Project Overview</vt:lpstr>
      <vt:lpstr>PowerPoint Presentation</vt:lpstr>
      <vt:lpstr>Q1: What is the total sales and footfall?</vt:lpstr>
      <vt:lpstr>Q2: Which product categories generate the most revenue?</vt:lpstr>
      <vt:lpstr>Q3: What time of day do most customers place orders?</vt:lpstr>
      <vt:lpstr>Q4: Which weekday has the highest order volume?</vt:lpstr>
      <vt:lpstr>Q5: What are the top 5 best-selling products by revenue?</vt:lpstr>
      <vt:lpstr>Q6: How are orders distributed by size?</vt:lpstr>
      <vt:lpstr>Q7: Which store locations have the highest footfall?</vt:lpstr>
      <vt:lpstr>Learnings &amp; What's Next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Priyanshu Choudhary</dc:creator>
  <cp:keywords/>
  <dc:description>generated using python-pptx</dc:description>
  <cp:lastModifiedBy>anxnffx</cp:lastModifiedBy>
  <cp:revision>2</cp:revision>
  <dcterms:created xsi:type="dcterms:W3CDTF">2013-01-27T09:14:16Z</dcterms:created>
  <dcterms:modified xsi:type="dcterms:W3CDTF">2025-08-03T05:49:31Z</dcterms:modified>
  <cp:category/>
</cp:coreProperties>
</file>