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5" r:id="rId13"/>
    <p:sldId id="267" r:id="rId14"/>
    <p:sldId id="276" r:id="rId15"/>
    <p:sldId id="277" r:id="rId16"/>
    <p:sldId id="268" r:id="rId17"/>
    <p:sldId id="272" r:id="rId18"/>
    <p:sldId id="269" r:id="rId19"/>
    <p:sldId id="270" r:id="rId20"/>
    <p:sldId id="271"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CCCFF"/>
    <a:srgbClr val="CC66FF"/>
    <a:srgbClr val="FFCC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496" autoAdjust="0"/>
    <p:restoredTop sz="94660"/>
  </p:normalViewPr>
  <p:slideViewPr>
    <p:cSldViewPr snapToGrid="0">
      <p:cViewPr varScale="1">
        <p:scale>
          <a:sx n="86" d="100"/>
          <a:sy n="86" d="100"/>
        </p:scale>
        <p:origin x="101"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A7803F-4698-4F96-97A9-0403A064BFAE}"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0CE83D-15AE-4206-A872-01B0B4D19EF8}" type="slidenum">
              <a:rPr lang="en-IN" smtClean="0"/>
              <a:t>‹#›</a:t>
            </a:fld>
            <a:endParaRPr lang="en-IN"/>
          </a:p>
        </p:txBody>
      </p:sp>
    </p:spTree>
    <p:extLst>
      <p:ext uri="{BB962C8B-B14F-4D97-AF65-F5344CB8AC3E}">
        <p14:creationId xmlns:p14="http://schemas.microsoft.com/office/powerpoint/2010/main" val="856185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A7803F-4698-4F96-97A9-0403A064BFAE}" type="datetimeFigureOut">
              <a:rPr lang="en-IN" smtClean="0"/>
              <a:t>07-05-2021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0CE83D-15AE-4206-A872-01B0B4D19EF8}" type="slidenum">
              <a:rPr lang="en-IN" smtClean="0"/>
              <a:t>‹#›</a:t>
            </a:fld>
            <a:endParaRPr lang="en-IN"/>
          </a:p>
        </p:txBody>
      </p:sp>
    </p:spTree>
    <p:extLst>
      <p:ext uri="{BB962C8B-B14F-4D97-AF65-F5344CB8AC3E}">
        <p14:creationId xmlns:p14="http://schemas.microsoft.com/office/powerpoint/2010/main" val="4232095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4A7803F-4698-4F96-97A9-0403A064BFAE}"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0CE83D-15AE-4206-A872-01B0B4D19EF8}" type="slidenum">
              <a:rPr lang="en-IN" smtClean="0"/>
              <a:t>‹#›</a:t>
            </a:fld>
            <a:endParaRPr lang="en-IN"/>
          </a:p>
        </p:txBody>
      </p:sp>
    </p:spTree>
    <p:extLst>
      <p:ext uri="{BB962C8B-B14F-4D97-AF65-F5344CB8AC3E}">
        <p14:creationId xmlns:p14="http://schemas.microsoft.com/office/powerpoint/2010/main" val="1545289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4A7803F-4698-4F96-97A9-0403A064BFAE}"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0CE83D-15AE-4206-A872-01B0B4D19EF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762257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A7803F-4698-4F96-97A9-0403A064BFAE}"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0CE83D-15AE-4206-A872-01B0B4D19EF8}" type="slidenum">
              <a:rPr lang="en-IN" smtClean="0"/>
              <a:t>‹#›</a:t>
            </a:fld>
            <a:endParaRPr lang="en-IN"/>
          </a:p>
        </p:txBody>
      </p:sp>
    </p:spTree>
    <p:extLst>
      <p:ext uri="{BB962C8B-B14F-4D97-AF65-F5344CB8AC3E}">
        <p14:creationId xmlns:p14="http://schemas.microsoft.com/office/powerpoint/2010/main" val="457100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4A7803F-4698-4F96-97A9-0403A064BFAE}" type="datetimeFigureOut">
              <a:rPr lang="en-IN" smtClean="0"/>
              <a:t>07-05-2021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0CE83D-15AE-4206-A872-01B0B4D19EF8}" type="slidenum">
              <a:rPr lang="en-IN" smtClean="0"/>
              <a:t>‹#›</a:t>
            </a:fld>
            <a:endParaRPr lang="en-IN"/>
          </a:p>
        </p:txBody>
      </p:sp>
    </p:spTree>
    <p:extLst>
      <p:ext uri="{BB962C8B-B14F-4D97-AF65-F5344CB8AC3E}">
        <p14:creationId xmlns:p14="http://schemas.microsoft.com/office/powerpoint/2010/main" val="3419226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4A7803F-4698-4F96-97A9-0403A064BFAE}" type="datetimeFigureOut">
              <a:rPr lang="en-IN" smtClean="0"/>
              <a:t>07-05-2021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0CE83D-15AE-4206-A872-01B0B4D19EF8}" type="slidenum">
              <a:rPr lang="en-IN" smtClean="0"/>
              <a:t>‹#›</a:t>
            </a:fld>
            <a:endParaRPr lang="en-IN"/>
          </a:p>
        </p:txBody>
      </p:sp>
    </p:spTree>
    <p:extLst>
      <p:ext uri="{BB962C8B-B14F-4D97-AF65-F5344CB8AC3E}">
        <p14:creationId xmlns:p14="http://schemas.microsoft.com/office/powerpoint/2010/main" val="2362557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A7803F-4698-4F96-97A9-0403A064BFAE}"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0CE83D-15AE-4206-A872-01B0B4D19EF8}" type="slidenum">
              <a:rPr lang="en-IN" smtClean="0"/>
              <a:t>‹#›</a:t>
            </a:fld>
            <a:endParaRPr lang="en-IN"/>
          </a:p>
        </p:txBody>
      </p:sp>
    </p:spTree>
    <p:extLst>
      <p:ext uri="{BB962C8B-B14F-4D97-AF65-F5344CB8AC3E}">
        <p14:creationId xmlns:p14="http://schemas.microsoft.com/office/powerpoint/2010/main" val="1767626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A7803F-4698-4F96-97A9-0403A064BFAE}"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0CE83D-15AE-4206-A872-01B0B4D19EF8}" type="slidenum">
              <a:rPr lang="en-IN" smtClean="0"/>
              <a:t>‹#›</a:t>
            </a:fld>
            <a:endParaRPr lang="en-IN"/>
          </a:p>
        </p:txBody>
      </p:sp>
    </p:spTree>
    <p:extLst>
      <p:ext uri="{BB962C8B-B14F-4D97-AF65-F5344CB8AC3E}">
        <p14:creationId xmlns:p14="http://schemas.microsoft.com/office/powerpoint/2010/main" val="2997187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4A7803F-4698-4F96-97A9-0403A064BFAE}"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0CE83D-15AE-4206-A872-01B0B4D19EF8}" type="slidenum">
              <a:rPr lang="en-IN" smtClean="0"/>
              <a:t>‹#›</a:t>
            </a:fld>
            <a:endParaRPr lang="en-IN"/>
          </a:p>
        </p:txBody>
      </p:sp>
    </p:spTree>
    <p:extLst>
      <p:ext uri="{BB962C8B-B14F-4D97-AF65-F5344CB8AC3E}">
        <p14:creationId xmlns:p14="http://schemas.microsoft.com/office/powerpoint/2010/main" val="229418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A7803F-4698-4F96-97A9-0403A064BFAE}"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0CE83D-15AE-4206-A872-01B0B4D19EF8}" type="slidenum">
              <a:rPr lang="en-IN" smtClean="0"/>
              <a:t>‹#›</a:t>
            </a:fld>
            <a:endParaRPr lang="en-IN"/>
          </a:p>
        </p:txBody>
      </p:sp>
    </p:spTree>
    <p:extLst>
      <p:ext uri="{BB962C8B-B14F-4D97-AF65-F5344CB8AC3E}">
        <p14:creationId xmlns:p14="http://schemas.microsoft.com/office/powerpoint/2010/main" val="2831685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7803F-4698-4F96-97A9-0403A064BFAE}" type="datetimeFigureOut">
              <a:rPr lang="en-IN" smtClean="0"/>
              <a:t>07-05-2021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0CE83D-15AE-4206-A872-01B0B4D19EF8}" type="slidenum">
              <a:rPr lang="en-IN" smtClean="0"/>
              <a:t>‹#›</a:t>
            </a:fld>
            <a:endParaRPr lang="en-IN"/>
          </a:p>
        </p:txBody>
      </p:sp>
    </p:spTree>
    <p:extLst>
      <p:ext uri="{BB962C8B-B14F-4D97-AF65-F5344CB8AC3E}">
        <p14:creationId xmlns:p14="http://schemas.microsoft.com/office/powerpoint/2010/main" val="4096271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A7803F-4698-4F96-97A9-0403A064BFAE}" type="datetimeFigureOut">
              <a:rPr lang="en-IN" smtClean="0"/>
              <a:t>07-05-2021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0CE83D-15AE-4206-A872-01B0B4D19EF8}" type="slidenum">
              <a:rPr lang="en-IN" smtClean="0"/>
              <a:t>‹#›</a:t>
            </a:fld>
            <a:endParaRPr lang="en-IN"/>
          </a:p>
        </p:txBody>
      </p:sp>
    </p:spTree>
    <p:extLst>
      <p:ext uri="{BB962C8B-B14F-4D97-AF65-F5344CB8AC3E}">
        <p14:creationId xmlns:p14="http://schemas.microsoft.com/office/powerpoint/2010/main" val="2868389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4A7803F-4698-4F96-97A9-0403A064BFAE}" type="datetimeFigureOut">
              <a:rPr lang="en-IN" smtClean="0"/>
              <a:t>07-05-2021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E0CE83D-15AE-4206-A872-01B0B4D19EF8}" type="slidenum">
              <a:rPr lang="en-IN" smtClean="0"/>
              <a:t>‹#›</a:t>
            </a:fld>
            <a:endParaRPr lang="en-IN"/>
          </a:p>
        </p:txBody>
      </p:sp>
    </p:spTree>
    <p:extLst>
      <p:ext uri="{BB962C8B-B14F-4D97-AF65-F5344CB8AC3E}">
        <p14:creationId xmlns:p14="http://schemas.microsoft.com/office/powerpoint/2010/main" val="951801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4A7803F-4698-4F96-97A9-0403A064BFAE}" type="datetimeFigureOut">
              <a:rPr lang="en-IN" smtClean="0"/>
              <a:t>07-05-2021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E0CE83D-15AE-4206-A872-01B0B4D19EF8}" type="slidenum">
              <a:rPr lang="en-IN" smtClean="0"/>
              <a:t>‹#›</a:t>
            </a:fld>
            <a:endParaRPr lang="en-IN"/>
          </a:p>
        </p:txBody>
      </p:sp>
    </p:spTree>
    <p:extLst>
      <p:ext uri="{BB962C8B-B14F-4D97-AF65-F5344CB8AC3E}">
        <p14:creationId xmlns:p14="http://schemas.microsoft.com/office/powerpoint/2010/main" val="2459656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4A7803F-4698-4F96-97A9-0403A064BFAE}" type="datetimeFigureOut">
              <a:rPr lang="en-IN" smtClean="0"/>
              <a:t>07-05-2021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E0CE83D-15AE-4206-A872-01B0B4D19EF8}" type="slidenum">
              <a:rPr lang="en-IN" smtClean="0"/>
              <a:t>‹#›</a:t>
            </a:fld>
            <a:endParaRPr lang="en-IN"/>
          </a:p>
        </p:txBody>
      </p:sp>
    </p:spTree>
    <p:extLst>
      <p:ext uri="{BB962C8B-B14F-4D97-AF65-F5344CB8AC3E}">
        <p14:creationId xmlns:p14="http://schemas.microsoft.com/office/powerpoint/2010/main" val="1324704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A7803F-4698-4F96-97A9-0403A064BFAE}" type="datetimeFigureOut">
              <a:rPr lang="en-IN" smtClean="0"/>
              <a:t>07-05-2021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0CE83D-15AE-4206-A872-01B0B4D19EF8}" type="slidenum">
              <a:rPr lang="en-IN" smtClean="0"/>
              <a:t>‹#›</a:t>
            </a:fld>
            <a:endParaRPr lang="en-IN"/>
          </a:p>
        </p:txBody>
      </p:sp>
    </p:spTree>
    <p:extLst>
      <p:ext uri="{BB962C8B-B14F-4D97-AF65-F5344CB8AC3E}">
        <p14:creationId xmlns:p14="http://schemas.microsoft.com/office/powerpoint/2010/main" val="1021492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4A7803F-4698-4F96-97A9-0403A064BFAE}" type="datetimeFigureOut">
              <a:rPr lang="en-IN" smtClean="0"/>
              <a:t>07-05-2021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E0CE83D-15AE-4206-A872-01B0B4D19EF8}" type="slidenum">
              <a:rPr lang="en-IN" smtClean="0"/>
              <a:t>‹#›</a:t>
            </a:fld>
            <a:endParaRPr lang="en-IN"/>
          </a:p>
        </p:txBody>
      </p:sp>
    </p:spTree>
    <p:extLst>
      <p:ext uri="{BB962C8B-B14F-4D97-AF65-F5344CB8AC3E}">
        <p14:creationId xmlns:p14="http://schemas.microsoft.com/office/powerpoint/2010/main" val="2131848476"/>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432097-16B0-44FD-A85B-9FE13B1A9DCB}"/>
              </a:ext>
            </a:extLst>
          </p:cNvPr>
          <p:cNvSpPr txBox="1"/>
          <p:nvPr/>
        </p:nvSpPr>
        <p:spPr>
          <a:xfrm>
            <a:off x="0" y="8878"/>
            <a:ext cx="6063449" cy="1015663"/>
          </a:xfrm>
          <a:prstGeom prst="rect">
            <a:avLst/>
          </a:prstGeom>
          <a:noFill/>
        </p:spPr>
        <p:txBody>
          <a:bodyPr wrap="square" rtlCol="0">
            <a:spAutoFit/>
          </a:bodyPr>
          <a:lstStyle/>
          <a:p>
            <a:r>
              <a:rPr lang="en-IN" sz="6000" b="1" dirty="0">
                <a:solidFill>
                  <a:srgbClr val="00B0F0"/>
                </a:solidFill>
                <a:latin typeface="Algerian" panose="04020705040A02060702" pitchFamily="82" charset="0"/>
              </a:rPr>
              <a:t> Mini</a:t>
            </a:r>
            <a:r>
              <a:rPr lang="en-IN" sz="6000" b="1" dirty="0">
                <a:solidFill>
                  <a:srgbClr val="00B0F0"/>
                </a:solidFill>
                <a:effectLst>
                  <a:outerShdw blurRad="38100" dist="38100" dir="2700000" algn="tl">
                    <a:srgbClr val="000000">
                      <a:alpha val="43137"/>
                    </a:srgbClr>
                  </a:outerShdw>
                </a:effectLst>
                <a:latin typeface="Algerian" panose="04020705040A02060702" pitchFamily="82" charset="0"/>
              </a:rPr>
              <a:t> Project</a:t>
            </a:r>
          </a:p>
        </p:txBody>
      </p:sp>
      <p:sp>
        <p:nvSpPr>
          <p:cNvPr id="5" name="TextBox 4">
            <a:extLst>
              <a:ext uri="{FF2B5EF4-FFF2-40B4-BE49-F238E27FC236}">
                <a16:creationId xmlns:a16="http://schemas.microsoft.com/office/drawing/2014/main" id="{0C434F23-42FD-4DF1-9EDD-7D426A9B9CE6}"/>
              </a:ext>
            </a:extLst>
          </p:cNvPr>
          <p:cNvSpPr txBox="1"/>
          <p:nvPr/>
        </p:nvSpPr>
        <p:spPr>
          <a:xfrm>
            <a:off x="2681056" y="2428726"/>
            <a:ext cx="6764785" cy="2000548"/>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IN" sz="3600" dirty="0">
                <a:solidFill>
                  <a:srgbClr val="FFFFFF"/>
                </a:solidFill>
                <a:latin typeface="Bahnschrift SemiBold SemiConden" panose="020B0502040204020203" pitchFamily="34" charset="0"/>
              </a:rPr>
              <a:t>Project Title </a:t>
            </a:r>
          </a:p>
          <a:p>
            <a:pPr algn="ctr"/>
            <a:r>
              <a:rPr lang="en-IN" sz="6000" dirty="0">
                <a:solidFill>
                  <a:srgbClr val="FFFFFF"/>
                </a:solidFill>
                <a:latin typeface="Bahnschrift SemiBold SemiConden" panose="020B0502040204020203" pitchFamily="34" charset="0"/>
              </a:rPr>
              <a:t> </a:t>
            </a:r>
            <a:r>
              <a:rPr lang="en-IN" sz="8800" dirty="0">
                <a:solidFill>
                  <a:srgbClr val="FFFF00"/>
                </a:solidFill>
                <a:latin typeface="Bahnschrift SemiBold SemiConden" panose="020B0502040204020203" pitchFamily="34" charset="0"/>
              </a:rPr>
              <a:t>POCKET CUBE</a:t>
            </a:r>
          </a:p>
        </p:txBody>
      </p:sp>
      <p:sp>
        <p:nvSpPr>
          <p:cNvPr id="6" name="TextBox 5">
            <a:extLst>
              <a:ext uri="{FF2B5EF4-FFF2-40B4-BE49-F238E27FC236}">
                <a16:creationId xmlns:a16="http://schemas.microsoft.com/office/drawing/2014/main" id="{49125441-B927-4B02-8A07-82C107B6FFF9}"/>
              </a:ext>
            </a:extLst>
          </p:cNvPr>
          <p:cNvSpPr txBox="1"/>
          <p:nvPr/>
        </p:nvSpPr>
        <p:spPr>
          <a:xfrm>
            <a:off x="8744506" y="5317724"/>
            <a:ext cx="3071674" cy="830997"/>
          </a:xfrm>
          <a:prstGeom prst="rect">
            <a:avLst/>
          </a:prstGeom>
          <a:noFill/>
        </p:spPr>
        <p:txBody>
          <a:bodyPr wrap="square" rtlCol="0">
            <a:spAutoFit/>
          </a:bodyPr>
          <a:lstStyle/>
          <a:p>
            <a:r>
              <a:rPr lang="en-IN" sz="2400" dirty="0"/>
              <a:t>Guided by </a:t>
            </a:r>
          </a:p>
          <a:p>
            <a:r>
              <a:rPr lang="en-IN" sz="2400" dirty="0"/>
              <a:t>Mr. S. J. </a:t>
            </a:r>
            <a:r>
              <a:rPr lang="en-IN" sz="2400" dirty="0" err="1"/>
              <a:t>Murchite</a:t>
            </a:r>
            <a:endParaRPr lang="en-IN" sz="2400" dirty="0"/>
          </a:p>
        </p:txBody>
      </p:sp>
      <p:sp>
        <p:nvSpPr>
          <p:cNvPr id="2" name="TextBox 1">
            <a:extLst>
              <a:ext uri="{FF2B5EF4-FFF2-40B4-BE49-F238E27FC236}">
                <a16:creationId xmlns:a16="http://schemas.microsoft.com/office/drawing/2014/main" id="{D2996933-B35A-4372-B6B1-146ACEF83067}"/>
              </a:ext>
            </a:extLst>
          </p:cNvPr>
          <p:cNvSpPr txBox="1"/>
          <p:nvPr/>
        </p:nvSpPr>
        <p:spPr>
          <a:xfrm>
            <a:off x="10608816" y="168675"/>
            <a:ext cx="310718" cy="830997"/>
          </a:xfrm>
          <a:prstGeom prst="rect">
            <a:avLst/>
          </a:prstGeom>
          <a:noFill/>
        </p:spPr>
        <p:txBody>
          <a:bodyPr wrap="square" rtlCol="0">
            <a:spAutoFit/>
          </a:bodyPr>
          <a:lstStyle/>
          <a:p>
            <a:r>
              <a:rPr lang="en-IN" sz="4800" dirty="0">
                <a:solidFill>
                  <a:schemeClr val="bg2"/>
                </a:solidFill>
                <a:latin typeface="Bahnschrift SemiBold SemiConden" panose="020B0502040204020203" pitchFamily="34" charset="0"/>
              </a:rPr>
              <a:t>1</a:t>
            </a:r>
          </a:p>
        </p:txBody>
      </p:sp>
    </p:spTree>
    <p:extLst>
      <p:ext uri="{BB962C8B-B14F-4D97-AF65-F5344CB8AC3E}">
        <p14:creationId xmlns:p14="http://schemas.microsoft.com/office/powerpoint/2010/main" val="830004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CB64A-0E84-472E-8B96-16E14ACD9401}"/>
              </a:ext>
            </a:extLst>
          </p:cNvPr>
          <p:cNvSpPr>
            <a:spLocks noGrp="1"/>
          </p:cNvSpPr>
          <p:nvPr>
            <p:ph type="title"/>
          </p:nvPr>
        </p:nvSpPr>
        <p:spPr>
          <a:xfrm>
            <a:off x="0" y="0"/>
            <a:ext cx="9404723" cy="1400530"/>
          </a:xfrm>
        </p:spPr>
        <p:txBody>
          <a:bodyPr/>
          <a:lstStyle/>
          <a:p>
            <a:r>
              <a:rPr lang="en-US" sz="6000" dirty="0">
                <a:solidFill>
                  <a:srgbClr val="FFC000"/>
                </a:solidFill>
                <a:latin typeface="Bahnschrift SemiCondensed" panose="020B0502040204020203" pitchFamily="34" charset="0"/>
              </a:rPr>
              <a:t> Sample Output</a:t>
            </a:r>
            <a:endParaRPr lang="en-IN" sz="6000" dirty="0">
              <a:solidFill>
                <a:srgbClr val="FFC000"/>
              </a:solidFill>
              <a:latin typeface="Bahnschrift SemiCondensed" panose="020B0502040204020203" pitchFamily="34" charset="0"/>
            </a:endParaRPr>
          </a:p>
        </p:txBody>
      </p:sp>
      <p:sp>
        <p:nvSpPr>
          <p:cNvPr id="3" name="Content Placeholder 2">
            <a:extLst>
              <a:ext uri="{FF2B5EF4-FFF2-40B4-BE49-F238E27FC236}">
                <a16:creationId xmlns:a16="http://schemas.microsoft.com/office/drawing/2014/main" id="{4040FE14-6C30-48E8-B4CE-578A3F5C100D}"/>
              </a:ext>
            </a:extLst>
          </p:cNvPr>
          <p:cNvSpPr>
            <a:spLocks noGrp="1"/>
          </p:cNvSpPr>
          <p:nvPr>
            <p:ph idx="1"/>
          </p:nvPr>
        </p:nvSpPr>
        <p:spPr/>
        <p:txBody>
          <a:bodyPr>
            <a:normAutofit/>
          </a:bodyPr>
          <a:lstStyle/>
          <a:p>
            <a:pPr marL="0" marR="0" indent="0">
              <a:lnSpc>
                <a:spcPct val="115000"/>
              </a:lnSpc>
              <a:spcBef>
                <a:spcPts val="0"/>
              </a:spcBef>
              <a:spcAft>
                <a:spcPts val="0"/>
              </a:spcAft>
              <a:buNone/>
            </a:pPr>
            <a:r>
              <a:rPr lang="en-IN" sz="2400" spc="0" dirty="0">
                <a:effectLst/>
                <a:latin typeface="Bahnschrift SemiBold SemiConden" panose="020B0502040204020203" pitchFamily="34" charset="0"/>
                <a:ea typeface="Calibri" panose="020F0502020204030204" pitchFamily="34" charset="0"/>
                <a:cs typeface="Times New Roman" panose="02020603050405020304" pitchFamily="18" charset="0"/>
              </a:rPr>
              <a:t>6</a:t>
            </a:r>
            <a:endParaRPr lang="en-IN" sz="2400" spc="25" dirty="0">
              <a:effectLst/>
              <a:latin typeface="Bahnschrift SemiBold SemiConden" panose="020B0502040204020203" pitchFamily="34" charset="0"/>
              <a:ea typeface="Calibri" panose="020F0502020204030204" pitchFamily="34" charset="0"/>
              <a:cs typeface="Mangal" panose="02040503050203030202" pitchFamily="18" charset="0"/>
            </a:endParaRPr>
          </a:p>
          <a:p>
            <a:pPr marL="0" marR="0" indent="0">
              <a:lnSpc>
                <a:spcPct val="115000"/>
              </a:lnSpc>
              <a:spcBef>
                <a:spcPts val="0"/>
              </a:spcBef>
              <a:spcAft>
                <a:spcPts val="0"/>
              </a:spcAft>
              <a:buNone/>
            </a:pPr>
            <a:r>
              <a:rPr lang="en-IN" sz="2400" spc="0" dirty="0">
                <a:effectLst/>
                <a:latin typeface="Bahnschrift SemiBold SemiConden" panose="020B0502040204020203" pitchFamily="34" charset="0"/>
                <a:ea typeface="Calibri" panose="020F0502020204030204" pitchFamily="34" charset="0"/>
                <a:cs typeface="Times New Roman" panose="02020603050405020304" pitchFamily="18" charset="0"/>
              </a:rPr>
              <a:t>2</a:t>
            </a:r>
            <a:endParaRPr lang="en-IN" sz="2400" spc="25" dirty="0">
              <a:effectLst/>
              <a:latin typeface="Bahnschrift SemiBold SemiConden" panose="020B0502040204020203" pitchFamily="34" charset="0"/>
              <a:ea typeface="Calibri" panose="020F0502020204030204" pitchFamily="34" charset="0"/>
              <a:cs typeface="Mangal" panose="02040503050203030202" pitchFamily="18" charset="0"/>
            </a:endParaRPr>
          </a:p>
          <a:p>
            <a:pPr marL="0" indent="0">
              <a:buNone/>
            </a:pPr>
            <a:endParaRPr lang="en-IN" sz="2400" dirty="0">
              <a:latin typeface="Bahnschrift SemiBold SemiConden" panose="020B0502040204020203" pitchFamily="34" charset="0"/>
            </a:endParaRPr>
          </a:p>
        </p:txBody>
      </p:sp>
      <p:sp>
        <p:nvSpPr>
          <p:cNvPr id="4" name="TextBox 3">
            <a:extLst>
              <a:ext uri="{FF2B5EF4-FFF2-40B4-BE49-F238E27FC236}">
                <a16:creationId xmlns:a16="http://schemas.microsoft.com/office/drawing/2014/main" id="{FB2F12E9-53CD-497A-A336-E3F2F862115B}"/>
              </a:ext>
            </a:extLst>
          </p:cNvPr>
          <p:cNvSpPr txBox="1"/>
          <p:nvPr/>
        </p:nvSpPr>
        <p:spPr>
          <a:xfrm>
            <a:off x="10466772" y="195308"/>
            <a:ext cx="710213" cy="830997"/>
          </a:xfrm>
          <a:prstGeom prst="rect">
            <a:avLst/>
          </a:prstGeom>
          <a:noFill/>
        </p:spPr>
        <p:txBody>
          <a:bodyPr wrap="square" rtlCol="0">
            <a:spAutoFit/>
          </a:bodyPr>
          <a:lstStyle/>
          <a:p>
            <a:r>
              <a:rPr lang="en-IN" sz="4800" dirty="0">
                <a:solidFill>
                  <a:schemeClr val="bg2"/>
                </a:solidFill>
                <a:latin typeface="Bahnschrift SemiBold SemiConden" panose="020B0502040204020203" pitchFamily="34" charset="0"/>
              </a:rPr>
              <a:t>10</a:t>
            </a:r>
          </a:p>
        </p:txBody>
      </p:sp>
    </p:spTree>
    <p:extLst>
      <p:ext uri="{BB962C8B-B14F-4D97-AF65-F5344CB8AC3E}">
        <p14:creationId xmlns:p14="http://schemas.microsoft.com/office/powerpoint/2010/main" val="1876174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321F6-F63D-47ED-A8A8-9B59B35C9493}"/>
              </a:ext>
            </a:extLst>
          </p:cNvPr>
          <p:cNvSpPr>
            <a:spLocks noGrp="1"/>
          </p:cNvSpPr>
          <p:nvPr>
            <p:ph type="title"/>
          </p:nvPr>
        </p:nvSpPr>
        <p:spPr>
          <a:xfrm>
            <a:off x="0" y="0"/>
            <a:ext cx="9404723" cy="1400530"/>
          </a:xfrm>
        </p:spPr>
        <p:txBody>
          <a:bodyPr/>
          <a:lstStyle/>
          <a:p>
            <a:r>
              <a:rPr lang="en-US" sz="6000" dirty="0">
                <a:solidFill>
                  <a:srgbClr val="00B0F0"/>
                </a:solidFill>
                <a:latin typeface="Algerian" panose="04020705040A02060702" pitchFamily="82" charset="0"/>
              </a:rPr>
              <a:t> Requirement Analysis</a:t>
            </a:r>
            <a:endParaRPr lang="en-IN" sz="6000" dirty="0">
              <a:solidFill>
                <a:srgbClr val="00B0F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9A3B0C31-C9B7-4472-91FC-4885E660676D}"/>
              </a:ext>
            </a:extLst>
          </p:cNvPr>
          <p:cNvSpPr>
            <a:spLocks noGrp="1"/>
          </p:cNvSpPr>
          <p:nvPr>
            <p:ph idx="1"/>
          </p:nvPr>
        </p:nvSpPr>
        <p:spPr>
          <a:xfrm>
            <a:off x="458182" y="1236172"/>
            <a:ext cx="9875426" cy="4195481"/>
          </a:xfrm>
        </p:spPr>
        <p:txBody>
          <a:bodyPr>
            <a:noAutofit/>
          </a:bodyPr>
          <a:lstStyle/>
          <a:p>
            <a:pPr marL="457200" marR="0" indent="0" algn="just">
              <a:spcBef>
                <a:spcPts val="0"/>
              </a:spcBef>
              <a:spcAft>
                <a:spcPts val="0"/>
              </a:spcAft>
              <a:buNone/>
            </a:pPr>
            <a:r>
              <a:rPr lang="en-US" sz="2400" spc="25" dirty="0">
                <a:latin typeface="Bahnschrift SemiBold SemiConden" panose="020B0502040204020203" pitchFamily="34" charset="0"/>
                <a:ea typeface="Times New Roman" panose="02020603050405020304" pitchFamily="18" charset="0"/>
                <a:cs typeface="Times New Roman" panose="02020603050405020304" pitchFamily="18" charset="0"/>
              </a:rPr>
              <a:t>	F</a:t>
            </a:r>
            <a:r>
              <a:rPr lang="en-US" sz="2400"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or </a:t>
            </a:r>
            <a:r>
              <a:rPr lang="en-US" sz="2400" b="1"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Case 1</a:t>
            </a:r>
            <a:r>
              <a:rPr lang="en-US" sz="2400"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 the index 0,1,2,3 has 0,0,0,0 which is a complete face.</a:t>
            </a:r>
            <a:r>
              <a:rPr lang="en-IN" sz="2400" spc="25" dirty="0">
                <a:latin typeface="Bahnschrift SemiBold SemiConden" panose="020B0502040204020203" pitchFamily="34" charset="0"/>
                <a:ea typeface="Times New Roman" panose="02020603050405020304" pitchFamily="18" charset="0"/>
                <a:cs typeface="Mangal" panose="02040503050203030202" pitchFamily="18" charset="0"/>
              </a:rPr>
              <a:t> </a:t>
            </a:r>
            <a:r>
              <a:rPr lang="en-US" sz="2400"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Similarly, 4,5,10,11 has 1,1,1,1 ; 6,7,12,13 has 2,2,2,2 ; 8,9,14,15 has 3,3,3,3 ; 16,17,18,19 has 4,4,4,4 ; 20,21,22,23 has 5,5,5,5, which are the complete</a:t>
            </a:r>
            <a:r>
              <a:rPr lang="en-IN" sz="2400" spc="25" dirty="0">
                <a:latin typeface="Bahnschrift SemiBold SemiConden" panose="020B0502040204020203" pitchFamily="34" charset="0"/>
                <a:ea typeface="Times New Roman" panose="02020603050405020304" pitchFamily="18" charset="0"/>
                <a:cs typeface="Mangal" panose="02040503050203030202" pitchFamily="18" charset="0"/>
              </a:rPr>
              <a:t> </a:t>
            </a:r>
            <a:r>
              <a:rPr lang="en-US" sz="2400"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faces.</a:t>
            </a:r>
            <a:endParaRPr lang="en-IN" sz="2400" spc="25" dirty="0">
              <a:effectLst/>
              <a:latin typeface="Bahnschrift SemiBold SemiConden" panose="020B0502040204020203" pitchFamily="34" charset="0"/>
              <a:ea typeface="Calibri" panose="020F0502020204030204" pitchFamily="34" charset="0"/>
              <a:cs typeface="Mangal" panose="02040503050203030202" pitchFamily="18" charset="0"/>
            </a:endParaRPr>
          </a:p>
          <a:p>
            <a:pPr marL="0" marR="0" indent="0" algn="just">
              <a:spcBef>
                <a:spcPts val="0"/>
              </a:spcBef>
              <a:spcAft>
                <a:spcPts val="0"/>
              </a:spcAft>
              <a:buNone/>
            </a:pPr>
            <a:r>
              <a:rPr lang="en-US" sz="2400"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 </a:t>
            </a:r>
            <a:endParaRPr lang="en-IN" sz="2400" spc="25" dirty="0">
              <a:latin typeface="Bahnschrift SemiBold SemiConden" panose="020B0502040204020203" pitchFamily="34" charset="0"/>
              <a:ea typeface="Times New Roman" panose="02020603050405020304" pitchFamily="18" charset="0"/>
              <a:cs typeface="Mangal" panose="02040503050203030202" pitchFamily="18" charset="0"/>
            </a:endParaRPr>
          </a:p>
          <a:p>
            <a:pPr marL="0" marR="0" indent="0" algn="just">
              <a:spcBef>
                <a:spcPts val="0"/>
              </a:spcBef>
              <a:spcAft>
                <a:spcPts val="0"/>
              </a:spcAft>
              <a:buNone/>
            </a:pPr>
            <a:r>
              <a:rPr lang="en-IN" sz="2400" spc="25" dirty="0">
                <a:latin typeface="Bahnschrift SemiBold SemiConden" panose="020B0502040204020203" pitchFamily="34" charset="0"/>
                <a:ea typeface="Times New Roman" panose="02020603050405020304" pitchFamily="18" charset="0"/>
                <a:cs typeface="Mangal" panose="02040503050203030202" pitchFamily="18" charset="0"/>
              </a:rPr>
              <a:t>	</a:t>
            </a:r>
            <a:r>
              <a:rPr lang="en-US" sz="2400"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index :     0  1  2  3  4  5  6  7  8  9  10 11  12  13 14 15  16  17  18  19  20 21  22 23</a:t>
            </a:r>
            <a:endParaRPr lang="en-IN" sz="2400" spc="25" dirty="0">
              <a:effectLst/>
              <a:latin typeface="Bahnschrift SemiBold SemiConden" panose="020B0502040204020203" pitchFamily="34" charset="0"/>
              <a:ea typeface="Calibri" panose="020F0502020204030204" pitchFamily="34" charset="0"/>
              <a:cs typeface="Mangal" panose="02040503050203030202" pitchFamily="18" charset="0"/>
            </a:endParaRPr>
          </a:p>
          <a:p>
            <a:pPr marL="0" marR="0" indent="0" algn="just">
              <a:spcBef>
                <a:spcPts val="0"/>
              </a:spcBef>
              <a:spcAft>
                <a:spcPts val="0"/>
              </a:spcAft>
              <a:buNone/>
            </a:pPr>
            <a:r>
              <a:rPr lang="en-US" sz="2400"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	values:    0  0 0  0  1   1   2  2  3  3  1   1   2   2   3   3   4   4   4   4   5   5   5   5</a:t>
            </a:r>
            <a:endParaRPr lang="en-IN" sz="2400" spc="25" dirty="0">
              <a:effectLst/>
              <a:latin typeface="Bahnschrift SemiBold SemiConden" panose="020B0502040204020203" pitchFamily="34" charset="0"/>
              <a:ea typeface="Calibri" panose="020F0502020204030204" pitchFamily="34" charset="0"/>
              <a:cs typeface="Mangal" panose="02040503050203030202" pitchFamily="18" charset="0"/>
            </a:endParaRPr>
          </a:p>
          <a:p>
            <a:pPr marL="0" marR="0" indent="0" algn="just">
              <a:spcBef>
                <a:spcPts val="0"/>
              </a:spcBef>
              <a:spcAft>
                <a:spcPts val="0"/>
              </a:spcAft>
              <a:buNone/>
            </a:pPr>
            <a:r>
              <a:rPr lang="en-US" sz="2400"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 </a:t>
            </a:r>
            <a:endParaRPr lang="en-IN" sz="2400" spc="25" dirty="0">
              <a:effectLst/>
              <a:latin typeface="Bahnschrift SemiBold SemiConden" panose="020B0502040204020203" pitchFamily="34" charset="0"/>
              <a:ea typeface="Calibri" panose="020F0502020204030204" pitchFamily="34" charset="0"/>
              <a:cs typeface="Mangal" panose="02040503050203030202" pitchFamily="18" charset="0"/>
            </a:endParaRPr>
          </a:p>
          <a:p>
            <a:pPr marL="0" marR="0" indent="0" algn="just">
              <a:spcBef>
                <a:spcPts val="0"/>
              </a:spcBef>
              <a:spcAft>
                <a:spcPts val="0"/>
              </a:spcAft>
              <a:buNone/>
            </a:pPr>
            <a:r>
              <a:rPr lang="en-US" sz="2400"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		Also, for </a:t>
            </a:r>
            <a:r>
              <a:rPr lang="en-US" sz="2400" b="1"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Case 2</a:t>
            </a:r>
            <a:r>
              <a:rPr lang="en-US" sz="2400"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 the index 4,5,10,11 having 1,1,1,1 &amp; 8,9,14,15 having 3,3,3,3</a:t>
            </a:r>
            <a:r>
              <a:rPr lang="en-IN" sz="2400" spc="25" dirty="0">
                <a:latin typeface="Bahnschrift SemiBold SemiConden" panose="020B0502040204020203" pitchFamily="34" charset="0"/>
                <a:ea typeface="Times New Roman" panose="02020603050405020304" pitchFamily="18" charset="0"/>
                <a:cs typeface="Mangal" panose="02040503050203030202" pitchFamily="18" charset="0"/>
              </a:rPr>
              <a:t> 	</a:t>
            </a:r>
            <a:r>
              <a:rPr lang="en-US" sz="2400"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is complete faces  	while remaining are flipped </a:t>
            </a:r>
            <a:r>
              <a:rPr lang="en-US" sz="2400" u="sng"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vertically top ward</a:t>
            </a:r>
            <a:r>
              <a:rPr lang="en-US" sz="2400"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 as shown</a:t>
            </a:r>
            <a:r>
              <a:rPr lang="en-IN" sz="2400" spc="25" dirty="0">
                <a:latin typeface="Bahnschrift SemiBold SemiConden" panose="020B0502040204020203" pitchFamily="34" charset="0"/>
                <a:ea typeface="Times New Roman" panose="02020603050405020304" pitchFamily="18" charset="0"/>
                <a:cs typeface="Mangal" panose="02040503050203030202" pitchFamily="18" charset="0"/>
              </a:rPr>
              <a:t> 	</a:t>
            </a:r>
            <a:r>
              <a:rPr lang="en-US" sz="2400"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below:</a:t>
            </a:r>
            <a:endParaRPr lang="en-IN" sz="2400" spc="25" dirty="0">
              <a:effectLst/>
              <a:latin typeface="Bahnschrift SemiBold SemiConden" panose="020B0502040204020203" pitchFamily="34" charset="0"/>
              <a:ea typeface="Calibri" panose="020F0502020204030204" pitchFamily="34" charset="0"/>
              <a:cs typeface="Mangal" panose="02040503050203030202" pitchFamily="18" charset="0"/>
            </a:endParaRPr>
          </a:p>
          <a:p>
            <a:pPr marL="0" marR="0" indent="0" algn="just">
              <a:spcBef>
                <a:spcPts val="0"/>
              </a:spcBef>
              <a:spcAft>
                <a:spcPts val="0"/>
              </a:spcAft>
              <a:buNone/>
            </a:pPr>
            <a:r>
              <a:rPr lang="en-US" sz="2400"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 </a:t>
            </a:r>
            <a:endParaRPr lang="en-IN" sz="2400" spc="25" dirty="0">
              <a:latin typeface="Bahnschrift SemiBold SemiConden" panose="020B0502040204020203" pitchFamily="34" charset="0"/>
              <a:ea typeface="Times New Roman" panose="02020603050405020304" pitchFamily="18" charset="0"/>
              <a:cs typeface="Mangal" panose="02040503050203030202" pitchFamily="18" charset="0"/>
            </a:endParaRPr>
          </a:p>
          <a:p>
            <a:pPr marL="0" marR="0" indent="0" algn="just">
              <a:spcBef>
                <a:spcPts val="0"/>
              </a:spcBef>
              <a:spcAft>
                <a:spcPts val="0"/>
              </a:spcAft>
              <a:buNone/>
            </a:pPr>
            <a:r>
              <a:rPr lang="en-IN" sz="2400" spc="25" dirty="0">
                <a:effectLst/>
                <a:latin typeface="Bahnschrift SemiBold SemiConden" panose="020B0502040204020203" pitchFamily="34" charset="0"/>
                <a:ea typeface="Times New Roman" panose="02020603050405020304" pitchFamily="18" charset="0"/>
                <a:cs typeface="Mangal" panose="02040503050203030202" pitchFamily="18" charset="0"/>
              </a:rPr>
              <a:t>	</a:t>
            </a:r>
            <a:r>
              <a:rPr lang="en-US" sz="2400"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index :     0  1  2  3  4  5  6  7  8  9  10 11  12  13  14 15 16  17  18  19 20 21  22  23</a:t>
            </a:r>
            <a:endParaRPr lang="en-IN" sz="2400" spc="25" dirty="0">
              <a:effectLst/>
              <a:latin typeface="Bahnschrift SemiBold SemiConden" panose="020B0502040204020203" pitchFamily="34" charset="0"/>
              <a:ea typeface="Calibri" panose="020F0502020204030204" pitchFamily="34" charset="0"/>
              <a:cs typeface="Mangal" panose="02040503050203030202" pitchFamily="18" charset="0"/>
            </a:endParaRPr>
          </a:p>
          <a:p>
            <a:pPr marL="0" marR="0" indent="0" algn="just">
              <a:spcBef>
                <a:spcPts val="0"/>
              </a:spcBef>
              <a:spcAft>
                <a:spcPts val="0"/>
              </a:spcAft>
              <a:buNone/>
            </a:pPr>
            <a:r>
              <a:rPr lang="en-US" sz="2400"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	values:    0  4  0  4  1  1  2   5  3  3  1   1   2   5   3   3  4   0   4   0   5   2   5   2</a:t>
            </a:r>
            <a:endParaRPr lang="en-IN" sz="2400" spc="25" dirty="0">
              <a:effectLst/>
              <a:latin typeface="Bahnschrift SemiBold SemiConden" panose="020B0502040204020203" pitchFamily="34" charset="0"/>
              <a:ea typeface="Calibri" panose="020F0502020204030204" pitchFamily="34" charset="0"/>
              <a:cs typeface="Mangal" panose="02040503050203030202" pitchFamily="18" charset="0"/>
            </a:endParaRPr>
          </a:p>
          <a:p>
            <a:pPr marL="0" marR="0" indent="0" algn="just">
              <a:spcBef>
                <a:spcPts val="600"/>
              </a:spcBef>
              <a:spcAft>
                <a:spcPts val="1800"/>
              </a:spcAft>
              <a:buNone/>
            </a:pPr>
            <a:r>
              <a:rPr lang="en-US" sz="2400"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 </a:t>
            </a:r>
            <a:endParaRPr lang="en-IN" sz="2400" spc="25" dirty="0">
              <a:latin typeface="Bahnschrift SemiBold SemiConden" panose="020B0502040204020203" pitchFamily="34" charset="0"/>
              <a:ea typeface="Times New Roman" panose="02020603050405020304" pitchFamily="18" charset="0"/>
              <a:cs typeface="Mangal" panose="02040503050203030202" pitchFamily="18" charset="0"/>
            </a:endParaRPr>
          </a:p>
          <a:p>
            <a:pPr marL="0" indent="0" algn="just">
              <a:buNone/>
            </a:pPr>
            <a:endParaRPr lang="en-IN" sz="2400" dirty="0">
              <a:latin typeface="Bahnschrift SemiBold SemiConden" panose="020B0502040204020203" pitchFamily="34" charset="0"/>
            </a:endParaRPr>
          </a:p>
        </p:txBody>
      </p:sp>
      <p:sp>
        <p:nvSpPr>
          <p:cNvPr id="4" name="TextBox 3">
            <a:extLst>
              <a:ext uri="{FF2B5EF4-FFF2-40B4-BE49-F238E27FC236}">
                <a16:creationId xmlns:a16="http://schemas.microsoft.com/office/drawing/2014/main" id="{E9A24924-7288-4FDB-8F5E-4BBEF3514939}"/>
              </a:ext>
            </a:extLst>
          </p:cNvPr>
          <p:cNvSpPr txBox="1"/>
          <p:nvPr/>
        </p:nvSpPr>
        <p:spPr>
          <a:xfrm>
            <a:off x="10502284" y="195308"/>
            <a:ext cx="577048" cy="830997"/>
          </a:xfrm>
          <a:prstGeom prst="rect">
            <a:avLst/>
          </a:prstGeom>
          <a:noFill/>
        </p:spPr>
        <p:txBody>
          <a:bodyPr wrap="square" rtlCol="0">
            <a:spAutoFit/>
          </a:bodyPr>
          <a:lstStyle/>
          <a:p>
            <a:r>
              <a:rPr lang="en-IN" sz="4800" dirty="0">
                <a:solidFill>
                  <a:schemeClr val="bg2"/>
                </a:solidFill>
                <a:latin typeface="Bahnschrift SemiBold SemiConden" panose="020B0502040204020203" pitchFamily="34" charset="0"/>
              </a:rPr>
              <a:t>11</a:t>
            </a:r>
          </a:p>
        </p:txBody>
      </p:sp>
    </p:spTree>
    <p:extLst>
      <p:ext uri="{BB962C8B-B14F-4D97-AF65-F5344CB8AC3E}">
        <p14:creationId xmlns:p14="http://schemas.microsoft.com/office/powerpoint/2010/main" val="1099832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609CBC-3303-4DDA-A7A6-25738A1E414A}"/>
              </a:ext>
            </a:extLst>
          </p:cNvPr>
          <p:cNvSpPr>
            <a:spLocks noGrp="1"/>
          </p:cNvSpPr>
          <p:nvPr>
            <p:ph type="title"/>
          </p:nvPr>
        </p:nvSpPr>
        <p:spPr>
          <a:xfrm>
            <a:off x="0" y="0"/>
            <a:ext cx="9404723" cy="1400530"/>
          </a:xfrm>
        </p:spPr>
        <p:txBody>
          <a:bodyPr/>
          <a:lstStyle/>
          <a:p>
            <a:r>
              <a:rPr lang="en-US" sz="6000" dirty="0">
                <a:solidFill>
                  <a:srgbClr val="00B0F0"/>
                </a:solidFill>
                <a:latin typeface="Algerian" panose="04020705040A02060702" pitchFamily="82" charset="0"/>
              </a:rPr>
              <a:t> Requirement Analysis</a:t>
            </a:r>
            <a:endParaRPr lang="en-IN" sz="6000" dirty="0">
              <a:solidFill>
                <a:srgbClr val="00B0F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B8DE00A7-A258-4220-B50E-B29DCEECB5AC}"/>
              </a:ext>
            </a:extLst>
          </p:cNvPr>
          <p:cNvSpPr>
            <a:spLocks noGrp="1"/>
          </p:cNvSpPr>
          <p:nvPr>
            <p:ph idx="1"/>
          </p:nvPr>
        </p:nvSpPr>
        <p:spPr>
          <a:xfrm>
            <a:off x="836982" y="1127073"/>
            <a:ext cx="9674180" cy="4195481"/>
          </a:xfrm>
        </p:spPr>
        <p:txBody>
          <a:bodyPr>
            <a:noAutofit/>
          </a:bodyPr>
          <a:lstStyle/>
          <a:p>
            <a:pPr marL="0" marR="0" indent="0" algn="just">
              <a:spcBef>
                <a:spcPts val="600"/>
              </a:spcBef>
              <a:spcAft>
                <a:spcPts val="1800"/>
              </a:spcAft>
              <a:buNone/>
            </a:pPr>
            <a:r>
              <a:rPr lang="en-US" sz="2400"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For </a:t>
            </a:r>
            <a:r>
              <a:rPr lang="en-US" sz="2400" b="1"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Case 3</a:t>
            </a:r>
            <a:r>
              <a:rPr lang="en-US" sz="2400"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 the index 6,7,12,13 having 2,2,2,2 &amp; 20,21,22,23 having 5,5,5,5 is</a:t>
            </a:r>
            <a:r>
              <a:rPr lang="en-IN" sz="2400" spc="25" dirty="0">
                <a:latin typeface="Bahnschrift SemiBold SemiConden" panose="020B0502040204020203" pitchFamily="34" charset="0"/>
                <a:ea typeface="Times New Roman" panose="02020603050405020304" pitchFamily="18" charset="0"/>
                <a:cs typeface="Mangal" panose="02040503050203030202" pitchFamily="18" charset="0"/>
              </a:rPr>
              <a:t> </a:t>
            </a:r>
            <a:r>
              <a:rPr lang="en-US" sz="2400"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complete faces while remaining are flipped </a:t>
            </a:r>
            <a:r>
              <a:rPr lang="en-US" sz="2400" u="sng"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horizontally in anticlockwise</a:t>
            </a:r>
            <a:r>
              <a:rPr lang="en-US" sz="2400"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 </a:t>
            </a:r>
            <a:r>
              <a:rPr lang="en-US" sz="2400" u="sng"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direction</a:t>
            </a:r>
            <a:r>
              <a:rPr lang="en-US" sz="2400"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 as shown below:</a:t>
            </a:r>
            <a:endParaRPr lang="en-IN" sz="2400" spc="25" dirty="0">
              <a:effectLst/>
              <a:latin typeface="Bahnschrift SemiBold SemiConden" panose="020B0502040204020203" pitchFamily="34" charset="0"/>
              <a:ea typeface="Calibri" panose="020F0502020204030204" pitchFamily="34" charset="0"/>
              <a:cs typeface="Mangal" panose="02040503050203030202" pitchFamily="18" charset="0"/>
            </a:endParaRPr>
          </a:p>
          <a:p>
            <a:pPr marL="0" marR="0" indent="0" algn="just">
              <a:spcBef>
                <a:spcPts val="0"/>
              </a:spcBef>
              <a:spcAft>
                <a:spcPts val="0"/>
              </a:spcAft>
              <a:buNone/>
            </a:pPr>
            <a:r>
              <a:rPr lang="en-US" sz="2400"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 </a:t>
            </a:r>
            <a:endParaRPr lang="en-IN" sz="2400" spc="25" dirty="0">
              <a:latin typeface="Bahnschrift SemiBold SemiConden" panose="020B0502040204020203" pitchFamily="34" charset="0"/>
              <a:ea typeface="Times New Roman" panose="02020603050405020304" pitchFamily="18" charset="0"/>
              <a:cs typeface="Mangal" panose="02040503050203030202" pitchFamily="18" charset="0"/>
            </a:endParaRPr>
          </a:p>
          <a:p>
            <a:pPr marL="0" marR="0" indent="0" algn="just">
              <a:spcBef>
                <a:spcPts val="0"/>
              </a:spcBef>
              <a:spcAft>
                <a:spcPts val="0"/>
              </a:spcAft>
              <a:buNone/>
            </a:pPr>
            <a:r>
              <a:rPr lang="en-US" sz="2400"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index :     0  1  2  3  4  5  6  7  8  9  10 11 12 13 14 15 16 17 18 19 20 21 22 23</a:t>
            </a:r>
            <a:endParaRPr lang="en-IN" sz="2400" spc="25" dirty="0">
              <a:effectLst/>
              <a:latin typeface="Bahnschrift SemiBold SemiConden" panose="020B0502040204020203" pitchFamily="34" charset="0"/>
              <a:ea typeface="Calibri" panose="020F0502020204030204" pitchFamily="34" charset="0"/>
              <a:cs typeface="Mangal" panose="02040503050203030202" pitchFamily="18" charset="0"/>
            </a:endParaRPr>
          </a:p>
          <a:p>
            <a:pPr marL="0" marR="0" indent="0" algn="just">
              <a:spcBef>
                <a:spcPts val="0"/>
              </a:spcBef>
              <a:spcAft>
                <a:spcPts val="0"/>
              </a:spcAft>
              <a:buNone/>
            </a:pPr>
            <a:r>
              <a:rPr lang="en-US" sz="2400"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values:     4  4  0  0  3  1  2  2  3  1  3   1   2   2   3   1  4   4   0   0   5   5   5   5</a:t>
            </a:r>
            <a:endParaRPr lang="en-IN" sz="2400" spc="25" dirty="0">
              <a:effectLst/>
              <a:latin typeface="Bahnschrift SemiBold SemiConden" panose="020B0502040204020203" pitchFamily="34" charset="0"/>
              <a:ea typeface="Calibri" panose="020F0502020204030204" pitchFamily="34" charset="0"/>
              <a:cs typeface="Mangal" panose="02040503050203030202" pitchFamily="18" charset="0"/>
            </a:endParaRPr>
          </a:p>
          <a:p>
            <a:pPr marL="0" marR="0" indent="0" algn="just">
              <a:spcBef>
                <a:spcPts val="0"/>
              </a:spcBef>
              <a:spcAft>
                <a:spcPts val="0"/>
              </a:spcAft>
              <a:buNone/>
            </a:pPr>
            <a:r>
              <a:rPr lang="en-US" sz="2400"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 </a:t>
            </a:r>
            <a:endParaRPr lang="en-IN" sz="2400" spc="25" dirty="0">
              <a:effectLst/>
              <a:latin typeface="Bahnschrift SemiBold SemiConden" panose="020B0502040204020203" pitchFamily="34" charset="0"/>
              <a:ea typeface="Calibri" panose="020F0502020204030204" pitchFamily="34" charset="0"/>
              <a:cs typeface="Mangal" panose="02040503050203030202" pitchFamily="18" charset="0"/>
            </a:endParaRPr>
          </a:p>
          <a:p>
            <a:pPr marL="0" marR="0" indent="0" algn="just">
              <a:spcBef>
                <a:spcPts val="0"/>
              </a:spcBef>
              <a:spcAft>
                <a:spcPts val="0"/>
              </a:spcAft>
              <a:buNone/>
            </a:pPr>
            <a:r>
              <a:rPr lang="en-US" sz="2400"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For </a:t>
            </a:r>
            <a:r>
              <a:rPr lang="en-US" sz="2400" b="1"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Case 4</a:t>
            </a:r>
            <a:r>
              <a:rPr lang="en-US" sz="2400"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 the index 6,7,12,13 having 2,2,2,2 &amp; 20,21,22,23 having 5,5,5,5 is</a:t>
            </a:r>
            <a:endParaRPr lang="en-IN" sz="2400" spc="25" dirty="0">
              <a:effectLst/>
              <a:latin typeface="Bahnschrift SemiBold SemiConden" panose="020B0502040204020203" pitchFamily="34" charset="0"/>
              <a:ea typeface="Calibri" panose="020F0502020204030204" pitchFamily="34" charset="0"/>
              <a:cs typeface="Mangal" panose="02040503050203030202" pitchFamily="18" charset="0"/>
            </a:endParaRPr>
          </a:p>
          <a:p>
            <a:pPr marL="0" marR="0" indent="0" algn="just">
              <a:spcBef>
                <a:spcPts val="0"/>
              </a:spcBef>
              <a:spcAft>
                <a:spcPts val="0"/>
              </a:spcAft>
              <a:buNone/>
            </a:pPr>
            <a:r>
              <a:rPr lang="en-US" sz="2400"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complete faces while remaining are flipped </a:t>
            </a:r>
            <a:r>
              <a:rPr lang="en-US" sz="2400" u="sng"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horizontally in clockwise direction </a:t>
            </a:r>
            <a:endParaRPr lang="en-IN" sz="2400" spc="25" dirty="0">
              <a:effectLst/>
              <a:latin typeface="Bahnschrift SemiBold SemiConden" panose="020B0502040204020203" pitchFamily="34" charset="0"/>
              <a:ea typeface="Calibri" panose="020F0502020204030204" pitchFamily="34" charset="0"/>
              <a:cs typeface="Mangal" panose="02040503050203030202" pitchFamily="18" charset="0"/>
            </a:endParaRPr>
          </a:p>
          <a:p>
            <a:pPr marL="0" marR="0" indent="0" algn="just">
              <a:spcBef>
                <a:spcPts val="0"/>
              </a:spcBef>
              <a:spcAft>
                <a:spcPts val="0"/>
              </a:spcAft>
              <a:buNone/>
            </a:pPr>
            <a:r>
              <a:rPr lang="en-US" sz="2400"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as shown below:</a:t>
            </a:r>
            <a:endParaRPr lang="en-IN" sz="2400" spc="25" dirty="0">
              <a:effectLst/>
              <a:latin typeface="Bahnschrift SemiBold SemiConden" panose="020B0502040204020203" pitchFamily="34" charset="0"/>
              <a:ea typeface="Calibri" panose="020F0502020204030204" pitchFamily="34" charset="0"/>
              <a:cs typeface="Mangal" panose="02040503050203030202" pitchFamily="18" charset="0"/>
            </a:endParaRPr>
          </a:p>
          <a:p>
            <a:pPr marL="0" marR="0" indent="0" algn="just">
              <a:spcBef>
                <a:spcPts val="0"/>
              </a:spcBef>
              <a:spcAft>
                <a:spcPts val="0"/>
              </a:spcAft>
              <a:buNone/>
            </a:pPr>
            <a:r>
              <a:rPr lang="en-US" sz="2400"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 </a:t>
            </a:r>
            <a:endParaRPr lang="en-IN" sz="2400" spc="25" dirty="0">
              <a:effectLst/>
              <a:latin typeface="Bahnschrift SemiBold SemiConden" panose="020B0502040204020203" pitchFamily="34" charset="0"/>
              <a:ea typeface="Calibri" panose="020F0502020204030204" pitchFamily="34" charset="0"/>
              <a:cs typeface="Mangal" panose="02040503050203030202" pitchFamily="18" charset="0"/>
            </a:endParaRPr>
          </a:p>
          <a:p>
            <a:pPr marL="0" marR="0" indent="0" algn="just">
              <a:spcBef>
                <a:spcPts val="0"/>
              </a:spcBef>
              <a:spcAft>
                <a:spcPts val="0"/>
              </a:spcAft>
              <a:buNone/>
            </a:pPr>
            <a:r>
              <a:rPr lang="en-US" sz="2400"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index :     0  1  2  3  4  5  6  7  8  9  10 11 12 13 14 15 16 17 18 19 20 21 22 23</a:t>
            </a:r>
            <a:endParaRPr lang="en-IN" sz="2400" spc="25" dirty="0">
              <a:effectLst/>
              <a:latin typeface="Bahnschrift SemiBold SemiConden" panose="020B0502040204020203" pitchFamily="34" charset="0"/>
              <a:ea typeface="Calibri" panose="020F0502020204030204" pitchFamily="34" charset="0"/>
              <a:cs typeface="Mangal" panose="02040503050203030202" pitchFamily="18" charset="0"/>
            </a:endParaRPr>
          </a:p>
          <a:p>
            <a:pPr marL="0" marR="0" indent="0" algn="just">
              <a:spcBef>
                <a:spcPts val="0"/>
              </a:spcBef>
              <a:spcAft>
                <a:spcPts val="0"/>
              </a:spcAft>
              <a:buNone/>
            </a:pPr>
            <a:r>
              <a:rPr lang="en-US" sz="2400"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values:     0  0  4  4  1  3  2  2  1  3  1   3   2   2   1   3   0   0   4   4   5   5   5   5</a:t>
            </a:r>
            <a:endParaRPr lang="en-IN" sz="2400" spc="25" dirty="0">
              <a:effectLst/>
              <a:latin typeface="Bahnschrift SemiBold SemiConden" panose="020B0502040204020203" pitchFamily="34" charset="0"/>
              <a:ea typeface="Calibri" panose="020F0502020204030204" pitchFamily="34" charset="0"/>
              <a:cs typeface="Mangal" panose="02040503050203030202" pitchFamily="18" charset="0"/>
            </a:endParaRPr>
          </a:p>
          <a:p>
            <a:pPr marL="0" marR="0" indent="0" algn="just">
              <a:spcBef>
                <a:spcPts val="0"/>
              </a:spcBef>
              <a:spcAft>
                <a:spcPts val="0"/>
              </a:spcAft>
              <a:buNone/>
            </a:pPr>
            <a:r>
              <a:rPr lang="en-US" sz="2400"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 </a:t>
            </a:r>
            <a:endParaRPr lang="en-IN" sz="2400" spc="25" dirty="0">
              <a:effectLst/>
              <a:latin typeface="Bahnschrift SemiBold SemiConden" panose="020B0502040204020203" pitchFamily="34" charset="0"/>
              <a:ea typeface="Calibri" panose="020F0502020204030204" pitchFamily="34" charset="0"/>
              <a:cs typeface="Mangal" panose="02040503050203030202" pitchFamily="18" charset="0"/>
            </a:endParaRPr>
          </a:p>
          <a:p>
            <a:endParaRPr lang="en-IN" sz="2400" dirty="0"/>
          </a:p>
        </p:txBody>
      </p:sp>
    </p:spTree>
    <p:extLst>
      <p:ext uri="{BB962C8B-B14F-4D97-AF65-F5344CB8AC3E}">
        <p14:creationId xmlns:p14="http://schemas.microsoft.com/office/powerpoint/2010/main" val="1416431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785E3-FB26-4AF7-8C0C-70533D475DCB}"/>
              </a:ext>
            </a:extLst>
          </p:cNvPr>
          <p:cNvSpPr>
            <a:spLocks noGrp="1"/>
          </p:cNvSpPr>
          <p:nvPr>
            <p:ph type="title"/>
          </p:nvPr>
        </p:nvSpPr>
        <p:spPr>
          <a:xfrm>
            <a:off x="0" y="0"/>
            <a:ext cx="9404723" cy="1400530"/>
          </a:xfrm>
        </p:spPr>
        <p:txBody>
          <a:bodyPr/>
          <a:lstStyle/>
          <a:p>
            <a:r>
              <a:rPr lang="en-IN" sz="6000" dirty="0">
                <a:solidFill>
                  <a:srgbClr val="00B0F0"/>
                </a:solidFill>
                <a:latin typeface="Algerian" panose="04020705040A02060702" pitchFamily="82" charset="0"/>
              </a:rPr>
              <a:t> Algorithm</a:t>
            </a:r>
          </a:p>
        </p:txBody>
      </p:sp>
      <p:sp>
        <p:nvSpPr>
          <p:cNvPr id="3" name="Content Placeholder 2">
            <a:extLst>
              <a:ext uri="{FF2B5EF4-FFF2-40B4-BE49-F238E27FC236}">
                <a16:creationId xmlns:a16="http://schemas.microsoft.com/office/drawing/2014/main" id="{1FD272FD-4F28-444D-86F8-C70755C70974}"/>
              </a:ext>
            </a:extLst>
          </p:cNvPr>
          <p:cNvSpPr>
            <a:spLocks noGrp="1"/>
          </p:cNvSpPr>
          <p:nvPr>
            <p:ph idx="1"/>
          </p:nvPr>
        </p:nvSpPr>
        <p:spPr>
          <a:xfrm>
            <a:off x="-868680" y="923056"/>
            <a:ext cx="12326112" cy="4195481"/>
          </a:xfrm>
        </p:spPr>
        <p:txBody>
          <a:bodyPr>
            <a:noAutofit/>
          </a:bodyPr>
          <a:lstStyle/>
          <a:p>
            <a:pPr marL="1714500" marR="0" lvl="3" indent="-342900" algn="just">
              <a:spcBef>
                <a:spcPts val="0"/>
              </a:spcBef>
              <a:spcAft>
                <a:spcPts val="0"/>
              </a:spcAft>
              <a:buFont typeface="+mj-lt"/>
              <a:buAutoNum type="arabicPeriod"/>
              <a:tabLst>
                <a:tab pos="523875" algn="l"/>
                <a:tab pos="1828800" algn="l"/>
              </a:tabLst>
            </a:pPr>
            <a:r>
              <a:rPr lang="en-US" sz="2400"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Start</a:t>
            </a:r>
            <a:endParaRPr lang="en-IN" sz="2400" spc="25" dirty="0">
              <a:effectLst/>
              <a:latin typeface="Bahnschrift SemiBold SemiConden" panose="020B0502040204020203" pitchFamily="34" charset="0"/>
              <a:ea typeface="Calibri" panose="020F0502020204030204" pitchFamily="34" charset="0"/>
              <a:cs typeface="Mangal" panose="02040503050203030202" pitchFamily="18" charset="0"/>
            </a:endParaRPr>
          </a:p>
          <a:p>
            <a:pPr marL="1714500" marR="0" lvl="3" indent="-342900" algn="just">
              <a:spcBef>
                <a:spcPts val="0"/>
              </a:spcBef>
              <a:spcAft>
                <a:spcPts val="0"/>
              </a:spcAft>
              <a:buFont typeface="+mj-lt"/>
              <a:buAutoNum type="arabicPeriod"/>
              <a:tabLst>
                <a:tab pos="523875" algn="l"/>
                <a:tab pos="1828800" algn="l"/>
              </a:tabLst>
            </a:pPr>
            <a:r>
              <a:rPr lang="en-US" sz="2400"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Initialize an array C of size 24 as first case, integers </a:t>
            </a:r>
            <a:r>
              <a:rPr lang="en-US" sz="2400" spc="25" dirty="0" err="1">
                <a:effectLst/>
                <a:latin typeface="Bahnschrift SemiBold SemiConden" panose="020B0502040204020203" pitchFamily="34" charset="0"/>
                <a:ea typeface="Times New Roman" panose="02020603050405020304" pitchFamily="18" charset="0"/>
                <a:cs typeface="Times New Roman" panose="02020603050405020304" pitchFamily="18" charset="0"/>
              </a:rPr>
              <a:t>i</a:t>
            </a:r>
            <a:r>
              <a:rPr lang="en-US" sz="2400"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 cnt, var.</a:t>
            </a:r>
            <a:endParaRPr lang="en-IN" sz="2400" spc="25" dirty="0">
              <a:effectLst/>
              <a:latin typeface="Bahnschrift SemiBold SemiConden" panose="020B0502040204020203" pitchFamily="34" charset="0"/>
              <a:ea typeface="Calibri" panose="020F0502020204030204" pitchFamily="34" charset="0"/>
              <a:cs typeface="Mangal" panose="02040503050203030202" pitchFamily="18" charset="0"/>
            </a:endParaRPr>
          </a:p>
          <a:p>
            <a:pPr marL="1714500" marR="0" lvl="3" indent="-342900" algn="just">
              <a:spcBef>
                <a:spcPts val="0"/>
              </a:spcBef>
              <a:spcAft>
                <a:spcPts val="0"/>
              </a:spcAft>
              <a:buFont typeface="+mj-lt"/>
              <a:buAutoNum type="arabicPeriod"/>
              <a:tabLst>
                <a:tab pos="523875" algn="l"/>
                <a:tab pos="1828800" algn="l"/>
              </a:tabLst>
            </a:pPr>
            <a:r>
              <a:rPr lang="en-US" sz="2400"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Initialize cnt variable to 0.</a:t>
            </a:r>
            <a:endParaRPr lang="en-IN" sz="2400" spc="25" dirty="0">
              <a:effectLst/>
              <a:latin typeface="Bahnschrift SemiBold SemiConden" panose="020B0502040204020203" pitchFamily="34" charset="0"/>
              <a:ea typeface="Calibri" panose="020F0502020204030204" pitchFamily="34" charset="0"/>
              <a:cs typeface="Mangal" panose="02040503050203030202" pitchFamily="18" charset="0"/>
            </a:endParaRPr>
          </a:p>
          <a:p>
            <a:pPr marL="1714500" marR="0" lvl="3" indent="-342900" algn="just">
              <a:spcBef>
                <a:spcPts val="0"/>
              </a:spcBef>
              <a:spcAft>
                <a:spcPts val="0"/>
              </a:spcAft>
              <a:buFont typeface="+mj-lt"/>
              <a:buAutoNum type="arabicPeriod"/>
              <a:tabLst>
                <a:tab pos="523875" algn="l"/>
                <a:tab pos="1828800" algn="l"/>
              </a:tabLst>
            </a:pPr>
            <a:r>
              <a:rPr lang="en-US" sz="2400"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Similar to array C, initialize array B, D, E of size 24 as second, third, fourth case respectively.</a:t>
            </a:r>
            <a:endParaRPr lang="en-IN" sz="2400" spc="25" dirty="0">
              <a:effectLst/>
              <a:latin typeface="Bahnschrift SemiBold SemiConden" panose="020B0502040204020203" pitchFamily="34" charset="0"/>
              <a:ea typeface="Calibri" panose="020F0502020204030204" pitchFamily="34" charset="0"/>
              <a:cs typeface="Mangal" panose="02040503050203030202" pitchFamily="18" charset="0"/>
            </a:endParaRPr>
          </a:p>
          <a:p>
            <a:pPr marL="1714500" marR="0" lvl="3" indent="-342900" algn="just">
              <a:spcBef>
                <a:spcPts val="0"/>
              </a:spcBef>
              <a:spcAft>
                <a:spcPts val="0"/>
              </a:spcAft>
              <a:buFont typeface="+mj-lt"/>
              <a:buAutoNum type="arabicPeriod"/>
              <a:tabLst>
                <a:tab pos="523875" algn="l"/>
                <a:tab pos="1828800" algn="l"/>
              </a:tabLst>
            </a:pPr>
            <a:r>
              <a:rPr lang="en-US" sz="2400"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Ask user to choose the required case.</a:t>
            </a:r>
          </a:p>
          <a:p>
            <a:pPr marL="1714500" lvl="3" indent="-342900" algn="just">
              <a:spcBef>
                <a:spcPts val="0"/>
              </a:spcBef>
              <a:buFont typeface="+mj-lt"/>
              <a:buAutoNum type="arabicPeriod"/>
              <a:tabLst>
                <a:tab pos="523875" algn="l"/>
                <a:tab pos="1828800" algn="l"/>
              </a:tabLst>
            </a:pPr>
            <a:r>
              <a:rPr lang="en-US" sz="2400"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Using for loop initializing </a:t>
            </a:r>
            <a:r>
              <a:rPr lang="en-US" sz="2400" spc="25" dirty="0" err="1">
                <a:effectLst/>
                <a:latin typeface="Bahnschrift SemiBold SemiConden" panose="020B0502040204020203" pitchFamily="34" charset="0"/>
                <a:ea typeface="Times New Roman" panose="02020603050405020304" pitchFamily="18" charset="0"/>
                <a:cs typeface="Times New Roman" panose="02020603050405020304" pitchFamily="18" charset="0"/>
              </a:rPr>
              <a:t>i</a:t>
            </a:r>
            <a:r>
              <a:rPr lang="en-US" sz="2400"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 from 0 to length of variable var, if value of var is false then make the flag status equal to 0 &amp; terminate the program.</a:t>
            </a:r>
            <a:endParaRPr lang="en-IN" sz="2400" spc="25" dirty="0">
              <a:effectLst/>
              <a:latin typeface="Bahnschrift SemiBold SemiConden" panose="020B0502040204020203" pitchFamily="34" charset="0"/>
              <a:ea typeface="Calibri" panose="020F0502020204030204" pitchFamily="34" charset="0"/>
              <a:cs typeface="Mangal" panose="02040503050203030202" pitchFamily="18" charset="0"/>
            </a:endParaRPr>
          </a:p>
          <a:p>
            <a:pPr marL="1714500" lvl="3" indent="-342900" algn="just">
              <a:spcBef>
                <a:spcPts val="0"/>
              </a:spcBef>
              <a:buFont typeface="+mj-lt"/>
              <a:buAutoNum type="arabicPeriod"/>
              <a:tabLst>
                <a:tab pos="523875" algn="l"/>
                <a:tab pos="1828800" algn="l"/>
              </a:tabLst>
            </a:pPr>
            <a:r>
              <a:rPr lang="en-US" sz="2400"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If flag is not equal to 0, then print that input is integer validated.</a:t>
            </a:r>
            <a:endParaRPr lang="en-IN" sz="2400" spc="25" dirty="0">
              <a:effectLst/>
              <a:latin typeface="Bahnschrift SemiBold SemiConden" panose="020B0502040204020203" pitchFamily="34" charset="0"/>
              <a:ea typeface="Calibri" panose="020F0502020204030204" pitchFamily="34" charset="0"/>
              <a:cs typeface="Mangal" panose="02040503050203030202" pitchFamily="18" charset="0"/>
            </a:endParaRPr>
          </a:p>
          <a:p>
            <a:pPr marL="1714500" marR="0" lvl="3" indent="-342900" algn="just">
              <a:spcBef>
                <a:spcPts val="0"/>
              </a:spcBef>
              <a:spcAft>
                <a:spcPts val="0"/>
              </a:spcAft>
              <a:buFont typeface="+mj-lt"/>
              <a:buAutoNum type="arabicPeriod"/>
              <a:tabLst>
                <a:tab pos="523875" algn="l"/>
                <a:tab pos="1828800" algn="l"/>
              </a:tabLst>
            </a:pPr>
            <a:r>
              <a:rPr lang="en-US" sz="2400"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Store the case as integer in var variable.</a:t>
            </a:r>
            <a:endParaRPr lang="en-IN" sz="2400" spc="25" dirty="0">
              <a:effectLst/>
              <a:latin typeface="Bahnschrift SemiBold SemiConden" panose="020B0502040204020203" pitchFamily="34" charset="0"/>
              <a:ea typeface="Calibri" panose="020F0502020204030204" pitchFamily="34" charset="0"/>
              <a:cs typeface="Mangal" panose="02040503050203030202" pitchFamily="18" charset="0"/>
            </a:endParaRPr>
          </a:p>
          <a:p>
            <a:pPr marL="1714500" marR="0" lvl="3" indent="-342900" algn="just">
              <a:spcBef>
                <a:spcPts val="0"/>
              </a:spcBef>
              <a:spcAft>
                <a:spcPts val="0"/>
              </a:spcAft>
              <a:buFont typeface="+mj-lt"/>
              <a:buAutoNum type="arabicPeriod"/>
              <a:tabLst>
                <a:tab pos="523875" algn="l"/>
                <a:tab pos="1828800" algn="l"/>
              </a:tabLst>
            </a:pPr>
            <a:r>
              <a:rPr lang="en-US" sz="2400"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Using switch-case and if-else condition, check out whether the face is complete or not.</a:t>
            </a:r>
            <a:endParaRPr lang="en-IN" sz="2400" spc="25" dirty="0">
              <a:effectLst/>
              <a:latin typeface="Bahnschrift SemiBold SemiConden" panose="020B0502040204020203" pitchFamily="34" charset="0"/>
              <a:ea typeface="Calibri" panose="020F0502020204030204" pitchFamily="34" charset="0"/>
              <a:cs typeface="Mangal" panose="02040503050203030202" pitchFamily="18" charset="0"/>
            </a:endParaRPr>
          </a:p>
          <a:p>
            <a:pPr marL="1714500" marR="0" lvl="3" indent="-342900" algn="just">
              <a:spcBef>
                <a:spcPts val="0"/>
              </a:spcBef>
              <a:spcAft>
                <a:spcPts val="0"/>
              </a:spcAft>
              <a:buFont typeface="+mj-lt"/>
              <a:buAutoNum type="arabicPeriod"/>
              <a:tabLst>
                <a:tab pos="523875" algn="l"/>
                <a:tab pos="1828800" algn="l"/>
              </a:tabLst>
            </a:pPr>
            <a:r>
              <a:rPr lang="en-US" sz="2400"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If complete, increment the cnt variable by 1.</a:t>
            </a:r>
            <a:endParaRPr lang="en-IN" sz="2400" spc="25" dirty="0">
              <a:effectLst/>
              <a:latin typeface="Bahnschrift SemiBold SemiConden" panose="020B0502040204020203" pitchFamily="34" charset="0"/>
              <a:ea typeface="Calibri" panose="020F0502020204030204" pitchFamily="34" charset="0"/>
              <a:cs typeface="Mangal" panose="02040503050203030202" pitchFamily="18" charset="0"/>
            </a:endParaRPr>
          </a:p>
          <a:p>
            <a:pPr marL="1714500" marR="0" lvl="3" indent="-342900" algn="just">
              <a:spcBef>
                <a:spcPts val="0"/>
              </a:spcBef>
              <a:spcAft>
                <a:spcPts val="0"/>
              </a:spcAft>
              <a:buFont typeface="+mj-lt"/>
              <a:buAutoNum type="arabicPeriod"/>
              <a:tabLst>
                <a:tab pos="523875" algn="l"/>
                <a:tab pos="1828800" algn="l"/>
              </a:tabLst>
            </a:pPr>
            <a:r>
              <a:rPr lang="en-US" sz="2400"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Output the variable cnt as number of complete faces.</a:t>
            </a:r>
            <a:endParaRPr lang="en-IN" sz="2400" spc="25" dirty="0">
              <a:effectLst/>
              <a:latin typeface="Bahnschrift SemiBold SemiConden" panose="020B0502040204020203" pitchFamily="34" charset="0"/>
              <a:ea typeface="Calibri" panose="020F0502020204030204" pitchFamily="34" charset="0"/>
              <a:cs typeface="Mangal" panose="02040503050203030202" pitchFamily="18" charset="0"/>
            </a:endParaRPr>
          </a:p>
          <a:p>
            <a:pPr marL="1714500" marR="0" lvl="3" indent="-342900" algn="just">
              <a:spcBef>
                <a:spcPts val="0"/>
              </a:spcBef>
              <a:spcAft>
                <a:spcPts val="0"/>
              </a:spcAft>
              <a:buFont typeface="+mj-lt"/>
              <a:buAutoNum type="arabicPeriod"/>
              <a:tabLst>
                <a:tab pos="523875" algn="l"/>
                <a:tab pos="1828800" algn="l"/>
              </a:tabLst>
            </a:pPr>
            <a:r>
              <a:rPr lang="en-US" sz="2400"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If user inputs a different case, pop-up a message as invalid input.</a:t>
            </a:r>
            <a:endParaRPr lang="en-IN" sz="2400" spc="25" dirty="0">
              <a:effectLst/>
              <a:latin typeface="Bahnschrift SemiBold SemiConden" panose="020B0502040204020203" pitchFamily="34" charset="0"/>
              <a:ea typeface="Calibri" panose="020F0502020204030204" pitchFamily="34" charset="0"/>
              <a:cs typeface="Mangal" panose="02040503050203030202" pitchFamily="18" charset="0"/>
            </a:endParaRPr>
          </a:p>
          <a:p>
            <a:pPr marL="1714500" marR="0" lvl="3" indent="-342900" algn="just">
              <a:spcBef>
                <a:spcPts val="0"/>
              </a:spcBef>
              <a:spcAft>
                <a:spcPts val="0"/>
              </a:spcAft>
              <a:buFont typeface="+mj-lt"/>
              <a:buAutoNum type="arabicPeriod"/>
              <a:tabLst>
                <a:tab pos="523875" algn="l"/>
                <a:tab pos="1828800" algn="l"/>
              </a:tabLst>
            </a:pPr>
            <a:r>
              <a:rPr lang="en-US" sz="2400" spc="25" dirty="0">
                <a:effectLst/>
                <a:latin typeface="Bahnschrift SemiBold SemiConden" panose="020B0502040204020203" pitchFamily="34" charset="0"/>
                <a:ea typeface="Times New Roman" panose="02020603050405020304" pitchFamily="18" charset="0"/>
                <a:cs typeface="Times New Roman" panose="02020603050405020304" pitchFamily="18" charset="0"/>
              </a:rPr>
              <a:t>End.</a:t>
            </a:r>
            <a:endParaRPr lang="en-IN" sz="2400" spc="25" dirty="0">
              <a:effectLst/>
              <a:latin typeface="Bahnschrift SemiBold SemiConden" panose="020B0502040204020203" pitchFamily="34" charset="0"/>
              <a:ea typeface="Calibri" panose="020F0502020204030204" pitchFamily="34" charset="0"/>
              <a:cs typeface="Mangal" panose="02040503050203030202" pitchFamily="18" charset="0"/>
            </a:endParaRPr>
          </a:p>
          <a:p>
            <a:pPr marL="457200" indent="-457200" algn="just">
              <a:buFont typeface="+mj-lt"/>
              <a:buAutoNum type="arabicPeriod"/>
            </a:pPr>
            <a:endParaRPr lang="en-IN" sz="2400" dirty="0"/>
          </a:p>
        </p:txBody>
      </p:sp>
      <p:sp>
        <p:nvSpPr>
          <p:cNvPr id="4" name="TextBox 3">
            <a:extLst>
              <a:ext uri="{FF2B5EF4-FFF2-40B4-BE49-F238E27FC236}">
                <a16:creationId xmlns:a16="http://schemas.microsoft.com/office/drawing/2014/main" id="{953DEC7B-6236-42AD-8CCC-960BE8B8672B}"/>
              </a:ext>
            </a:extLst>
          </p:cNvPr>
          <p:cNvSpPr txBox="1"/>
          <p:nvPr/>
        </p:nvSpPr>
        <p:spPr>
          <a:xfrm>
            <a:off x="10478047" y="174355"/>
            <a:ext cx="656947" cy="830997"/>
          </a:xfrm>
          <a:prstGeom prst="rect">
            <a:avLst/>
          </a:prstGeom>
          <a:noFill/>
        </p:spPr>
        <p:txBody>
          <a:bodyPr wrap="square" rtlCol="0">
            <a:spAutoFit/>
          </a:bodyPr>
          <a:lstStyle/>
          <a:p>
            <a:r>
              <a:rPr lang="en-IN" sz="4800" dirty="0">
                <a:solidFill>
                  <a:schemeClr val="bg2"/>
                </a:solidFill>
                <a:latin typeface="Bahnschrift SemiBold SemiConden" panose="020B0502040204020203" pitchFamily="34" charset="0"/>
              </a:rPr>
              <a:t>12</a:t>
            </a:r>
          </a:p>
        </p:txBody>
      </p:sp>
    </p:spTree>
    <p:extLst>
      <p:ext uri="{BB962C8B-B14F-4D97-AF65-F5344CB8AC3E}">
        <p14:creationId xmlns:p14="http://schemas.microsoft.com/office/powerpoint/2010/main" val="2504163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ata 13">
            <a:extLst>
              <a:ext uri="{FF2B5EF4-FFF2-40B4-BE49-F238E27FC236}">
                <a16:creationId xmlns:a16="http://schemas.microsoft.com/office/drawing/2014/main" id="{8DB9CC44-8FD6-4DC7-922E-AB834EE0C67C}"/>
              </a:ext>
            </a:extLst>
          </p:cNvPr>
          <p:cNvSpPr>
            <a:spLocks noChangeArrowheads="1"/>
          </p:cNvSpPr>
          <p:nvPr/>
        </p:nvSpPr>
        <p:spPr bwMode="auto">
          <a:xfrm>
            <a:off x="3752531" y="1402882"/>
            <a:ext cx="4983163" cy="812800"/>
          </a:xfrm>
          <a:prstGeom prst="flowChartInputOutpu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Initialize array of size 24, integers, </a:t>
            </a:r>
            <a:r>
              <a:rPr kumimoji="0" lang="en-US" altLang="en-US" sz="1400" b="0" i="0" u="none" strike="noStrike" cap="none" normalizeH="0" baseline="0" dirty="0" err="1">
                <a:ln>
                  <a:noFill/>
                </a:ln>
                <a:effectLst/>
                <a:latin typeface="Times New Roman" panose="02020603050405020304" pitchFamily="18" charset="0"/>
                <a:ea typeface="Calibri" panose="020F0502020204030204" pitchFamily="34" charset="0"/>
                <a:cs typeface="Times New Roman" panose="02020603050405020304" pitchFamily="18" charset="0"/>
              </a:rPr>
              <a:t>cnt</a:t>
            </a:r>
            <a:r>
              <a:rPr kumimoji="0" lang="en-US" altLang="en-US" sz="14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 var, flag</a:t>
            </a:r>
            <a:endParaRPr kumimoji="0" lang="en-US" altLang="en-US" sz="1800" b="0" i="0" u="none" strike="noStrike" cap="none" normalizeH="0" baseline="0" dirty="0">
              <a:ln>
                <a:noFill/>
              </a:ln>
              <a:effectLst/>
              <a:latin typeface="Arial" panose="020B0604020202020204" pitchFamily="34" charset="0"/>
            </a:endParaRPr>
          </a:p>
        </p:txBody>
      </p:sp>
      <p:cxnSp>
        <p:nvCxnSpPr>
          <p:cNvPr id="5" name="Straight Arrow Connector 4">
            <a:extLst>
              <a:ext uri="{FF2B5EF4-FFF2-40B4-BE49-F238E27FC236}">
                <a16:creationId xmlns:a16="http://schemas.microsoft.com/office/drawing/2014/main" id="{6B38D0B3-A218-4F54-B0F5-56E10F781972}"/>
              </a:ext>
            </a:extLst>
          </p:cNvPr>
          <p:cNvCxnSpPr/>
          <p:nvPr/>
        </p:nvCxnSpPr>
        <p:spPr>
          <a:xfrm>
            <a:off x="5731351" y="2215682"/>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6B1C31C-79DA-4DAB-A023-0DC15121071D}"/>
              </a:ext>
            </a:extLst>
          </p:cNvPr>
          <p:cNvCxnSpPr/>
          <p:nvPr/>
        </p:nvCxnSpPr>
        <p:spPr>
          <a:xfrm>
            <a:off x="4142581" y="3079242"/>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Flowchart: Process 15">
            <a:extLst>
              <a:ext uri="{FF2B5EF4-FFF2-40B4-BE49-F238E27FC236}">
                <a16:creationId xmlns:a16="http://schemas.microsoft.com/office/drawing/2014/main" id="{871603EE-9849-4B3B-900D-C7D4A9C3ED12}"/>
              </a:ext>
            </a:extLst>
          </p:cNvPr>
          <p:cNvSpPr>
            <a:spLocks noChangeArrowheads="1"/>
          </p:cNvSpPr>
          <p:nvPr/>
        </p:nvSpPr>
        <p:spPr bwMode="auto">
          <a:xfrm>
            <a:off x="3191383" y="5963697"/>
            <a:ext cx="2051050" cy="800100"/>
          </a:xfrm>
          <a:prstGeom prst="flowChartProcess">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Choose a required case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Flowchart: Data 10">
            <a:extLst>
              <a:ext uri="{FF2B5EF4-FFF2-40B4-BE49-F238E27FC236}">
                <a16:creationId xmlns:a16="http://schemas.microsoft.com/office/drawing/2014/main" id="{7876F812-D6AE-4571-8170-0F8188D5FEB7}"/>
              </a:ext>
            </a:extLst>
          </p:cNvPr>
          <p:cNvSpPr>
            <a:spLocks noChangeArrowheads="1"/>
          </p:cNvSpPr>
          <p:nvPr/>
        </p:nvSpPr>
        <p:spPr bwMode="auto">
          <a:xfrm>
            <a:off x="2024634" y="2574036"/>
            <a:ext cx="4892675" cy="508000"/>
          </a:xfrm>
          <a:prstGeom prst="flowChartInputOutpu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effectLst/>
                <a:latin typeface="Times New Roman" panose="02020603050405020304" pitchFamily="18" charset="0"/>
                <a:ea typeface="Calibri" panose="020F0502020204030204" pitchFamily="34" charset="0"/>
                <a:cs typeface="Times New Roman" panose="02020603050405020304" pitchFamily="18" charset="0"/>
              </a:rPr>
              <a:t>Initialize cnt = 0, flag = 0</a:t>
            </a:r>
            <a:endParaRPr kumimoji="0" lang="en-US" altLang="en-US" sz="1800" b="0" i="0" u="none" strike="noStrike" cap="none" normalizeH="0" baseline="0">
              <a:ln>
                <a:noFill/>
              </a:ln>
              <a:effectLst/>
              <a:latin typeface="Arial" panose="020B0604020202020204" pitchFamily="34" charset="0"/>
            </a:endParaRPr>
          </a:p>
        </p:txBody>
      </p:sp>
      <p:sp>
        <p:nvSpPr>
          <p:cNvPr id="9" name="Flowchart: Decision 16">
            <a:extLst>
              <a:ext uri="{FF2B5EF4-FFF2-40B4-BE49-F238E27FC236}">
                <a16:creationId xmlns:a16="http://schemas.microsoft.com/office/drawing/2014/main" id="{4916BF0E-5CD1-4AD5-B855-76B40BEAB91D}"/>
              </a:ext>
            </a:extLst>
          </p:cNvPr>
          <p:cNvSpPr>
            <a:spLocks noChangeArrowheads="1"/>
          </p:cNvSpPr>
          <p:nvPr/>
        </p:nvSpPr>
        <p:spPr bwMode="auto">
          <a:xfrm>
            <a:off x="2599213" y="4526280"/>
            <a:ext cx="3187700" cy="1227137"/>
          </a:xfrm>
          <a:prstGeom prst="flowChartDecision">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Flag != 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Flowchart: Process 17">
            <a:extLst>
              <a:ext uri="{FF2B5EF4-FFF2-40B4-BE49-F238E27FC236}">
                <a16:creationId xmlns:a16="http://schemas.microsoft.com/office/drawing/2014/main" id="{1A13827D-705F-4FDD-9E35-FB3BC8C40816}"/>
              </a:ext>
            </a:extLst>
          </p:cNvPr>
          <p:cNvSpPr>
            <a:spLocks noChangeArrowheads="1"/>
          </p:cNvSpPr>
          <p:nvPr/>
        </p:nvSpPr>
        <p:spPr bwMode="auto">
          <a:xfrm>
            <a:off x="3117056" y="3402711"/>
            <a:ext cx="2051050" cy="800100"/>
          </a:xfrm>
          <a:prstGeom prst="flowChartProcess">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effectLst/>
                <a:latin typeface="Times New Roman" panose="02020603050405020304" pitchFamily="18" charset="0"/>
                <a:ea typeface="Calibri" panose="020F0502020204030204" pitchFamily="34" charset="0"/>
                <a:cs typeface="Times New Roman" panose="02020603050405020304" pitchFamily="18" charset="0"/>
              </a:rPr>
              <a:t>Input is integer validated</a:t>
            </a:r>
            <a:endParaRPr kumimoji="0" lang="en-US" altLang="en-US" sz="1800" b="0" i="0" u="none" strike="noStrike" cap="none" normalizeH="0" baseline="0">
              <a:ln>
                <a:noFill/>
              </a:ln>
              <a:effectLst/>
              <a:latin typeface="Arial" panose="020B0604020202020204" pitchFamily="34" charset="0"/>
            </a:endParaRPr>
          </a:p>
        </p:txBody>
      </p:sp>
      <p:sp>
        <p:nvSpPr>
          <p:cNvPr id="11" name="Flowchart: Process 19">
            <a:extLst>
              <a:ext uri="{FF2B5EF4-FFF2-40B4-BE49-F238E27FC236}">
                <a16:creationId xmlns:a16="http://schemas.microsoft.com/office/drawing/2014/main" id="{1878AA15-C01F-4B42-8C81-A1C405220DDB}"/>
              </a:ext>
            </a:extLst>
          </p:cNvPr>
          <p:cNvSpPr>
            <a:spLocks noChangeArrowheads="1"/>
          </p:cNvSpPr>
          <p:nvPr/>
        </p:nvSpPr>
        <p:spPr bwMode="auto">
          <a:xfrm>
            <a:off x="6188551" y="4640311"/>
            <a:ext cx="2051050" cy="800100"/>
          </a:xfrm>
          <a:prstGeom prst="flowChartProcess">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Invalid input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12" name="Straight Arrow Connector 11">
            <a:extLst>
              <a:ext uri="{FF2B5EF4-FFF2-40B4-BE49-F238E27FC236}">
                <a16:creationId xmlns:a16="http://schemas.microsoft.com/office/drawing/2014/main" id="{F8F82E2D-9CCF-4E89-A13C-5F0096C68306}"/>
              </a:ext>
            </a:extLst>
          </p:cNvPr>
          <p:cNvCxnSpPr/>
          <p:nvPr/>
        </p:nvCxnSpPr>
        <p:spPr>
          <a:xfrm>
            <a:off x="3239770" y="8175625"/>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519E048-300B-4F3B-855E-6FEFBBB320B9}"/>
              </a:ext>
            </a:extLst>
          </p:cNvPr>
          <p:cNvCxnSpPr/>
          <p:nvPr/>
        </p:nvCxnSpPr>
        <p:spPr>
          <a:xfrm>
            <a:off x="3223260" y="7060565"/>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Flowchart: Terminator 6">
            <a:extLst>
              <a:ext uri="{FF2B5EF4-FFF2-40B4-BE49-F238E27FC236}">
                <a16:creationId xmlns:a16="http://schemas.microsoft.com/office/drawing/2014/main" id="{F90121E9-B17C-4D95-B018-7469008A5880}"/>
              </a:ext>
            </a:extLst>
          </p:cNvPr>
          <p:cNvSpPr>
            <a:spLocks noChangeArrowheads="1"/>
          </p:cNvSpPr>
          <p:nvPr/>
        </p:nvSpPr>
        <p:spPr bwMode="auto">
          <a:xfrm>
            <a:off x="5802820" y="417862"/>
            <a:ext cx="1257300" cy="609600"/>
          </a:xfrm>
          <a:prstGeom prst="flowChartTerminator">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bodyPr>
          <a:lstStyle/>
          <a:p>
            <a:pPr marL="0" marR="0" algn="ctr">
              <a:lnSpc>
                <a:spcPct val="115000"/>
              </a:lnSpc>
              <a:spcBef>
                <a:spcPts val="0"/>
              </a:spcBef>
              <a:spcAft>
                <a:spcPts val="1000"/>
              </a:spcAft>
            </a:pPr>
            <a:r>
              <a:rPr lang="en-US" sz="1800" spc="25" dirty="0">
                <a:effectLst/>
                <a:latin typeface="Times New Roman" panose="02020603050405020304" pitchFamily="18" charset="0"/>
                <a:ea typeface="Calibri" panose="020F0502020204030204" pitchFamily="34" charset="0"/>
                <a:cs typeface="Mangal" panose="02040503050203030202" pitchFamily="18" charset="0"/>
              </a:rPr>
              <a:t>Start</a:t>
            </a:r>
            <a:endParaRPr lang="en-IN" sz="1800" spc="25" dirty="0">
              <a:effectLst/>
              <a:latin typeface="Times New Roman" panose="02020603050405020304" pitchFamily="18" charset="0"/>
              <a:ea typeface="Calibri" panose="020F0502020204030204" pitchFamily="34" charset="0"/>
              <a:cs typeface="Mangal" panose="02040503050203030202" pitchFamily="18" charset="0"/>
            </a:endParaRPr>
          </a:p>
        </p:txBody>
      </p:sp>
      <p:cxnSp>
        <p:nvCxnSpPr>
          <p:cNvPr id="15" name="Straight Arrow Connector 14">
            <a:extLst>
              <a:ext uri="{FF2B5EF4-FFF2-40B4-BE49-F238E27FC236}">
                <a16:creationId xmlns:a16="http://schemas.microsoft.com/office/drawing/2014/main" id="{DBF0F50A-A520-43E2-B6AA-4EB988447593}"/>
              </a:ext>
            </a:extLst>
          </p:cNvPr>
          <p:cNvCxnSpPr/>
          <p:nvPr/>
        </p:nvCxnSpPr>
        <p:spPr>
          <a:xfrm>
            <a:off x="6431470" y="1037122"/>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 Box 2">
            <a:extLst>
              <a:ext uri="{FF2B5EF4-FFF2-40B4-BE49-F238E27FC236}">
                <a16:creationId xmlns:a16="http://schemas.microsoft.com/office/drawing/2014/main" id="{74110B0E-E2C5-4404-BFC1-29CCD0C9C194}"/>
              </a:ext>
            </a:extLst>
          </p:cNvPr>
          <p:cNvSpPr txBox="1">
            <a:spLocks noChangeArrowheads="1"/>
          </p:cNvSpPr>
          <p:nvPr/>
        </p:nvSpPr>
        <p:spPr bwMode="auto">
          <a:xfrm>
            <a:off x="5604350" y="4758262"/>
            <a:ext cx="639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Text Box 4">
            <a:extLst>
              <a:ext uri="{FF2B5EF4-FFF2-40B4-BE49-F238E27FC236}">
                <a16:creationId xmlns:a16="http://schemas.microsoft.com/office/drawing/2014/main" id="{7C764767-3286-471A-87C5-4414C3244E68}"/>
              </a:ext>
            </a:extLst>
          </p:cNvPr>
          <p:cNvSpPr txBox="1">
            <a:spLocks noChangeArrowheads="1"/>
          </p:cNvSpPr>
          <p:nvPr/>
        </p:nvSpPr>
        <p:spPr bwMode="auto">
          <a:xfrm>
            <a:off x="4496785" y="5612448"/>
            <a:ext cx="639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8" name="Straight Arrow Connector 17">
            <a:extLst>
              <a:ext uri="{FF2B5EF4-FFF2-40B4-BE49-F238E27FC236}">
                <a16:creationId xmlns:a16="http://schemas.microsoft.com/office/drawing/2014/main" id="{53ABB371-21ED-40C1-BC91-450E12C86899}"/>
              </a:ext>
            </a:extLst>
          </p:cNvPr>
          <p:cNvCxnSpPr/>
          <p:nvPr/>
        </p:nvCxnSpPr>
        <p:spPr>
          <a:xfrm>
            <a:off x="4142581" y="4213860"/>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5C1C888-FA3D-4EDE-94D7-04E987A2C318}"/>
              </a:ext>
            </a:extLst>
          </p:cNvPr>
          <p:cNvCxnSpPr/>
          <p:nvPr/>
        </p:nvCxnSpPr>
        <p:spPr>
          <a:xfrm>
            <a:off x="6294120" y="6819265"/>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Flowchart: Terminator 56">
            <a:extLst>
              <a:ext uri="{FF2B5EF4-FFF2-40B4-BE49-F238E27FC236}">
                <a16:creationId xmlns:a16="http://schemas.microsoft.com/office/drawing/2014/main" id="{1A5B1027-4493-4180-BE93-C926BD120A54}"/>
              </a:ext>
            </a:extLst>
          </p:cNvPr>
          <p:cNvSpPr>
            <a:spLocks noChangeArrowheads="1"/>
          </p:cNvSpPr>
          <p:nvPr/>
        </p:nvSpPr>
        <p:spPr bwMode="auto">
          <a:xfrm>
            <a:off x="6756876" y="5810187"/>
            <a:ext cx="1371600" cy="800100"/>
          </a:xfrm>
          <a:prstGeom prst="flowChartTerminator">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effectLst/>
                <a:latin typeface="Times New Roman" panose="02020603050405020304" pitchFamily="18" charset="0"/>
                <a:ea typeface="Calibri" panose="020F0502020204030204" pitchFamily="34" charset="0"/>
                <a:cs typeface="Times New Roman" panose="02020603050405020304" pitchFamily="18" charset="0"/>
              </a:rPr>
              <a:t>Stop</a:t>
            </a:r>
            <a:endParaRPr kumimoji="0" lang="en-US" altLang="en-US" sz="1800" b="0" i="0" u="none" strike="noStrike" cap="none" normalizeH="0" baseline="0">
              <a:ln>
                <a:noFill/>
              </a:ln>
              <a:effectLst/>
              <a:latin typeface="Arial" panose="020B0604020202020204" pitchFamily="34" charset="0"/>
            </a:endParaRPr>
          </a:p>
        </p:txBody>
      </p:sp>
      <p:cxnSp>
        <p:nvCxnSpPr>
          <p:cNvPr id="21" name="Straight Arrow Connector 20">
            <a:extLst>
              <a:ext uri="{FF2B5EF4-FFF2-40B4-BE49-F238E27FC236}">
                <a16:creationId xmlns:a16="http://schemas.microsoft.com/office/drawing/2014/main" id="{0EB1A215-3756-430A-B2E3-D45D7C9E9B03}"/>
              </a:ext>
            </a:extLst>
          </p:cNvPr>
          <p:cNvCxnSpPr/>
          <p:nvPr/>
        </p:nvCxnSpPr>
        <p:spPr>
          <a:xfrm flipV="1">
            <a:off x="5731351" y="5091399"/>
            <a:ext cx="457200" cy="2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19">
            <a:extLst>
              <a:ext uri="{FF2B5EF4-FFF2-40B4-BE49-F238E27FC236}">
                <a16:creationId xmlns:a16="http://schemas.microsoft.com/office/drawing/2014/main" id="{4C109183-9AB0-42EF-AFD3-48491802E94C}"/>
              </a:ext>
            </a:extLst>
          </p:cNvPr>
          <p:cNvSpPr>
            <a:spLocks noChangeArrowheads="1"/>
          </p:cNvSpPr>
          <p:nvPr/>
        </p:nvSpPr>
        <p:spPr bwMode="auto">
          <a:xfrm>
            <a:off x="101585" y="-973961"/>
            <a:ext cx="531876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23875" algn="l"/>
                <a:tab pos="1657350" algn="l"/>
              </a:tabLst>
              <a:defRPr>
                <a:solidFill>
                  <a:schemeClr val="tx1"/>
                </a:solidFill>
                <a:latin typeface="Arial" panose="020B0604020202020204" pitchFamily="34" charset="0"/>
              </a:defRPr>
            </a:lvl1pPr>
            <a:lvl2pPr eaLnBrk="0" fontAlgn="base" hangingPunct="0">
              <a:spcBef>
                <a:spcPct val="0"/>
              </a:spcBef>
              <a:spcAft>
                <a:spcPct val="0"/>
              </a:spcAft>
              <a:tabLst>
                <a:tab pos="523875" algn="l"/>
                <a:tab pos="1657350" algn="l"/>
              </a:tabLst>
              <a:defRPr>
                <a:solidFill>
                  <a:schemeClr val="tx1"/>
                </a:solidFill>
                <a:latin typeface="Arial" panose="020B0604020202020204" pitchFamily="34" charset="0"/>
              </a:defRPr>
            </a:lvl2pPr>
            <a:lvl3pPr eaLnBrk="0" fontAlgn="base" hangingPunct="0">
              <a:spcBef>
                <a:spcPct val="0"/>
              </a:spcBef>
              <a:spcAft>
                <a:spcPct val="0"/>
              </a:spcAft>
              <a:tabLst>
                <a:tab pos="523875" algn="l"/>
                <a:tab pos="1657350" algn="l"/>
              </a:tabLst>
              <a:defRPr>
                <a:solidFill>
                  <a:schemeClr val="tx1"/>
                </a:solidFill>
                <a:latin typeface="Arial" panose="020B0604020202020204" pitchFamily="34" charset="0"/>
              </a:defRPr>
            </a:lvl3pPr>
            <a:lvl4pPr eaLnBrk="0" fontAlgn="base" hangingPunct="0">
              <a:spcBef>
                <a:spcPct val="0"/>
              </a:spcBef>
              <a:spcAft>
                <a:spcPct val="0"/>
              </a:spcAft>
              <a:tabLst>
                <a:tab pos="523875" algn="l"/>
                <a:tab pos="1657350" algn="l"/>
              </a:tabLst>
              <a:defRPr>
                <a:solidFill>
                  <a:schemeClr val="tx1"/>
                </a:solidFill>
                <a:latin typeface="Arial" panose="020B0604020202020204" pitchFamily="34" charset="0"/>
              </a:defRPr>
            </a:lvl4pPr>
            <a:lvl5pPr eaLnBrk="0" fontAlgn="base" hangingPunct="0">
              <a:spcBef>
                <a:spcPct val="0"/>
              </a:spcBef>
              <a:spcAft>
                <a:spcPct val="0"/>
              </a:spcAft>
              <a:tabLst>
                <a:tab pos="523875" algn="l"/>
                <a:tab pos="1657350" algn="l"/>
              </a:tabLst>
              <a:defRPr>
                <a:solidFill>
                  <a:schemeClr val="tx1"/>
                </a:solidFill>
                <a:latin typeface="Arial" panose="020B0604020202020204" pitchFamily="34" charset="0"/>
              </a:defRPr>
            </a:lvl5pPr>
            <a:lvl6pPr eaLnBrk="0" fontAlgn="base" hangingPunct="0">
              <a:spcBef>
                <a:spcPct val="0"/>
              </a:spcBef>
              <a:spcAft>
                <a:spcPct val="0"/>
              </a:spcAft>
              <a:tabLst>
                <a:tab pos="523875" algn="l"/>
                <a:tab pos="1657350" algn="l"/>
              </a:tabLst>
              <a:defRPr>
                <a:solidFill>
                  <a:schemeClr val="tx1"/>
                </a:solidFill>
                <a:latin typeface="Arial" panose="020B0604020202020204" pitchFamily="34" charset="0"/>
              </a:defRPr>
            </a:lvl6pPr>
            <a:lvl7pPr eaLnBrk="0" fontAlgn="base" hangingPunct="0">
              <a:spcBef>
                <a:spcPct val="0"/>
              </a:spcBef>
              <a:spcAft>
                <a:spcPct val="0"/>
              </a:spcAft>
              <a:tabLst>
                <a:tab pos="523875" algn="l"/>
                <a:tab pos="1657350" algn="l"/>
              </a:tabLst>
              <a:defRPr>
                <a:solidFill>
                  <a:schemeClr val="tx1"/>
                </a:solidFill>
                <a:latin typeface="Arial" panose="020B0604020202020204" pitchFamily="34" charset="0"/>
              </a:defRPr>
            </a:lvl7pPr>
            <a:lvl8pPr eaLnBrk="0" fontAlgn="base" hangingPunct="0">
              <a:spcBef>
                <a:spcPct val="0"/>
              </a:spcBef>
              <a:spcAft>
                <a:spcPct val="0"/>
              </a:spcAft>
              <a:tabLst>
                <a:tab pos="523875" algn="l"/>
                <a:tab pos="1657350" algn="l"/>
              </a:tabLst>
              <a:defRPr>
                <a:solidFill>
                  <a:schemeClr val="tx1"/>
                </a:solidFill>
                <a:latin typeface="Arial" panose="020B0604020202020204" pitchFamily="34" charset="0"/>
              </a:defRPr>
            </a:lvl8pPr>
            <a:lvl9pPr eaLnBrk="0" fontAlgn="base" hangingPunct="0">
              <a:spcBef>
                <a:spcPct val="0"/>
              </a:spcBef>
              <a:spcAft>
                <a:spcPct val="0"/>
              </a:spcAft>
              <a:tabLst>
                <a:tab pos="523875" algn="l"/>
                <a:tab pos="16573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23875" algn="l"/>
                <a:tab pos="1657350" algn="l"/>
              </a:tabLst>
            </a:pPr>
            <a:r>
              <a:rPr kumimoji="0" lang="en-US" altLang="en-US" sz="6000" i="0"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altLang="en-US" sz="6000" dirty="0">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23875" algn="l"/>
                <a:tab pos="1657350" algn="l"/>
              </a:tabLst>
            </a:pPr>
            <a:r>
              <a:rPr kumimoji="0" lang="en-US" altLang="en-US" sz="6000" i="0" strike="noStrike" cap="none" normalizeH="0" baseline="0" dirty="0">
                <a:ln>
                  <a:noFill/>
                </a:ln>
                <a:solidFill>
                  <a:srgbClr val="00B0F0"/>
                </a:solidFill>
                <a:effectLst/>
                <a:latin typeface="Algerian" panose="04020705040A02060702" pitchFamily="82" charset="0"/>
                <a:ea typeface="Times New Roman" panose="02020603050405020304" pitchFamily="18" charset="0"/>
                <a:cs typeface="Times New Roman" panose="02020603050405020304" pitchFamily="18" charset="0"/>
              </a:rPr>
              <a:t>FLOWCHART</a:t>
            </a:r>
            <a:endParaRPr kumimoji="0" lang="en-US" altLang="en-US" sz="6000" i="0" strike="noStrike" cap="none" normalizeH="0" baseline="0" dirty="0">
              <a:ln>
                <a:noFill/>
              </a:ln>
              <a:solidFill>
                <a:srgbClr val="00B0F0"/>
              </a:solidFill>
              <a:effectLst/>
              <a:latin typeface="Algerian" panose="04020705040A02060702" pitchFamily="82" charset="0"/>
            </a:endParaRPr>
          </a:p>
          <a:p>
            <a:pPr marL="0" marR="0" lvl="0" indent="0" algn="l" defTabSz="914400" rtl="0" eaLnBrk="0" fontAlgn="base" latinLnBrk="0" hangingPunct="0">
              <a:lnSpc>
                <a:spcPct val="100000"/>
              </a:lnSpc>
              <a:spcBef>
                <a:spcPct val="0"/>
              </a:spcBef>
              <a:spcAft>
                <a:spcPct val="0"/>
              </a:spcAft>
              <a:buClrTx/>
              <a:buSzTx/>
              <a:buFontTx/>
              <a:buNone/>
              <a:tabLst>
                <a:tab pos="523875" algn="l"/>
                <a:tab pos="1657350" algn="l"/>
              </a:tabLst>
            </a:pPr>
            <a:endParaRPr kumimoji="0" lang="en-US" altLang="en-US" sz="6000" i="0" strike="noStrike" cap="none" normalizeH="0" baseline="0" dirty="0">
              <a:ln>
                <a:noFill/>
              </a:ln>
              <a:solidFill>
                <a:schemeClr val="tx1"/>
              </a:solidFill>
              <a:effectLst/>
            </a:endParaRPr>
          </a:p>
        </p:txBody>
      </p:sp>
      <p:sp>
        <p:nvSpPr>
          <p:cNvPr id="23" name="Rectangle 26">
            <a:extLst>
              <a:ext uri="{FF2B5EF4-FFF2-40B4-BE49-F238E27FC236}">
                <a16:creationId xmlns:a16="http://schemas.microsoft.com/office/drawing/2014/main" id="{04BAC444-4052-4D0B-B57F-9E4C631C7D6F}"/>
              </a:ext>
            </a:extLst>
          </p:cNvPr>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Rectangle 28">
            <a:extLst>
              <a:ext uri="{FF2B5EF4-FFF2-40B4-BE49-F238E27FC236}">
                <a16:creationId xmlns:a16="http://schemas.microsoft.com/office/drawing/2014/main" id="{35BE441C-D732-4360-82EC-2BD3B7914383}"/>
              </a:ext>
            </a:extLst>
          </p:cNvPr>
          <p:cNvSpPr>
            <a:spLocks noChangeArrowheads="1"/>
          </p:cNvSpPr>
          <p:nvPr/>
        </p:nvSpPr>
        <p:spPr bwMode="auto">
          <a:xfrm>
            <a:off x="0" y="914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23875" algn="l"/>
                <a:tab pos="1657350" algn="l"/>
              </a:tabLst>
              <a:defRPr>
                <a:solidFill>
                  <a:schemeClr val="tx1"/>
                </a:solidFill>
                <a:latin typeface="Arial" panose="020B0604020202020204" pitchFamily="34" charset="0"/>
              </a:defRPr>
            </a:lvl1pPr>
            <a:lvl2pPr eaLnBrk="0" fontAlgn="base" hangingPunct="0">
              <a:spcBef>
                <a:spcPct val="0"/>
              </a:spcBef>
              <a:spcAft>
                <a:spcPct val="0"/>
              </a:spcAft>
              <a:tabLst>
                <a:tab pos="523875" algn="l"/>
                <a:tab pos="1657350" algn="l"/>
              </a:tabLst>
              <a:defRPr>
                <a:solidFill>
                  <a:schemeClr val="tx1"/>
                </a:solidFill>
                <a:latin typeface="Arial" panose="020B0604020202020204" pitchFamily="34" charset="0"/>
              </a:defRPr>
            </a:lvl2pPr>
            <a:lvl3pPr eaLnBrk="0" fontAlgn="base" hangingPunct="0">
              <a:spcBef>
                <a:spcPct val="0"/>
              </a:spcBef>
              <a:spcAft>
                <a:spcPct val="0"/>
              </a:spcAft>
              <a:tabLst>
                <a:tab pos="523875" algn="l"/>
                <a:tab pos="1657350" algn="l"/>
              </a:tabLst>
              <a:defRPr>
                <a:solidFill>
                  <a:schemeClr val="tx1"/>
                </a:solidFill>
                <a:latin typeface="Arial" panose="020B0604020202020204" pitchFamily="34" charset="0"/>
              </a:defRPr>
            </a:lvl3pPr>
            <a:lvl4pPr eaLnBrk="0" fontAlgn="base" hangingPunct="0">
              <a:spcBef>
                <a:spcPct val="0"/>
              </a:spcBef>
              <a:spcAft>
                <a:spcPct val="0"/>
              </a:spcAft>
              <a:tabLst>
                <a:tab pos="523875" algn="l"/>
                <a:tab pos="1657350" algn="l"/>
              </a:tabLst>
              <a:defRPr>
                <a:solidFill>
                  <a:schemeClr val="tx1"/>
                </a:solidFill>
                <a:latin typeface="Arial" panose="020B0604020202020204" pitchFamily="34" charset="0"/>
              </a:defRPr>
            </a:lvl4pPr>
            <a:lvl5pPr eaLnBrk="0" fontAlgn="base" hangingPunct="0">
              <a:spcBef>
                <a:spcPct val="0"/>
              </a:spcBef>
              <a:spcAft>
                <a:spcPct val="0"/>
              </a:spcAft>
              <a:tabLst>
                <a:tab pos="523875" algn="l"/>
                <a:tab pos="1657350" algn="l"/>
              </a:tabLst>
              <a:defRPr>
                <a:solidFill>
                  <a:schemeClr val="tx1"/>
                </a:solidFill>
                <a:latin typeface="Arial" panose="020B0604020202020204" pitchFamily="34" charset="0"/>
              </a:defRPr>
            </a:lvl5pPr>
            <a:lvl6pPr eaLnBrk="0" fontAlgn="base" hangingPunct="0">
              <a:spcBef>
                <a:spcPct val="0"/>
              </a:spcBef>
              <a:spcAft>
                <a:spcPct val="0"/>
              </a:spcAft>
              <a:tabLst>
                <a:tab pos="523875" algn="l"/>
                <a:tab pos="1657350" algn="l"/>
              </a:tabLst>
              <a:defRPr>
                <a:solidFill>
                  <a:schemeClr val="tx1"/>
                </a:solidFill>
                <a:latin typeface="Arial" panose="020B0604020202020204" pitchFamily="34" charset="0"/>
              </a:defRPr>
            </a:lvl6pPr>
            <a:lvl7pPr eaLnBrk="0" fontAlgn="base" hangingPunct="0">
              <a:spcBef>
                <a:spcPct val="0"/>
              </a:spcBef>
              <a:spcAft>
                <a:spcPct val="0"/>
              </a:spcAft>
              <a:tabLst>
                <a:tab pos="523875" algn="l"/>
                <a:tab pos="1657350" algn="l"/>
              </a:tabLst>
              <a:defRPr>
                <a:solidFill>
                  <a:schemeClr val="tx1"/>
                </a:solidFill>
                <a:latin typeface="Arial" panose="020B0604020202020204" pitchFamily="34" charset="0"/>
              </a:defRPr>
            </a:lvl7pPr>
            <a:lvl8pPr eaLnBrk="0" fontAlgn="base" hangingPunct="0">
              <a:spcBef>
                <a:spcPct val="0"/>
              </a:spcBef>
              <a:spcAft>
                <a:spcPct val="0"/>
              </a:spcAft>
              <a:tabLst>
                <a:tab pos="523875" algn="l"/>
                <a:tab pos="1657350" algn="l"/>
              </a:tabLst>
              <a:defRPr>
                <a:solidFill>
                  <a:schemeClr val="tx1"/>
                </a:solidFill>
                <a:latin typeface="Arial" panose="020B0604020202020204" pitchFamily="34" charset="0"/>
              </a:defRPr>
            </a:lvl8pPr>
            <a:lvl9pPr eaLnBrk="0" fontAlgn="base" hangingPunct="0">
              <a:spcBef>
                <a:spcPct val="0"/>
              </a:spcBef>
              <a:spcAft>
                <a:spcPct val="0"/>
              </a:spcAft>
              <a:tabLst>
                <a:tab pos="523875" algn="l"/>
                <a:tab pos="16573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23875" algn="l"/>
                <a:tab pos="1657350" algn="l"/>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23875" algn="l"/>
                <a:tab pos="1657350" algn="l"/>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30">
            <a:extLst>
              <a:ext uri="{FF2B5EF4-FFF2-40B4-BE49-F238E27FC236}">
                <a16:creationId xmlns:a16="http://schemas.microsoft.com/office/drawing/2014/main" id="{79C031F6-D46C-4F47-B8B3-29AE395B345E}"/>
              </a:ext>
            </a:extLst>
          </p:cNvPr>
          <p:cNvSpPr>
            <a:spLocks noChangeArrowheads="1"/>
          </p:cNvSpPr>
          <p:nvPr/>
        </p:nvSpPr>
        <p:spPr bwMode="auto">
          <a:xfrm>
            <a:off x="0" y="1371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33">
            <a:extLst>
              <a:ext uri="{FF2B5EF4-FFF2-40B4-BE49-F238E27FC236}">
                <a16:creationId xmlns:a16="http://schemas.microsoft.com/office/drawing/2014/main" id="{DEB956F5-5AD6-4D11-A4A8-8517F350A463}"/>
              </a:ext>
            </a:extLst>
          </p:cNvPr>
          <p:cNvSpPr>
            <a:spLocks noChangeArrowheads="1"/>
          </p:cNvSpPr>
          <p:nvPr/>
        </p:nvSpPr>
        <p:spPr bwMode="auto">
          <a:xfrm>
            <a:off x="-159798" y="16954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23875" algn="l"/>
                <a:tab pos="1657350" algn="l"/>
              </a:tabLst>
              <a:defRPr>
                <a:solidFill>
                  <a:schemeClr val="tx1"/>
                </a:solidFill>
                <a:latin typeface="Arial" panose="020B0604020202020204" pitchFamily="34" charset="0"/>
              </a:defRPr>
            </a:lvl1pPr>
            <a:lvl2pPr eaLnBrk="0" fontAlgn="base" hangingPunct="0">
              <a:spcBef>
                <a:spcPct val="0"/>
              </a:spcBef>
              <a:spcAft>
                <a:spcPct val="0"/>
              </a:spcAft>
              <a:tabLst>
                <a:tab pos="523875" algn="l"/>
                <a:tab pos="1657350" algn="l"/>
              </a:tabLst>
              <a:defRPr>
                <a:solidFill>
                  <a:schemeClr val="tx1"/>
                </a:solidFill>
                <a:latin typeface="Arial" panose="020B0604020202020204" pitchFamily="34" charset="0"/>
              </a:defRPr>
            </a:lvl2pPr>
            <a:lvl3pPr eaLnBrk="0" fontAlgn="base" hangingPunct="0">
              <a:spcBef>
                <a:spcPct val="0"/>
              </a:spcBef>
              <a:spcAft>
                <a:spcPct val="0"/>
              </a:spcAft>
              <a:tabLst>
                <a:tab pos="523875" algn="l"/>
                <a:tab pos="1657350" algn="l"/>
              </a:tabLst>
              <a:defRPr>
                <a:solidFill>
                  <a:schemeClr val="tx1"/>
                </a:solidFill>
                <a:latin typeface="Arial" panose="020B0604020202020204" pitchFamily="34" charset="0"/>
              </a:defRPr>
            </a:lvl3pPr>
            <a:lvl4pPr eaLnBrk="0" fontAlgn="base" hangingPunct="0">
              <a:spcBef>
                <a:spcPct val="0"/>
              </a:spcBef>
              <a:spcAft>
                <a:spcPct val="0"/>
              </a:spcAft>
              <a:tabLst>
                <a:tab pos="523875" algn="l"/>
                <a:tab pos="1657350" algn="l"/>
              </a:tabLst>
              <a:defRPr>
                <a:solidFill>
                  <a:schemeClr val="tx1"/>
                </a:solidFill>
                <a:latin typeface="Arial" panose="020B0604020202020204" pitchFamily="34" charset="0"/>
              </a:defRPr>
            </a:lvl4pPr>
            <a:lvl5pPr eaLnBrk="0" fontAlgn="base" hangingPunct="0">
              <a:spcBef>
                <a:spcPct val="0"/>
              </a:spcBef>
              <a:spcAft>
                <a:spcPct val="0"/>
              </a:spcAft>
              <a:tabLst>
                <a:tab pos="523875" algn="l"/>
                <a:tab pos="1657350" algn="l"/>
              </a:tabLst>
              <a:defRPr>
                <a:solidFill>
                  <a:schemeClr val="tx1"/>
                </a:solidFill>
                <a:latin typeface="Arial" panose="020B0604020202020204" pitchFamily="34" charset="0"/>
              </a:defRPr>
            </a:lvl5pPr>
            <a:lvl6pPr eaLnBrk="0" fontAlgn="base" hangingPunct="0">
              <a:spcBef>
                <a:spcPct val="0"/>
              </a:spcBef>
              <a:spcAft>
                <a:spcPct val="0"/>
              </a:spcAft>
              <a:tabLst>
                <a:tab pos="523875" algn="l"/>
                <a:tab pos="1657350" algn="l"/>
              </a:tabLst>
              <a:defRPr>
                <a:solidFill>
                  <a:schemeClr val="tx1"/>
                </a:solidFill>
                <a:latin typeface="Arial" panose="020B0604020202020204" pitchFamily="34" charset="0"/>
              </a:defRPr>
            </a:lvl6pPr>
            <a:lvl7pPr eaLnBrk="0" fontAlgn="base" hangingPunct="0">
              <a:spcBef>
                <a:spcPct val="0"/>
              </a:spcBef>
              <a:spcAft>
                <a:spcPct val="0"/>
              </a:spcAft>
              <a:tabLst>
                <a:tab pos="523875" algn="l"/>
                <a:tab pos="1657350" algn="l"/>
              </a:tabLst>
              <a:defRPr>
                <a:solidFill>
                  <a:schemeClr val="tx1"/>
                </a:solidFill>
                <a:latin typeface="Arial" panose="020B0604020202020204" pitchFamily="34" charset="0"/>
              </a:defRPr>
            </a:lvl7pPr>
            <a:lvl8pPr eaLnBrk="0" fontAlgn="base" hangingPunct="0">
              <a:spcBef>
                <a:spcPct val="0"/>
              </a:spcBef>
              <a:spcAft>
                <a:spcPct val="0"/>
              </a:spcAft>
              <a:tabLst>
                <a:tab pos="523875" algn="l"/>
                <a:tab pos="1657350" algn="l"/>
              </a:tabLst>
              <a:defRPr>
                <a:solidFill>
                  <a:schemeClr val="tx1"/>
                </a:solidFill>
                <a:latin typeface="Arial" panose="020B0604020202020204" pitchFamily="34" charset="0"/>
              </a:defRPr>
            </a:lvl8pPr>
            <a:lvl9pPr eaLnBrk="0" fontAlgn="base" hangingPunct="0">
              <a:spcBef>
                <a:spcPct val="0"/>
              </a:spcBef>
              <a:spcAft>
                <a:spcPct val="0"/>
              </a:spcAft>
              <a:tabLst>
                <a:tab pos="523875" algn="l"/>
                <a:tab pos="16573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23875" algn="l"/>
                <a:tab pos="1657350" algn="l"/>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23875" algn="l"/>
                <a:tab pos="1657350" algn="l"/>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28" name="Straight Arrow Connector 27">
            <a:extLst>
              <a:ext uri="{FF2B5EF4-FFF2-40B4-BE49-F238E27FC236}">
                <a16:creationId xmlns:a16="http://schemas.microsoft.com/office/drawing/2014/main" id="{E0669A98-10F8-4405-9B16-42724908993B}"/>
              </a:ext>
            </a:extLst>
          </p:cNvPr>
          <p:cNvCxnSpPr/>
          <p:nvPr/>
        </p:nvCxnSpPr>
        <p:spPr>
          <a:xfrm>
            <a:off x="4202017" y="5692839"/>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AB0AD3-54FB-470A-8DA9-DC6AEC62F500}"/>
              </a:ext>
            </a:extLst>
          </p:cNvPr>
          <p:cNvCxnSpPr/>
          <p:nvPr/>
        </p:nvCxnSpPr>
        <p:spPr>
          <a:xfrm>
            <a:off x="7442676" y="5444427"/>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856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8A8A51-A7B9-4644-8927-44FAEE5CCBB2}"/>
              </a:ext>
            </a:extLst>
          </p:cNvPr>
          <p:cNvSpPr txBox="1"/>
          <p:nvPr/>
        </p:nvSpPr>
        <p:spPr>
          <a:xfrm>
            <a:off x="0" y="0"/>
            <a:ext cx="5175504" cy="1015663"/>
          </a:xfrm>
          <a:prstGeom prst="rect">
            <a:avLst/>
          </a:prstGeom>
          <a:noFill/>
        </p:spPr>
        <p:txBody>
          <a:bodyPr wrap="square" rtlCol="0">
            <a:spAutoFit/>
          </a:bodyPr>
          <a:lstStyle/>
          <a:p>
            <a:r>
              <a:rPr lang="en-IN" sz="6000" dirty="0">
                <a:solidFill>
                  <a:srgbClr val="00B0F0"/>
                </a:solidFill>
                <a:latin typeface="Algerian" panose="04020705040A02060702" pitchFamily="82" charset="0"/>
              </a:rPr>
              <a:t> Flowchart</a:t>
            </a:r>
          </a:p>
        </p:txBody>
      </p:sp>
      <p:sp>
        <p:nvSpPr>
          <p:cNvPr id="5" name="Flowchart: Decision 21">
            <a:extLst>
              <a:ext uri="{FF2B5EF4-FFF2-40B4-BE49-F238E27FC236}">
                <a16:creationId xmlns:a16="http://schemas.microsoft.com/office/drawing/2014/main" id="{C664FA89-1300-4B9A-942C-26C4233FE0EE}"/>
              </a:ext>
            </a:extLst>
          </p:cNvPr>
          <p:cNvSpPr>
            <a:spLocks noChangeArrowheads="1"/>
          </p:cNvSpPr>
          <p:nvPr/>
        </p:nvSpPr>
        <p:spPr bwMode="auto">
          <a:xfrm>
            <a:off x="3964994" y="435546"/>
            <a:ext cx="3843338" cy="2591114"/>
          </a:xfrm>
          <a:prstGeom prst="flowChartDecision">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Index value 0,1,2,3 = 0 OR 4,5,10,11= 1 OR 6,7,12,13 = 2 OR 8,9,14,15 = 3 OR 16,17,18,19 = 4 OR 20,21,22,23 = 5</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Flowchart: Process 24">
            <a:extLst>
              <a:ext uri="{FF2B5EF4-FFF2-40B4-BE49-F238E27FC236}">
                <a16:creationId xmlns:a16="http://schemas.microsoft.com/office/drawing/2014/main" id="{5C30707B-DD6A-4802-A3EE-97FA5D3814E7}"/>
              </a:ext>
            </a:extLst>
          </p:cNvPr>
          <p:cNvSpPr>
            <a:spLocks noChangeArrowheads="1"/>
          </p:cNvSpPr>
          <p:nvPr/>
        </p:nvSpPr>
        <p:spPr bwMode="auto">
          <a:xfrm>
            <a:off x="8209339" y="1254125"/>
            <a:ext cx="2051050" cy="800100"/>
          </a:xfrm>
          <a:prstGeom prst="flowChartProcess">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Not complete face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Flowchart: Process 28">
            <a:extLst>
              <a:ext uri="{FF2B5EF4-FFF2-40B4-BE49-F238E27FC236}">
                <a16:creationId xmlns:a16="http://schemas.microsoft.com/office/drawing/2014/main" id="{FE2951E2-CE2D-45D6-94A5-9CBC872C48F6}"/>
              </a:ext>
            </a:extLst>
          </p:cNvPr>
          <p:cNvSpPr>
            <a:spLocks noChangeArrowheads="1"/>
          </p:cNvSpPr>
          <p:nvPr/>
        </p:nvSpPr>
        <p:spPr bwMode="auto">
          <a:xfrm>
            <a:off x="4897310" y="3399915"/>
            <a:ext cx="2051050" cy="800100"/>
          </a:xfrm>
          <a:prstGeom prst="flowChartProcess">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Complete face Increment cnt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Flowchart: Data 36">
            <a:extLst>
              <a:ext uri="{FF2B5EF4-FFF2-40B4-BE49-F238E27FC236}">
                <a16:creationId xmlns:a16="http://schemas.microsoft.com/office/drawing/2014/main" id="{117ED97B-99C8-48D2-92C8-168EE6BA860F}"/>
              </a:ext>
            </a:extLst>
          </p:cNvPr>
          <p:cNvSpPr>
            <a:spLocks noChangeArrowheads="1"/>
          </p:cNvSpPr>
          <p:nvPr/>
        </p:nvSpPr>
        <p:spPr bwMode="auto">
          <a:xfrm>
            <a:off x="4175602" y="4544431"/>
            <a:ext cx="3284538" cy="701676"/>
          </a:xfrm>
          <a:prstGeom prst="flowChartInputOutpu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Store output as total number of complete face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Flowchart: Process 37">
            <a:extLst>
              <a:ext uri="{FF2B5EF4-FFF2-40B4-BE49-F238E27FC236}">
                <a16:creationId xmlns:a16="http://schemas.microsoft.com/office/drawing/2014/main" id="{F2672A03-E33E-4971-96F7-3ABAAA67A9AD}"/>
              </a:ext>
            </a:extLst>
          </p:cNvPr>
          <p:cNvSpPr>
            <a:spLocks noChangeArrowheads="1"/>
          </p:cNvSpPr>
          <p:nvPr/>
        </p:nvSpPr>
        <p:spPr bwMode="auto">
          <a:xfrm>
            <a:off x="4798717" y="5500616"/>
            <a:ext cx="2225675" cy="434340"/>
          </a:xfrm>
          <a:prstGeom prst="flowChartProcess">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Display output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Flowchart: Terminator 38">
            <a:extLst>
              <a:ext uri="{FF2B5EF4-FFF2-40B4-BE49-F238E27FC236}">
                <a16:creationId xmlns:a16="http://schemas.microsoft.com/office/drawing/2014/main" id="{DEB5FAC0-13C7-4BFF-8B4A-6DBCD6BF74EB}"/>
              </a:ext>
            </a:extLst>
          </p:cNvPr>
          <p:cNvSpPr>
            <a:spLocks noChangeArrowheads="1"/>
          </p:cNvSpPr>
          <p:nvPr/>
        </p:nvSpPr>
        <p:spPr bwMode="auto">
          <a:xfrm>
            <a:off x="5175504" y="6216897"/>
            <a:ext cx="1371600" cy="461963"/>
          </a:xfrm>
          <a:prstGeom prst="flowChartTerminator">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Stop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11" name="Straight Arrow Connector 10">
            <a:extLst>
              <a:ext uri="{FF2B5EF4-FFF2-40B4-BE49-F238E27FC236}">
                <a16:creationId xmlns:a16="http://schemas.microsoft.com/office/drawing/2014/main" id="{F3A2B470-A369-4B9C-A9EF-C615BDBCBD1C}"/>
              </a:ext>
            </a:extLst>
          </p:cNvPr>
          <p:cNvCxnSpPr/>
          <p:nvPr/>
        </p:nvCxnSpPr>
        <p:spPr>
          <a:xfrm>
            <a:off x="5911555" y="3026660"/>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7303811-DB3D-4F28-B5DE-A14C98950C25}"/>
              </a:ext>
            </a:extLst>
          </p:cNvPr>
          <p:cNvCxnSpPr/>
          <p:nvPr/>
        </p:nvCxnSpPr>
        <p:spPr>
          <a:xfrm>
            <a:off x="5934288" y="4200015"/>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5F91759-CA64-4300-B463-08AFC79E22CA}"/>
              </a:ext>
            </a:extLst>
          </p:cNvPr>
          <p:cNvCxnSpPr/>
          <p:nvPr/>
        </p:nvCxnSpPr>
        <p:spPr>
          <a:xfrm flipV="1">
            <a:off x="7735629" y="1675317"/>
            <a:ext cx="473710" cy="45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 Box 2">
            <a:extLst>
              <a:ext uri="{FF2B5EF4-FFF2-40B4-BE49-F238E27FC236}">
                <a16:creationId xmlns:a16="http://schemas.microsoft.com/office/drawing/2014/main" id="{94586B31-8C63-43B4-ACA7-E322996B0371}"/>
              </a:ext>
            </a:extLst>
          </p:cNvPr>
          <p:cNvSpPr txBox="1">
            <a:spLocks noChangeArrowheads="1"/>
          </p:cNvSpPr>
          <p:nvPr/>
        </p:nvSpPr>
        <p:spPr bwMode="auto">
          <a:xfrm>
            <a:off x="7677943" y="1255995"/>
            <a:ext cx="639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Text Box 10">
            <a:extLst>
              <a:ext uri="{FF2B5EF4-FFF2-40B4-BE49-F238E27FC236}">
                <a16:creationId xmlns:a16="http://schemas.microsoft.com/office/drawing/2014/main" id="{0816910F-CBB7-4425-932B-0E07F5CAAE34}"/>
              </a:ext>
            </a:extLst>
          </p:cNvPr>
          <p:cNvSpPr txBox="1">
            <a:spLocks noChangeArrowheads="1"/>
          </p:cNvSpPr>
          <p:nvPr/>
        </p:nvSpPr>
        <p:spPr bwMode="auto">
          <a:xfrm>
            <a:off x="6308598" y="3026660"/>
            <a:ext cx="639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16" name="Straight Arrow Connector 15">
            <a:extLst>
              <a:ext uri="{FF2B5EF4-FFF2-40B4-BE49-F238E27FC236}">
                <a16:creationId xmlns:a16="http://schemas.microsoft.com/office/drawing/2014/main" id="{8DBB8D79-A8E8-4FBD-97DA-6D49F0429F1E}"/>
              </a:ext>
            </a:extLst>
          </p:cNvPr>
          <p:cNvCxnSpPr/>
          <p:nvPr/>
        </p:nvCxnSpPr>
        <p:spPr>
          <a:xfrm>
            <a:off x="2547620" y="7002145"/>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765EDEC-A410-4D61-A267-F2584595D7AC}"/>
              </a:ext>
            </a:extLst>
          </p:cNvPr>
          <p:cNvCxnSpPr/>
          <p:nvPr/>
        </p:nvCxnSpPr>
        <p:spPr>
          <a:xfrm>
            <a:off x="2545080" y="8125460"/>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0EB11B2-E9BB-41D9-BE08-444BC33E43BB}"/>
              </a:ext>
            </a:extLst>
          </p:cNvPr>
          <p:cNvCxnSpPr>
            <a:cxnSpLocks/>
          </p:cNvCxnSpPr>
          <p:nvPr/>
        </p:nvCxnSpPr>
        <p:spPr>
          <a:xfrm>
            <a:off x="9006967" y="2054225"/>
            <a:ext cx="0" cy="4346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1C5CB62-8AB7-4E72-950E-90125CB402E1}"/>
              </a:ext>
            </a:extLst>
          </p:cNvPr>
          <p:cNvCxnSpPr>
            <a:cxnSpLocks/>
          </p:cNvCxnSpPr>
          <p:nvPr/>
        </p:nvCxnSpPr>
        <p:spPr>
          <a:xfrm flipH="1">
            <a:off x="6547104" y="6400800"/>
            <a:ext cx="24598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6">
            <a:extLst>
              <a:ext uri="{FF2B5EF4-FFF2-40B4-BE49-F238E27FC236}">
                <a16:creationId xmlns:a16="http://schemas.microsoft.com/office/drawing/2014/main" id="{58AA33D8-EFC3-48AF-8FB5-353758A95138}"/>
              </a:ext>
            </a:extLst>
          </p:cNvPr>
          <p:cNvSpPr>
            <a:spLocks noChangeArrowheads="1"/>
          </p:cNvSpPr>
          <p:nvPr/>
        </p:nvSpPr>
        <p:spPr bwMode="auto">
          <a:xfrm>
            <a:off x="48824" y="62291"/>
            <a:ext cx="398698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23875" algn="l"/>
              </a:tabLst>
              <a:defRPr>
                <a:solidFill>
                  <a:schemeClr val="tx1"/>
                </a:solidFill>
                <a:latin typeface="Arial" panose="020B0604020202020204" pitchFamily="34" charset="0"/>
              </a:defRPr>
            </a:lvl1pPr>
            <a:lvl2pPr eaLnBrk="0" fontAlgn="base" hangingPunct="0">
              <a:spcBef>
                <a:spcPct val="0"/>
              </a:spcBef>
              <a:spcAft>
                <a:spcPct val="0"/>
              </a:spcAft>
              <a:tabLst>
                <a:tab pos="523875" algn="l"/>
              </a:tabLst>
              <a:defRPr>
                <a:solidFill>
                  <a:schemeClr val="tx1"/>
                </a:solidFill>
                <a:latin typeface="Arial" panose="020B0604020202020204" pitchFamily="34" charset="0"/>
              </a:defRPr>
            </a:lvl2pPr>
            <a:lvl3pPr eaLnBrk="0" fontAlgn="base" hangingPunct="0">
              <a:spcBef>
                <a:spcPct val="0"/>
              </a:spcBef>
              <a:spcAft>
                <a:spcPct val="0"/>
              </a:spcAft>
              <a:tabLst>
                <a:tab pos="523875" algn="l"/>
              </a:tabLst>
              <a:defRPr>
                <a:solidFill>
                  <a:schemeClr val="tx1"/>
                </a:solidFill>
                <a:latin typeface="Arial" panose="020B0604020202020204" pitchFamily="34" charset="0"/>
              </a:defRPr>
            </a:lvl3pPr>
            <a:lvl4pPr eaLnBrk="0" fontAlgn="base" hangingPunct="0">
              <a:spcBef>
                <a:spcPct val="0"/>
              </a:spcBef>
              <a:spcAft>
                <a:spcPct val="0"/>
              </a:spcAft>
              <a:tabLst>
                <a:tab pos="523875" algn="l"/>
              </a:tabLst>
              <a:defRPr>
                <a:solidFill>
                  <a:schemeClr val="tx1"/>
                </a:solidFill>
                <a:latin typeface="Arial" panose="020B0604020202020204" pitchFamily="34" charset="0"/>
              </a:defRPr>
            </a:lvl4pPr>
            <a:lvl5pPr eaLnBrk="0" fontAlgn="base" hangingPunct="0">
              <a:spcBef>
                <a:spcPct val="0"/>
              </a:spcBef>
              <a:spcAft>
                <a:spcPct val="0"/>
              </a:spcAft>
              <a:tabLst>
                <a:tab pos="523875" algn="l"/>
              </a:tabLst>
              <a:defRPr>
                <a:solidFill>
                  <a:schemeClr val="tx1"/>
                </a:solidFill>
                <a:latin typeface="Arial" panose="020B0604020202020204" pitchFamily="34" charset="0"/>
              </a:defRPr>
            </a:lvl5pPr>
            <a:lvl6pPr eaLnBrk="0" fontAlgn="base" hangingPunct="0">
              <a:spcBef>
                <a:spcPct val="0"/>
              </a:spcBef>
              <a:spcAft>
                <a:spcPct val="0"/>
              </a:spcAft>
              <a:tabLst>
                <a:tab pos="523875" algn="l"/>
              </a:tabLst>
              <a:defRPr>
                <a:solidFill>
                  <a:schemeClr val="tx1"/>
                </a:solidFill>
                <a:latin typeface="Arial" panose="020B0604020202020204" pitchFamily="34" charset="0"/>
              </a:defRPr>
            </a:lvl6pPr>
            <a:lvl7pPr eaLnBrk="0" fontAlgn="base" hangingPunct="0">
              <a:spcBef>
                <a:spcPct val="0"/>
              </a:spcBef>
              <a:spcAft>
                <a:spcPct val="0"/>
              </a:spcAft>
              <a:tabLst>
                <a:tab pos="523875" algn="l"/>
              </a:tabLst>
              <a:defRPr>
                <a:solidFill>
                  <a:schemeClr val="tx1"/>
                </a:solidFill>
                <a:latin typeface="Arial" panose="020B0604020202020204" pitchFamily="34" charset="0"/>
              </a:defRPr>
            </a:lvl7pPr>
            <a:lvl8pPr eaLnBrk="0" fontAlgn="base" hangingPunct="0">
              <a:spcBef>
                <a:spcPct val="0"/>
              </a:spcBef>
              <a:spcAft>
                <a:spcPct val="0"/>
              </a:spcAft>
              <a:tabLst>
                <a:tab pos="523875" algn="l"/>
              </a:tabLst>
              <a:defRPr>
                <a:solidFill>
                  <a:schemeClr val="tx1"/>
                </a:solidFill>
                <a:latin typeface="Arial" panose="020B0604020202020204" pitchFamily="34" charset="0"/>
              </a:defRPr>
            </a:lvl8pPr>
            <a:lvl9pPr eaLnBrk="0" fontAlgn="base" hangingPunct="0">
              <a:spcBef>
                <a:spcPct val="0"/>
              </a:spcBef>
              <a:spcAft>
                <a:spcPct val="0"/>
              </a:spcAft>
              <a:tabLst>
                <a:tab pos="5238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23875" algn="l"/>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23875"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8">
            <a:extLst>
              <a:ext uri="{FF2B5EF4-FFF2-40B4-BE49-F238E27FC236}">
                <a16:creationId xmlns:a16="http://schemas.microsoft.com/office/drawing/2014/main" id="{89E7AC25-9286-414B-BD1A-025192AB0955}"/>
              </a:ext>
            </a:extLst>
          </p:cNvPr>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21">
            <a:extLst>
              <a:ext uri="{FF2B5EF4-FFF2-40B4-BE49-F238E27FC236}">
                <a16:creationId xmlns:a16="http://schemas.microsoft.com/office/drawing/2014/main" id="{D42CEF3E-88B6-493A-BF74-907A67A9C62D}"/>
              </a:ext>
            </a:extLst>
          </p:cNvPr>
          <p:cNvSpPr>
            <a:spLocks noChangeArrowheads="1"/>
          </p:cNvSpPr>
          <p:nvPr/>
        </p:nvSpPr>
        <p:spPr bwMode="auto">
          <a:xfrm>
            <a:off x="0" y="914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23875" algn="l"/>
              </a:tabLst>
              <a:defRPr>
                <a:solidFill>
                  <a:schemeClr val="tx1"/>
                </a:solidFill>
                <a:latin typeface="Arial" panose="020B0604020202020204" pitchFamily="34" charset="0"/>
              </a:defRPr>
            </a:lvl1pPr>
            <a:lvl2pPr eaLnBrk="0" fontAlgn="base" hangingPunct="0">
              <a:spcBef>
                <a:spcPct val="0"/>
              </a:spcBef>
              <a:spcAft>
                <a:spcPct val="0"/>
              </a:spcAft>
              <a:tabLst>
                <a:tab pos="523875" algn="l"/>
              </a:tabLst>
              <a:defRPr>
                <a:solidFill>
                  <a:schemeClr val="tx1"/>
                </a:solidFill>
                <a:latin typeface="Arial" panose="020B0604020202020204" pitchFamily="34" charset="0"/>
              </a:defRPr>
            </a:lvl2pPr>
            <a:lvl3pPr eaLnBrk="0" fontAlgn="base" hangingPunct="0">
              <a:spcBef>
                <a:spcPct val="0"/>
              </a:spcBef>
              <a:spcAft>
                <a:spcPct val="0"/>
              </a:spcAft>
              <a:tabLst>
                <a:tab pos="523875" algn="l"/>
              </a:tabLst>
              <a:defRPr>
                <a:solidFill>
                  <a:schemeClr val="tx1"/>
                </a:solidFill>
                <a:latin typeface="Arial" panose="020B0604020202020204" pitchFamily="34" charset="0"/>
              </a:defRPr>
            </a:lvl3pPr>
            <a:lvl4pPr eaLnBrk="0" fontAlgn="base" hangingPunct="0">
              <a:spcBef>
                <a:spcPct val="0"/>
              </a:spcBef>
              <a:spcAft>
                <a:spcPct val="0"/>
              </a:spcAft>
              <a:tabLst>
                <a:tab pos="523875" algn="l"/>
              </a:tabLst>
              <a:defRPr>
                <a:solidFill>
                  <a:schemeClr val="tx1"/>
                </a:solidFill>
                <a:latin typeface="Arial" panose="020B0604020202020204" pitchFamily="34" charset="0"/>
              </a:defRPr>
            </a:lvl4pPr>
            <a:lvl5pPr eaLnBrk="0" fontAlgn="base" hangingPunct="0">
              <a:spcBef>
                <a:spcPct val="0"/>
              </a:spcBef>
              <a:spcAft>
                <a:spcPct val="0"/>
              </a:spcAft>
              <a:tabLst>
                <a:tab pos="523875" algn="l"/>
              </a:tabLst>
              <a:defRPr>
                <a:solidFill>
                  <a:schemeClr val="tx1"/>
                </a:solidFill>
                <a:latin typeface="Arial" panose="020B0604020202020204" pitchFamily="34" charset="0"/>
              </a:defRPr>
            </a:lvl5pPr>
            <a:lvl6pPr eaLnBrk="0" fontAlgn="base" hangingPunct="0">
              <a:spcBef>
                <a:spcPct val="0"/>
              </a:spcBef>
              <a:spcAft>
                <a:spcPct val="0"/>
              </a:spcAft>
              <a:tabLst>
                <a:tab pos="523875" algn="l"/>
              </a:tabLst>
              <a:defRPr>
                <a:solidFill>
                  <a:schemeClr val="tx1"/>
                </a:solidFill>
                <a:latin typeface="Arial" panose="020B0604020202020204" pitchFamily="34" charset="0"/>
              </a:defRPr>
            </a:lvl6pPr>
            <a:lvl7pPr eaLnBrk="0" fontAlgn="base" hangingPunct="0">
              <a:spcBef>
                <a:spcPct val="0"/>
              </a:spcBef>
              <a:spcAft>
                <a:spcPct val="0"/>
              </a:spcAft>
              <a:tabLst>
                <a:tab pos="523875" algn="l"/>
              </a:tabLst>
              <a:defRPr>
                <a:solidFill>
                  <a:schemeClr val="tx1"/>
                </a:solidFill>
                <a:latin typeface="Arial" panose="020B0604020202020204" pitchFamily="34" charset="0"/>
              </a:defRPr>
            </a:lvl7pPr>
            <a:lvl8pPr eaLnBrk="0" fontAlgn="base" hangingPunct="0">
              <a:spcBef>
                <a:spcPct val="0"/>
              </a:spcBef>
              <a:spcAft>
                <a:spcPct val="0"/>
              </a:spcAft>
              <a:tabLst>
                <a:tab pos="523875" algn="l"/>
              </a:tabLst>
              <a:defRPr>
                <a:solidFill>
                  <a:schemeClr val="tx1"/>
                </a:solidFill>
                <a:latin typeface="Arial" panose="020B0604020202020204" pitchFamily="34" charset="0"/>
              </a:defRPr>
            </a:lvl8pPr>
            <a:lvl9pPr eaLnBrk="0" fontAlgn="base" hangingPunct="0">
              <a:spcBef>
                <a:spcPct val="0"/>
              </a:spcBef>
              <a:spcAft>
                <a:spcPct val="0"/>
              </a:spcAft>
              <a:tabLst>
                <a:tab pos="5238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23875" algn="l"/>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23875" algn="l"/>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23875" algn="l"/>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27">
            <a:extLst>
              <a:ext uri="{FF2B5EF4-FFF2-40B4-BE49-F238E27FC236}">
                <a16:creationId xmlns:a16="http://schemas.microsoft.com/office/drawing/2014/main" id="{6976EE0C-DE56-402E-840E-B76DBCCC2754}"/>
              </a:ext>
            </a:extLst>
          </p:cNvPr>
          <p:cNvSpPr>
            <a:spLocks noChangeArrowheads="1"/>
          </p:cNvSpPr>
          <p:nvPr/>
        </p:nvSpPr>
        <p:spPr bwMode="auto">
          <a:xfrm>
            <a:off x="2042318" y="17113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23875" algn="l"/>
              </a:tabLst>
              <a:defRPr>
                <a:solidFill>
                  <a:schemeClr val="tx1"/>
                </a:solidFill>
                <a:latin typeface="Arial" panose="020B0604020202020204" pitchFamily="34" charset="0"/>
              </a:defRPr>
            </a:lvl1pPr>
            <a:lvl2pPr eaLnBrk="0" fontAlgn="base" hangingPunct="0">
              <a:spcBef>
                <a:spcPct val="0"/>
              </a:spcBef>
              <a:spcAft>
                <a:spcPct val="0"/>
              </a:spcAft>
              <a:tabLst>
                <a:tab pos="523875" algn="l"/>
              </a:tabLst>
              <a:defRPr>
                <a:solidFill>
                  <a:schemeClr val="tx1"/>
                </a:solidFill>
                <a:latin typeface="Arial" panose="020B0604020202020204" pitchFamily="34" charset="0"/>
              </a:defRPr>
            </a:lvl2pPr>
            <a:lvl3pPr eaLnBrk="0" fontAlgn="base" hangingPunct="0">
              <a:spcBef>
                <a:spcPct val="0"/>
              </a:spcBef>
              <a:spcAft>
                <a:spcPct val="0"/>
              </a:spcAft>
              <a:tabLst>
                <a:tab pos="523875" algn="l"/>
              </a:tabLst>
              <a:defRPr>
                <a:solidFill>
                  <a:schemeClr val="tx1"/>
                </a:solidFill>
                <a:latin typeface="Arial" panose="020B0604020202020204" pitchFamily="34" charset="0"/>
              </a:defRPr>
            </a:lvl3pPr>
            <a:lvl4pPr eaLnBrk="0" fontAlgn="base" hangingPunct="0">
              <a:spcBef>
                <a:spcPct val="0"/>
              </a:spcBef>
              <a:spcAft>
                <a:spcPct val="0"/>
              </a:spcAft>
              <a:tabLst>
                <a:tab pos="523875" algn="l"/>
              </a:tabLst>
              <a:defRPr>
                <a:solidFill>
                  <a:schemeClr val="tx1"/>
                </a:solidFill>
                <a:latin typeface="Arial" panose="020B0604020202020204" pitchFamily="34" charset="0"/>
              </a:defRPr>
            </a:lvl4pPr>
            <a:lvl5pPr eaLnBrk="0" fontAlgn="base" hangingPunct="0">
              <a:spcBef>
                <a:spcPct val="0"/>
              </a:spcBef>
              <a:spcAft>
                <a:spcPct val="0"/>
              </a:spcAft>
              <a:tabLst>
                <a:tab pos="523875" algn="l"/>
              </a:tabLst>
              <a:defRPr>
                <a:solidFill>
                  <a:schemeClr val="tx1"/>
                </a:solidFill>
                <a:latin typeface="Arial" panose="020B0604020202020204" pitchFamily="34" charset="0"/>
              </a:defRPr>
            </a:lvl5pPr>
            <a:lvl6pPr eaLnBrk="0" fontAlgn="base" hangingPunct="0">
              <a:spcBef>
                <a:spcPct val="0"/>
              </a:spcBef>
              <a:spcAft>
                <a:spcPct val="0"/>
              </a:spcAft>
              <a:tabLst>
                <a:tab pos="523875" algn="l"/>
              </a:tabLst>
              <a:defRPr>
                <a:solidFill>
                  <a:schemeClr val="tx1"/>
                </a:solidFill>
                <a:latin typeface="Arial" panose="020B0604020202020204" pitchFamily="34" charset="0"/>
              </a:defRPr>
            </a:lvl6pPr>
            <a:lvl7pPr eaLnBrk="0" fontAlgn="base" hangingPunct="0">
              <a:spcBef>
                <a:spcPct val="0"/>
              </a:spcBef>
              <a:spcAft>
                <a:spcPct val="0"/>
              </a:spcAft>
              <a:tabLst>
                <a:tab pos="523875" algn="l"/>
              </a:tabLst>
              <a:defRPr>
                <a:solidFill>
                  <a:schemeClr val="tx1"/>
                </a:solidFill>
                <a:latin typeface="Arial" panose="020B0604020202020204" pitchFamily="34" charset="0"/>
              </a:defRPr>
            </a:lvl7pPr>
            <a:lvl8pPr eaLnBrk="0" fontAlgn="base" hangingPunct="0">
              <a:spcBef>
                <a:spcPct val="0"/>
              </a:spcBef>
              <a:spcAft>
                <a:spcPct val="0"/>
              </a:spcAft>
              <a:tabLst>
                <a:tab pos="523875" algn="l"/>
              </a:tabLst>
              <a:defRPr>
                <a:solidFill>
                  <a:schemeClr val="tx1"/>
                </a:solidFill>
                <a:latin typeface="Arial" panose="020B0604020202020204" pitchFamily="34" charset="0"/>
              </a:defRPr>
            </a:lvl8pPr>
            <a:lvl9pPr eaLnBrk="0" fontAlgn="base" hangingPunct="0">
              <a:spcBef>
                <a:spcPct val="0"/>
              </a:spcBef>
              <a:spcAft>
                <a:spcPct val="0"/>
              </a:spcAft>
              <a:tabLst>
                <a:tab pos="5238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23875" algn="l"/>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23875" algn="l"/>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24" name="Straight Arrow Connector 23">
            <a:extLst>
              <a:ext uri="{FF2B5EF4-FFF2-40B4-BE49-F238E27FC236}">
                <a16:creationId xmlns:a16="http://schemas.microsoft.com/office/drawing/2014/main" id="{FFB91E8F-A63F-4966-9B5A-2040C3F70478}"/>
              </a:ext>
            </a:extLst>
          </p:cNvPr>
          <p:cNvCxnSpPr>
            <a:cxnSpLocks/>
            <a:stCxn id="9" idx="2"/>
          </p:cNvCxnSpPr>
          <p:nvPr/>
        </p:nvCxnSpPr>
        <p:spPr>
          <a:xfrm>
            <a:off x="5911555" y="5934956"/>
            <a:ext cx="0" cy="281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5498D05-9146-4B33-8FA6-45BE611BFA3C}"/>
              </a:ext>
            </a:extLst>
          </p:cNvPr>
          <p:cNvCxnSpPr>
            <a:cxnSpLocks/>
          </p:cNvCxnSpPr>
          <p:nvPr/>
        </p:nvCxnSpPr>
        <p:spPr>
          <a:xfrm>
            <a:off x="5911555" y="5246107"/>
            <a:ext cx="0" cy="254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7569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4AB9D-CB98-4216-BA3A-CBDC5AD7888D}"/>
              </a:ext>
            </a:extLst>
          </p:cNvPr>
          <p:cNvSpPr>
            <a:spLocks noGrp="1"/>
          </p:cNvSpPr>
          <p:nvPr>
            <p:ph type="title"/>
          </p:nvPr>
        </p:nvSpPr>
        <p:spPr>
          <a:xfrm>
            <a:off x="0" y="0"/>
            <a:ext cx="9404723" cy="1400530"/>
          </a:xfrm>
        </p:spPr>
        <p:txBody>
          <a:bodyPr/>
          <a:lstStyle/>
          <a:p>
            <a:r>
              <a:rPr lang="en-IN" sz="6000" dirty="0">
                <a:solidFill>
                  <a:srgbClr val="00B0F0"/>
                </a:solidFill>
                <a:latin typeface="Algerian" panose="04020705040A02060702" pitchFamily="82" charset="0"/>
              </a:rPr>
              <a:t> Snapshot</a:t>
            </a:r>
          </a:p>
        </p:txBody>
      </p:sp>
      <p:sp>
        <p:nvSpPr>
          <p:cNvPr id="3" name="Content Placeholder 2">
            <a:extLst>
              <a:ext uri="{FF2B5EF4-FFF2-40B4-BE49-F238E27FC236}">
                <a16:creationId xmlns:a16="http://schemas.microsoft.com/office/drawing/2014/main" id="{473DC361-EA0B-43E0-BD05-B87C281107DB}"/>
              </a:ext>
            </a:extLst>
          </p:cNvPr>
          <p:cNvSpPr>
            <a:spLocks noGrp="1"/>
          </p:cNvSpPr>
          <p:nvPr>
            <p:ph idx="1"/>
          </p:nvPr>
        </p:nvSpPr>
        <p:spPr>
          <a:xfrm>
            <a:off x="71021" y="1961966"/>
            <a:ext cx="10795247" cy="4456589"/>
          </a:xfrm>
          <a:noFill/>
          <a:ln>
            <a:noFill/>
          </a:ln>
        </p:spPr>
        <p:style>
          <a:lnRef idx="0">
            <a:scrgbClr r="0" g="0" b="0"/>
          </a:lnRef>
          <a:fillRef idx="0">
            <a:scrgbClr r="0" g="0" b="0"/>
          </a:fillRef>
          <a:effectRef idx="0">
            <a:scrgbClr r="0" g="0" b="0"/>
          </a:effectRef>
          <a:fontRef idx="minor">
            <a:schemeClr val="dk1"/>
          </a:fontRef>
        </p:style>
        <p:txBody>
          <a:bodyPr/>
          <a:lstStyle/>
          <a:p>
            <a:pPr marL="0" indent="0">
              <a:buNone/>
            </a:pPr>
            <a:r>
              <a:rPr lang="en-IN" dirty="0">
                <a:solidFill>
                  <a:srgbClr val="CC66FF"/>
                </a:solidFill>
                <a:latin typeface="Bahnschrift SemiBold SemiConden" panose="020B0502040204020203" pitchFamily="34" charset="0"/>
              </a:rPr>
              <a:t>	Case 1:											Case 2:</a:t>
            </a:r>
          </a:p>
          <a:p>
            <a:pPr marL="0" indent="0">
              <a:buNone/>
            </a:pPr>
            <a:r>
              <a:rPr lang="en-IN" dirty="0">
                <a:solidFill>
                  <a:srgbClr val="CC66FF"/>
                </a:solidFill>
                <a:latin typeface="Bahnschrift SemiBold SemiConden" panose="020B0502040204020203" pitchFamily="34" charset="0"/>
              </a:rPr>
              <a:t>                                                                               </a:t>
            </a:r>
          </a:p>
          <a:p>
            <a:pPr marL="0" indent="0">
              <a:buNone/>
            </a:pPr>
            <a:endParaRPr lang="en-IN" dirty="0">
              <a:solidFill>
                <a:srgbClr val="CC66FF"/>
              </a:solidFill>
              <a:latin typeface="Bahnschrift SemiBold SemiConden" panose="020B0502040204020203" pitchFamily="34" charset="0"/>
            </a:endParaRPr>
          </a:p>
          <a:p>
            <a:pPr marL="0" indent="0">
              <a:buNone/>
            </a:pPr>
            <a:endParaRPr lang="en-IN" dirty="0">
              <a:solidFill>
                <a:srgbClr val="CC66FF"/>
              </a:solidFill>
              <a:latin typeface="Bahnschrift SemiBold SemiConden" panose="020B0502040204020203" pitchFamily="34" charset="0"/>
            </a:endParaRPr>
          </a:p>
          <a:p>
            <a:pPr marL="0" indent="0">
              <a:buNone/>
            </a:pPr>
            <a:endParaRPr lang="en-IN" dirty="0">
              <a:solidFill>
                <a:srgbClr val="CC66FF"/>
              </a:solidFill>
              <a:latin typeface="Bahnschrift SemiBold SemiConden" panose="020B0502040204020203" pitchFamily="34" charset="0"/>
            </a:endParaRPr>
          </a:p>
          <a:p>
            <a:pPr marL="0" indent="0">
              <a:buNone/>
            </a:pPr>
            <a:endParaRPr lang="en-IN" dirty="0">
              <a:solidFill>
                <a:srgbClr val="CC66FF"/>
              </a:solidFill>
              <a:latin typeface="Bahnschrift SemiBold SemiConden" panose="020B0502040204020203" pitchFamily="34" charset="0"/>
            </a:endParaRPr>
          </a:p>
          <a:p>
            <a:pPr marL="0" indent="0">
              <a:buNone/>
            </a:pPr>
            <a:endParaRPr lang="en-IN" dirty="0">
              <a:solidFill>
                <a:srgbClr val="CC66FF"/>
              </a:solidFill>
              <a:latin typeface="Bahnschrift SemiBold SemiConden" panose="020B0502040204020203" pitchFamily="34" charset="0"/>
            </a:endParaRPr>
          </a:p>
          <a:p>
            <a:pPr marL="0" indent="0">
              <a:buNone/>
            </a:pPr>
            <a:endParaRPr lang="en-IN" dirty="0">
              <a:solidFill>
                <a:srgbClr val="CC66FF"/>
              </a:solidFill>
              <a:latin typeface="Bahnschrift SemiBold SemiConden" panose="020B0502040204020203" pitchFamily="34" charset="0"/>
            </a:endParaRPr>
          </a:p>
          <a:p>
            <a:pPr marL="0" indent="0">
              <a:buNone/>
            </a:pPr>
            <a:r>
              <a:rPr lang="en-IN" dirty="0">
                <a:solidFill>
                  <a:srgbClr val="CC66FF"/>
                </a:solidFill>
                <a:latin typeface="Bahnschrift SemiBold SemiConden" panose="020B0502040204020203" pitchFamily="34" charset="0"/>
              </a:rPr>
              <a:t>       </a:t>
            </a:r>
          </a:p>
        </p:txBody>
      </p:sp>
      <p:sp>
        <p:nvSpPr>
          <p:cNvPr id="7" name="TextBox 6">
            <a:extLst>
              <a:ext uri="{FF2B5EF4-FFF2-40B4-BE49-F238E27FC236}">
                <a16:creationId xmlns:a16="http://schemas.microsoft.com/office/drawing/2014/main" id="{D440673F-CF4F-473A-A5D7-458661073CA7}"/>
              </a:ext>
            </a:extLst>
          </p:cNvPr>
          <p:cNvSpPr txBox="1"/>
          <p:nvPr/>
        </p:nvSpPr>
        <p:spPr>
          <a:xfrm>
            <a:off x="10444579" y="188185"/>
            <a:ext cx="701336" cy="830997"/>
          </a:xfrm>
          <a:prstGeom prst="rect">
            <a:avLst/>
          </a:prstGeom>
          <a:noFill/>
        </p:spPr>
        <p:txBody>
          <a:bodyPr wrap="square" rtlCol="0">
            <a:spAutoFit/>
          </a:bodyPr>
          <a:lstStyle/>
          <a:p>
            <a:r>
              <a:rPr lang="en-IN" sz="4800" dirty="0">
                <a:solidFill>
                  <a:schemeClr val="bg2"/>
                </a:solidFill>
                <a:latin typeface="Bahnschrift SemiBold SemiConden" panose="020B0502040204020203" pitchFamily="34" charset="0"/>
              </a:rPr>
              <a:t>13</a:t>
            </a:r>
          </a:p>
        </p:txBody>
      </p:sp>
      <p:pic>
        <p:nvPicPr>
          <p:cNvPr id="8" name="Picture 7">
            <a:extLst>
              <a:ext uri="{FF2B5EF4-FFF2-40B4-BE49-F238E27FC236}">
                <a16:creationId xmlns:a16="http://schemas.microsoft.com/office/drawing/2014/main" id="{DA449050-9378-4EA7-BDE3-03350A4EB70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4367" y="2672829"/>
            <a:ext cx="4750293" cy="2431831"/>
          </a:xfrm>
          <a:prstGeom prst="rect">
            <a:avLst/>
          </a:prstGeom>
          <a:noFill/>
          <a:ln>
            <a:noFill/>
          </a:ln>
        </p:spPr>
      </p:pic>
      <p:pic>
        <p:nvPicPr>
          <p:cNvPr id="9" name="Picture 8">
            <a:extLst>
              <a:ext uri="{FF2B5EF4-FFF2-40B4-BE49-F238E27FC236}">
                <a16:creationId xmlns:a16="http://schemas.microsoft.com/office/drawing/2014/main" id="{48E597D1-4DD5-470E-AE7F-DFECA87C706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94033" y="2672828"/>
            <a:ext cx="5522650" cy="2325299"/>
          </a:xfrm>
          <a:prstGeom prst="rect">
            <a:avLst/>
          </a:prstGeom>
          <a:noFill/>
          <a:ln>
            <a:noFill/>
          </a:ln>
        </p:spPr>
      </p:pic>
    </p:spTree>
    <p:extLst>
      <p:ext uri="{BB962C8B-B14F-4D97-AF65-F5344CB8AC3E}">
        <p14:creationId xmlns:p14="http://schemas.microsoft.com/office/powerpoint/2010/main" val="2048322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A5CD04-86CF-45CB-802B-A4ED54E92D1E}"/>
              </a:ext>
            </a:extLst>
          </p:cNvPr>
          <p:cNvSpPr>
            <a:spLocks noGrp="1"/>
          </p:cNvSpPr>
          <p:nvPr>
            <p:ph idx="1"/>
          </p:nvPr>
        </p:nvSpPr>
        <p:spPr>
          <a:xfrm>
            <a:off x="376395" y="437965"/>
            <a:ext cx="9872300" cy="5982069"/>
          </a:xfrm>
        </p:spPr>
        <p:txBody>
          <a:bodyPr/>
          <a:lstStyle/>
          <a:p>
            <a:pPr marL="0" indent="0">
              <a:buNone/>
            </a:pPr>
            <a:r>
              <a:rPr lang="en-IN" dirty="0">
                <a:solidFill>
                  <a:srgbClr val="CC66FF"/>
                </a:solidFill>
                <a:latin typeface="Bahnschrift SemiBold SemiConden" panose="020B0502040204020203" pitchFamily="34" charset="0"/>
              </a:rPr>
              <a:t>Case 3:										Case 4:</a:t>
            </a:r>
          </a:p>
          <a:p>
            <a:pPr marL="0" indent="0">
              <a:buNone/>
            </a:pPr>
            <a:r>
              <a:rPr lang="en-IN" dirty="0">
                <a:solidFill>
                  <a:srgbClr val="CC66FF"/>
                </a:solidFill>
                <a:latin typeface="Bahnschrift SemiBold SemiConden" panose="020B0502040204020203" pitchFamily="34" charset="0"/>
              </a:rPr>
              <a:t>											</a:t>
            </a:r>
          </a:p>
          <a:p>
            <a:pPr marL="0" indent="0">
              <a:buNone/>
            </a:pPr>
            <a:endParaRPr lang="en-IN" dirty="0">
              <a:solidFill>
                <a:srgbClr val="CC66FF"/>
              </a:solidFill>
              <a:latin typeface="Bahnschrift SemiBold SemiConden" panose="020B0502040204020203" pitchFamily="34" charset="0"/>
            </a:endParaRPr>
          </a:p>
          <a:p>
            <a:pPr marL="0" indent="0">
              <a:buNone/>
            </a:pPr>
            <a:endParaRPr lang="en-IN" dirty="0">
              <a:solidFill>
                <a:srgbClr val="CC66FF"/>
              </a:solidFill>
              <a:latin typeface="Bahnschrift SemiBold SemiConden" panose="020B0502040204020203" pitchFamily="34" charset="0"/>
            </a:endParaRPr>
          </a:p>
          <a:p>
            <a:pPr marL="0" indent="0">
              <a:buNone/>
            </a:pPr>
            <a:endParaRPr lang="en-IN" dirty="0">
              <a:solidFill>
                <a:srgbClr val="CC66FF"/>
              </a:solidFill>
              <a:latin typeface="Bahnschrift SemiBold SemiConden" panose="020B0502040204020203" pitchFamily="34" charset="0"/>
            </a:endParaRPr>
          </a:p>
          <a:p>
            <a:pPr marL="0" indent="0">
              <a:buNone/>
            </a:pPr>
            <a:endParaRPr lang="en-IN" dirty="0">
              <a:solidFill>
                <a:srgbClr val="CC66FF"/>
              </a:solidFill>
              <a:latin typeface="Bahnschrift SemiBold SemiConden" panose="020B0502040204020203" pitchFamily="34" charset="0"/>
            </a:endParaRPr>
          </a:p>
          <a:p>
            <a:pPr marL="0" indent="0">
              <a:buNone/>
            </a:pPr>
            <a:endParaRPr lang="en-IN" dirty="0">
              <a:solidFill>
                <a:srgbClr val="CC66FF"/>
              </a:solidFill>
              <a:latin typeface="Bahnschrift SemiBold SemiConden" panose="020B0502040204020203" pitchFamily="34" charset="0"/>
            </a:endParaRPr>
          </a:p>
          <a:p>
            <a:pPr marL="0" indent="0">
              <a:buNone/>
            </a:pPr>
            <a:endParaRPr lang="en-IN" dirty="0">
              <a:solidFill>
                <a:srgbClr val="CC66FF"/>
              </a:solidFill>
              <a:latin typeface="Bahnschrift SemiBold SemiConden" panose="020B0502040204020203" pitchFamily="34" charset="0"/>
            </a:endParaRPr>
          </a:p>
          <a:p>
            <a:pPr marL="0" indent="0">
              <a:buNone/>
            </a:pPr>
            <a:r>
              <a:rPr lang="en-IN" dirty="0">
                <a:solidFill>
                  <a:srgbClr val="CC66FF"/>
                </a:solidFill>
                <a:latin typeface="Bahnschrift SemiBold SemiConden" panose="020B0502040204020203" pitchFamily="34" charset="0"/>
              </a:rPr>
              <a:t>Case 5.1:										 Case 5.2:</a:t>
            </a:r>
          </a:p>
          <a:p>
            <a:pPr marL="0" indent="0">
              <a:buNone/>
            </a:pPr>
            <a:r>
              <a:rPr lang="en-IN" dirty="0">
                <a:solidFill>
                  <a:srgbClr val="CC66FF"/>
                </a:solidFill>
                <a:latin typeface="Bahnschrift SemiBold SemiConden" panose="020B0502040204020203" pitchFamily="34" charset="0"/>
              </a:rPr>
              <a:t>			</a:t>
            </a:r>
          </a:p>
        </p:txBody>
      </p:sp>
      <p:sp>
        <p:nvSpPr>
          <p:cNvPr id="7" name="TextBox 6">
            <a:extLst>
              <a:ext uri="{FF2B5EF4-FFF2-40B4-BE49-F238E27FC236}">
                <a16:creationId xmlns:a16="http://schemas.microsoft.com/office/drawing/2014/main" id="{0074428A-FE6B-4418-A006-92E2B0B8662D}"/>
              </a:ext>
            </a:extLst>
          </p:cNvPr>
          <p:cNvSpPr txBox="1"/>
          <p:nvPr/>
        </p:nvSpPr>
        <p:spPr>
          <a:xfrm>
            <a:off x="10430112" y="174059"/>
            <a:ext cx="692458" cy="830997"/>
          </a:xfrm>
          <a:prstGeom prst="rect">
            <a:avLst/>
          </a:prstGeom>
          <a:noFill/>
        </p:spPr>
        <p:txBody>
          <a:bodyPr wrap="square" rtlCol="0">
            <a:spAutoFit/>
          </a:bodyPr>
          <a:lstStyle/>
          <a:p>
            <a:r>
              <a:rPr lang="en-IN" sz="4800" dirty="0">
                <a:solidFill>
                  <a:schemeClr val="bg2"/>
                </a:solidFill>
                <a:latin typeface="Bahnschrift SemiBold SemiConden" panose="020B0502040204020203" pitchFamily="34" charset="0"/>
              </a:rPr>
              <a:t>14</a:t>
            </a:r>
          </a:p>
        </p:txBody>
      </p:sp>
      <p:pic>
        <p:nvPicPr>
          <p:cNvPr id="8" name="Picture 7">
            <a:extLst>
              <a:ext uri="{FF2B5EF4-FFF2-40B4-BE49-F238E27FC236}">
                <a16:creationId xmlns:a16="http://schemas.microsoft.com/office/drawing/2014/main" id="{8FE26FD7-EE7F-4396-8A5A-889FEA56E80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4083" y="1367733"/>
            <a:ext cx="4919710" cy="1844676"/>
          </a:xfrm>
          <a:prstGeom prst="rect">
            <a:avLst/>
          </a:prstGeom>
          <a:noFill/>
          <a:ln>
            <a:noFill/>
          </a:ln>
        </p:spPr>
      </p:pic>
      <p:pic>
        <p:nvPicPr>
          <p:cNvPr id="9" name="Picture 8">
            <a:extLst>
              <a:ext uri="{FF2B5EF4-FFF2-40B4-BE49-F238E27FC236}">
                <a16:creationId xmlns:a16="http://schemas.microsoft.com/office/drawing/2014/main" id="{F3F5205B-64C0-4385-AB43-283A0440A6E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618085" y="1350070"/>
            <a:ext cx="4919710" cy="1853093"/>
          </a:xfrm>
          <a:prstGeom prst="rect">
            <a:avLst/>
          </a:prstGeom>
          <a:noFill/>
          <a:ln>
            <a:noFill/>
          </a:ln>
        </p:spPr>
      </p:pic>
      <p:pic>
        <p:nvPicPr>
          <p:cNvPr id="10" name="Picture 9">
            <a:extLst>
              <a:ext uri="{FF2B5EF4-FFF2-40B4-BE49-F238E27FC236}">
                <a16:creationId xmlns:a16="http://schemas.microsoft.com/office/drawing/2014/main" id="{97E3659B-7E4D-48CE-BFBC-0D74F29BECE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54083" y="4567929"/>
            <a:ext cx="4924887" cy="1852105"/>
          </a:xfrm>
          <a:prstGeom prst="rect">
            <a:avLst/>
          </a:prstGeom>
          <a:noFill/>
          <a:ln>
            <a:noFill/>
          </a:ln>
        </p:spPr>
      </p:pic>
      <p:pic>
        <p:nvPicPr>
          <p:cNvPr id="11" name="Picture 10">
            <a:extLst>
              <a:ext uri="{FF2B5EF4-FFF2-40B4-BE49-F238E27FC236}">
                <a16:creationId xmlns:a16="http://schemas.microsoft.com/office/drawing/2014/main" id="{F4EB52C9-DFD7-4C46-91B5-C64852221293}"/>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618085" y="4581877"/>
            <a:ext cx="4919710" cy="1852105"/>
          </a:xfrm>
          <a:prstGeom prst="rect">
            <a:avLst/>
          </a:prstGeom>
          <a:noFill/>
          <a:ln>
            <a:noFill/>
          </a:ln>
        </p:spPr>
      </p:pic>
    </p:spTree>
    <p:extLst>
      <p:ext uri="{BB962C8B-B14F-4D97-AF65-F5344CB8AC3E}">
        <p14:creationId xmlns:p14="http://schemas.microsoft.com/office/powerpoint/2010/main" val="3736905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E5BC1-E06A-4806-84B3-1DBC607BA583}"/>
              </a:ext>
            </a:extLst>
          </p:cNvPr>
          <p:cNvSpPr>
            <a:spLocks noGrp="1"/>
          </p:cNvSpPr>
          <p:nvPr>
            <p:ph type="title"/>
          </p:nvPr>
        </p:nvSpPr>
        <p:spPr>
          <a:xfrm>
            <a:off x="0" y="0"/>
            <a:ext cx="9404723" cy="1400530"/>
          </a:xfrm>
        </p:spPr>
        <p:txBody>
          <a:bodyPr/>
          <a:lstStyle/>
          <a:p>
            <a:r>
              <a:rPr lang="en-IN" sz="6000" dirty="0">
                <a:solidFill>
                  <a:srgbClr val="00B0F0"/>
                </a:solidFill>
                <a:latin typeface="Algerian" panose="04020705040A02060702" pitchFamily="82" charset="0"/>
              </a:rPr>
              <a:t> Conclusion</a:t>
            </a:r>
          </a:p>
        </p:txBody>
      </p:sp>
      <p:sp>
        <p:nvSpPr>
          <p:cNvPr id="3" name="Content Placeholder 2">
            <a:extLst>
              <a:ext uri="{FF2B5EF4-FFF2-40B4-BE49-F238E27FC236}">
                <a16:creationId xmlns:a16="http://schemas.microsoft.com/office/drawing/2014/main" id="{C2D68B74-911A-46C6-B416-B8CB2E2E5AED}"/>
              </a:ext>
            </a:extLst>
          </p:cNvPr>
          <p:cNvSpPr>
            <a:spLocks noGrp="1"/>
          </p:cNvSpPr>
          <p:nvPr>
            <p:ph idx="1"/>
          </p:nvPr>
        </p:nvSpPr>
        <p:spPr>
          <a:xfrm>
            <a:off x="1121068" y="2121764"/>
            <a:ext cx="8345799" cy="3771529"/>
          </a:xfrm>
        </p:spPr>
        <p:txBody>
          <a:bodyPr>
            <a:normAutofit/>
          </a:bodyPr>
          <a:lstStyle/>
          <a:p>
            <a:pPr marL="0" indent="0">
              <a:buNone/>
            </a:pPr>
            <a:r>
              <a:rPr lang="en-US" sz="2400" dirty="0">
                <a:latin typeface="Bahnschrift SemiBold SemiConden" panose="020B0502040204020203" pitchFamily="34" charset="0"/>
              </a:rPr>
              <a:t>As an overall conclusion we have achieved the purpose of the project to find out the number of complete faces of the cube based on the given test cases after the N twist steps.</a:t>
            </a:r>
            <a:endParaRPr lang="en-IN" sz="2400" dirty="0">
              <a:latin typeface="Bahnschrift SemiBold SemiConden" panose="020B0502040204020203" pitchFamily="34" charset="0"/>
            </a:endParaRPr>
          </a:p>
        </p:txBody>
      </p:sp>
      <p:sp>
        <p:nvSpPr>
          <p:cNvPr id="4" name="TextBox 3">
            <a:extLst>
              <a:ext uri="{FF2B5EF4-FFF2-40B4-BE49-F238E27FC236}">
                <a16:creationId xmlns:a16="http://schemas.microsoft.com/office/drawing/2014/main" id="{28F3B3DC-ADFC-4692-882E-7985090336EF}"/>
              </a:ext>
            </a:extLst>
          </p:cNvPr>
          <p:cNvSpPr txBox="1"/>
          <p:nvPr/>
        </p:nvSpPr>
        <p:spPr>
          <a:xfrm>
            <a:off x="10440139" y="204186"/>
            <a:ext cx="710213" cy="830997"/>
          </a:xfrm>
          <a:prstGeom prst="rect">
            <a:avLst/>
          </a:prstGeom>
          <a:noFill/>
        </p:spPr>
        <p:txBody>
          <a:bodyPr wrap="square" rtlCol="0">
            <a:spAutoFit/>
          </a:bodyPr>
          <a:lstStyle/>
          <a:p>
            <a:r>
              <a:rPr lang="en-IN" sz="4800" dirty="0">
                <a:solidFill>
                  <a:schemeClr val="bg2"/>
                </a:solidFill>
                <a:latin typeface="Bahnschrift SemiBold SemiConden" panose="020B0502040204020203" pitchFamily="34" charset="0"/>
              </a:rPr>
              <a:t>15</a:t>
            </a:r>
          </a:p>
        </p:txBody>
      </p:sp>
    </p:spTree>
    <p:extLst>
      <p:ext uri="{BB962C8B-B14F-4D97-AF65-F5344CB8AC3E}">
        <p14:creationId xmlns:p14="http://schemas.microsoft.com/office/powerpoint/2010/main" val="3976616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D7729-7A08-4EE0-AACD-D28B6701BEAD}"/>
              </a:ext>
            </a:extLst>
          </p:cNvPr>
          <p:cNvSpPr>
            <a:spLocks noGrp="1"/>
          </p:cNvSpPr>
          <p:nvPr>
            <p:ph type="title"/>
          </p:nvPr>
        </p:nvSpPr>
        <p:spPr>
          <a:xfrm>
            <a:off x="0" y="0"/>
            <a:ext cx="9404723" cy="1400530"/>
          </a:xfrm>
        </p:spPr>
        <p:txBody>
          <a:bodyPr/>
          <a:lstStyle/>
          <a:p>
            <a:r>
              <a:rPr lang="en-IN" sz="6000" dirty="0">
                <a:solidFill>
                  <a:srgbClr val="00B0F0"/>
                </a:solidFill>
                <a:latin typeface="Algerian" panose="04020705040A02060702" pitchFamily="82" charset="0"/>
              </a:rPr>
              <a:t> References</a:t>
            </a:r>
          </a:p>
        </p:txBody>
      </p:sp>
      <p:sp>
        <p:nvSpPr>
          <p:cNvPr id="3" name="Content Placeholder 2">
            <a:extLst>
              <a:ext uri="{FF2B5EF4-FFF2-40B4-BE49-F238E27FC236}">
                <a16:creationId xmlns:a16="http://schemas.microsoft.com/office/drawing/2014/main" id="{045E972A-A11A-45B3-BD7B-18C9A353ACC8}"/>
              </a:ext>
            </a:extLst>
          </p:cNvPr>
          <p:cNvSpPr>
            <a:spLocks noGrp="1"/>
          </p:cNvSpPr>
          <p:nvPr>
            <p:ph idx="1"/>
          </p:nvPr>
        </p:nvSpPr>
        <p:spPr>
          <a:xfrm>
            <a:off x="964826" y="2034630"/>
            <a:ext cx="10733102" cy="4195481"/>
          </a:xfrm>
        </p:spPr>
        <p:txBody>
          <a:bodyPr>
            <a:noAutofit/>
          </a:bodyPr>
          <a:lstStyle/>
          <a:p>
            <a:pPr marR="0" algn="just">
              <a:lnSpc>
                <a:spcPct val="150000"/>
              </a:lnSpc>
              <a:spcBef>
                <a:spcPts val="600"/>
              </a:spcBef>
              <a:spcAft>
                <a:spcPts val="1200"/>
              </a:spcAft>
              <a:buFont typeface="Arial" panose="020B0604020202020204" pitchFamily="34" charset="0"/>
              <a:buChar char="•"/>
            </a:pPr>
            <a:r>
              <a:rPr lang="en-US" sz="2400" spc="25" dirty="0">
                <a:solidFill>
                  <a:srgbClr val="FFC000"/>
                </a:solidFill>
                <a:effectLst/>
                <a:latin typeface="Bahnschrift SemiBold SemiConden" panose="020B0502040204020203" pitchFamily="34" charset="0"/>
                <a:ea typeface="Calibri" panose="020F0502020204030204" pitchFamily="34" charset="0"/>
                <a:cs typeface="Times New Roman" panose="02020603050405020304" pitchFamily="18" charset="0"/>
              </a:rPr>
              <a:t>Books </a:t>
            </a:r>
            <a:r>
              <a:rPr lang="en-US" sz="2400" spc="25" dirty="0">
                <a:effectLst/>
                <a:latin typeface="Bahnschrift SemiBold SemiConden" panose="020B0502040204020203" pitchFamily="34" charset="0"/>
                <a:ea typeface="Calibri" panose="020F0502020204030204" pitchFamily="34" charset="0"/>
                <a:cs typeface="Times New Roman" panose="02020603050405020304" pitchFamily="18" charset="0"/>
              </a:rPr>
              <a:t>:  Let Us C++ - Yashwant Kanetkar</a:t>
            </a:r>
            <a:endParaRPr lang="en-IN" sz="2400" spc="25" dirty="0">
              <a:effectLst/>
              <a:latin typeface="Bahnschrift SemiBold SemiConden" panose="020B0502040204020203" pitchFamily="34" charset="0"/>
              <a:ea typeface="Calibri" panose="020F0502020204030204" pitchFamily="34" charset="0"/>
              <a:cs typeface="Mangal" panose="02040503050203030202" pitchFamily="18" charset="0"/>
            </a:endParaRPr>
          </a:p>
          <a:p>
            <a:pPr marR="0" algn="just">
              <a:lnSpc>
                <a:spcPct val="150000"/>
              </a:lnSpc>
              <a:spcBef>
                <a:spcPts val="0"/>
              </a:spcBef>
              <a:spcAft>
                <a:spcPts val="1000"/>
              </a:spcAft>
              <a:buFont typeface="Arial" panose="020B0604020202020204" pitchFamily="34" charset="0"/>
              <a:buChar char="•"/>
            </a:pPr>
            <a:r>
              <a:rPr lang="en-US" sz="2400" spc="0" dirty="0">
                <a:solidFill>
                  <a:srgbClr val="FFC000"/>
                </a:solidFill>
                <a:effectLst/>
                <a:latin typeface="Bahnschrift SemiBold SemiConden" panose="020B0502040204020203" pitchFamily="34" charset="0"/>
                <a:ea typeface="Calibri" panose="020F0502020204030204" pitchFamily="34" charset="0"/>
                <a:cs typeface="Times New Roman" panose="02020603050405020304" pitchFamily="18" charset="0"/>
              </a:rPr>
              <a:t>Web-links </a:t>
            </a:r>
            <a:r>
              <a:rPr lang="en-US" sz="2400" spc="0" dirty="0">
                <a:effectLst/>
                <a:latin typeface="Bahnschrift SemiBold SemiConden" panose="020B0502040204020203" pitchFamily="34" charset="0"/>
                <a:ea typeface="Calibri" panose="020F0502020204030204" pitchFamily="34" charset="0"/>
                <a:cs typeface="Times New Roman" panose="02020603050405020304" pitchFamily="18" charset="0"/>
              </a:rPr>
              <a:t>: </a:t>
            </a:r>
            <a:r>
              <a:rPr lang="en-IN" sz="2400" spc="25" dirty="0">
                <a:latin typeface="Bahnschrift SemiBold SemiConden" panose="020B0502040204020203" pitchFamily="34" charset="0"/>
                <a:ea typeface="Calibri" panose="020F0502020204030204" pitchFamily="34" charset="0"/>
                <a:cs typeface="Mangal" panose="02040503050203030202" pitchFamily="18" charset="0"/>
              </a:rPr>
              <a:t>	</a:t>
            </a:r>
          </a:p>
          <a:p>
            <a:pPr marL="0" marR="0" indent="0" algn="just">
              <a:lnSpc>
                <a:spcPct val="150000"/>
              </a:lnSpc>
              <a:spcBef>
                <a:spcPts val="0"/>
              </a:spcBef>
              <a:spcAft>
                <a:spcPts val="1000"/>
              </a:spcAft>
              <a:buNone/>
            </a:pPr>
            <a:r>
              <a:rPr lang="en-US" sz="2400" dirty="0">
                <a:latin typeface="Bahnschrift SemiBold SemiConden" panose="020B0502040204020203" pitchFamily="34" charset="0"/>
                <a:ea typeface="Calibri" panose="020F0502020204030204" pitchFamily="34" charset="0"/>
                <a:cs typeface="Times New Roman" panose="02020603050405020304" pitchFamily="18" charset="0"/>
              </a:rPr>
              <a:t>	</a:t>
            </a:r>
            <a:r>
              <a:rPr lang="en-US" sz="2400" u="sng" spc="0" dirty="0">
                <a:effectLst/>
                <a:latin typeface="Bahnschrift SemiBold SemiConden" panose="020B0502040204020203" pitchFamily="34" charset="0"/>
                <a:ea typeface="Calibri" panose="020F0502020204030204" pitchFamily="34" charset="0"/>
                <a:cs typeface="Times New Roman" panose="02020603050405020304" pitchFamily="18" charset="0"/>
              </a:rPr>
              <a:t>https://ruwix.com/twisty-puzzles/2x2x2-rubiks-cube-pocket/</a:t>
            </a:r>
            <a:endParaRPr lang="en-IN" sz="2400" u="sng" spc="25" dirty="0">
              <a:effectLst/>
              <a:latin typeface="Bahnschrift SemiBold SemiConden" panose="020B0502040204020203" pitchFamily="34" charset="0"/>
              <a:ea typeface="Calibri" panose="020F0502020204030204" pitchFamily="34" charset="0"/>
              <a:cs typeface="Mangal" panose="02040503050203030202" pitchFamily="18" charset="0"/>
            </a:endParaRPr>
          </a:p>
          <a:p>
            <a:pPr marL="0" indent="0">
              <a:buNone/>
            </a:pPr>
            <a:endParaRPr lang="en-IN" sz="2400" dirty="0">
              <a:latin typeface="Bahnschrift SemiBold SemiConden" panose="020B0502040204020203" pitchFamily="34" charset="0"/>
            </a:endParaRPr>
          </a:p>
        </p:txBody>
      </p:sp>
      <p:sp>
        <p:nvSpPr>
          <p:cNvPr id="4" name="TextBox 3">
            <a:extLst>
              <a:ext uri="{FF2B5EF4-FFF2-40B4-BE49-F238E27FC236}">
                <a16:creationId xmlns:a16="http://schemas.microsoft.com/office/drawing/2014/main" id="{D1C89EBD-6503-4B98-A3EB-1C7BB76E4C4B}"/>
              </a:ext>
            </a:extLst>
          </p:cNvPr>
          <p:cNvSpPr txBox="1"/>
          <p:nvPr/>
        </p:nvSpPr>
        <p:spPr>
          <a:xfrm>
            <a:off x="10457895" y="221941"/>
            <a:ext cx="727969" cy="830997"/>
          </a:xfrm>
          <a:prstGeom prst="rect">
            <a:avLst/>
          </a:prstGeom>
          <a:noFill/>
        </p:spPr>
        <p:txBody>
          <a:bodyPr wrap="square" rtlCol="0">
            <a:spAutoFit/>
          </a:bodyPr>
          <a:lstStyle/>
          <a:p>
            <a:r>
              <a:rPr lang="en-IN" sz="4800" dirty="0">
                <a:solidFill>
                  <a:schemeClr val="bg2"/>
                </a:solidFill>
                <a:latin typeface="Bahnschrift SemiBold SemiConden" panose="020B0502040204020203" pitchFamily="34" charset="0"/>
              </a:rPr>
              <a:t>16</a:t>
            </a:r>
          </a:p>
        </p:txBody>
      </p:sp>
    </p:spTree>
    <p:extLst>
      <p:ext uri="{BB962C8B-B14F-4D97-AF65-F5344CB8AC3E}">
        <p14:creationId xmlns:p14="http://schemas.microsoft.com/office/powerpoint/2010/main" val="4260089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1EB2F-4C31-473E-9851-34DC226ECD4F}"/>
              </a:ext>
            </a:extLst>
          </p:cNvPr>
          <p:cNvSpPr>
            <a:spLocks noGrp="1"/>
          </p:cNvSpPr>
          <p:nvPr>
            <p:ph type="title"/>
          </p:nvPr>
        </p:nvSpPr>
        <p:spPr>
          <a:xfrm>
            <a:off x="0" y="0"/>
            <a:ext cx="10014012" cy="1766656"/>
          </a:xfrm>
        </p:spPr>
        <p:txBody>
          <a:bodyPr>
            <a:normAutofit fontScale="90000"/>
          </a:bodyPr>
          <a:lstStyle/>
          <a:p>
            <a:r>
              <a:rPr lang="en-IN" sz="6000" dirty="0">
                <a:solidFill>
                  <a:srgbClr val="00B0F0"/>
                </a:solidFill>
                <a:latin typeface="Algerian" panose="04020705040A02060702" pitchFamily="82" charset="0"/>
              </a:rPr>
              <a:t> Group Members</a:t>
            </a:r>
            <a:br>
              <a:rPr lang="en-IN" dirty="0"/>
            </a:br>
            <a:br>
              <a:rPr lang="en-IN" dirty="0"/>
            </a:br>
            <a:endParaRPr lang="en-IN" dirty="0"/>
          </a:p>
        </p:txBody>
      </p:sp>
      <p:sp>
        <p:nvSpPr>
          <p:cNvPr id="3" name="TextBox 2">
            <a:extLst>
              <a:ext uri="{FF2B5EF4-FFF2-40B4-BE49-F238E27FC236}">
                <a16:creationId xmlns:a16="http://schemas.microsoft.com/office/drawing/2014/main" id="{C51F4095-C4CD-400E-84F3-883D1B6903A8}"/>
              </a:ext>
            </a:extLst>
          </p:cNvPr>
          <p:cNvSpPr txBox="1"/>
          <p:nvPr/>
        </p:nvSpPr>
        <p:spPr>
          <a:xfrm>
            <a:off x="1340527" y="1766656"/>
            <a:ext cx="8531441" cy="2792111"/>
          </a:xfrm>
          <a:prstGeom prst="rect">
            <a:avLst/>
          </a:prstGeom>
          <a:noFill/>
        </p:spPr>
        <p:txBody>
          <a:bodyPr wrap="square" rtlCol="0">
            <a:spAutoFit/>
          </a:bodyPr>
          <a:lstStyle/>
          <a:p>
            <a:pPr>
              <a:lnSpc>
                <a:spcPct val="150000"/>
              </a:lnSpc>
            </a:pPr>
            <a:r>
              <a:rPr lang="en-IN" sz="2400" dirty="0">
                <a:solidFill>
                  <a:srgbClr val="FFC000"/>
                </a:solidFill>
                <a:latin typeface="Bahnschrift SemiBold SemiConden" panose="020B0502040204020203" pitchFamily="34" charset="0"/>
              </a:rPr>
              <a:t>Gidwani Manav Krupal				</a:t>
            </a:r>
            <a:r>
              <a:rPr lang="en-IN" sz="2400" dirty="0">
                <a:solidFill>
                  <a:srgbClr val="CCCCFF"/>
                </a:solidFill>
                <a:latin typeface="Bahnschrift SemiBold SemiConden" panose="020B0502040204020203" pitchFamily="34" charset="0"/>
              </a:rPr>
              <a:t>19UCS038</a:t>
            </a:r>
            <a:br>
              <a:rPr lang="en-IN" sz="2400" dirty="0">
                <a:solidFill>
                  <a:srgbClr val="CCCCFF"/>
                </a:solidFill>
                <a:latin typeface="Bahnschrift SemiBold SemiConden" panose="020B0502040204020203" pitchFamily="34" charset="0"/>
              </a:rPr>
            </a:br>
            <a:r>
              <a:rPr lang="en-IN" sz="2400" dirty="0">
                <a:solidFill>
                  <a:srgbClr val="FFC000"/>
                </a:solidFill>
                <a:latin typeface="Bahnschrift SemiBold SemiConden" panose="020B0502040204020203" pitchFamily="34" charset="0"/>
              </a:rPr>
              <a:t>Jadhav Gaurav Nivas				</a:t>
            </a:r>
            <a:r>
              <a:rPr lang="en-IN" sz="2400" dirty="0">
                <a:solidFill>
                  <a:srgbClr val="CCCCFF"/>
                </a:solidFill>
                <a:latin typeface="Bahnschrift SemiBold SemiConden" panose="020B0502040204020203" pitchFamily="34" charset="0"/>
              </a:rPr>
              <a:t>19UCS045</a:t>
            </a:r>
            <a:br>
              <a:rPr lang="en-IN" sz="2400" dirty="0">
                <a:solidFill>
                  <a:srgbClr val="FFC000"/>
                </a:solidFill>
                <a:latin typeface="Bahnschrift SemiBold SemiConden" panose="020B0502040204020203" pitchFamily="34" charset="0"/>
              </a:rPr>
            </a:br>
            <a:r>
              <a:rPr lang="en-IN" sz="2400" dirty="0">
                <a:solidFill>
                  <a:srgbClr val="FFC000"/>
                </a:solidFill>
                <a:latin typeface="Bahnschrift SemiBold SemiConden" panose="020B0502040204020203" pitchFamily="34" charset="0"/>
              </a:rPr>
              <a:t>Ekal Priyanshu Prakash			</a:t>
            </a:r>
            <a:r>
              <a:rPr lang="en-IN" sz="2400" dirty="0">
                <a:solidFill>
                  <a:srgbClr val="CCCCFF"/>
                </a:solidFill>
                <a:latin typeface="Bahnschrift SemiBold SemiConden" panose="020B0502040204020203" pitchFamily="34" charset="0"/>
              </a:rPr>
              <a:t>19UCS033</a:t>
            </a:r>
            <a:br>
              <a:rPr lang="en-IN" sz="2400" dirty="0">
                <a:solidFill>
                  <a:srgbClr val="CCCCFF"/>
                </a:solidFill>
                <a:latin typeface="Bahnschrift SemiBold SemiConden" panose="020B0502040204020203" pitchFamily="34" charset="0"/>
              </a:rPr>
            </a:br>
            <a:r>
              <a:rPr lang="en-IN" sz="2400" dirty="0">
                <a:solidFill>
                  <a:srgbClr val="FFC000"/>
                </a:solidFill>
                <a:latin typeface="Bahnschrift SemiBold SemiConden" panose="020B0502040204020203" pitchFamily="34" charset="0"/>
              </a:rPr>
              <a:t>Kale Shubhankar Suhas			</a:t>
            </a:r>
            <a:r>
              <a:rPr lang="en-IN" sz="2400" dirty="0">
                <a:solidFill>
                  <a:srgbClr val="CCCCFF"/>
                </a:solidFill>
                <a:latin typeface="Bahnschrift SemiBold SemiConden" panose="020B0502040204020203" pitchFamily="34" charset="0"/>
              </a:rPr>
              <a:t>19UCS052</a:t>
            </a:r>
            <a:br>
              <a:rPr lang="en-IN" sz="2400" dirty="0">
                <a:solidFill>
                  <a:srgbClr val="FFC000"/>
                </a:solidFill>
              </a:rPr>
            </a:br>
            <a:endParaRPr lang="en-IN" sz="2400" dirty="0">
              <a:solidFill>
                <a:srgbClr val="FFC000"/>
              </a:solidFill>
            </a:endParaRPr>
          </a:p>
        </p:txBody>
      </p:sp>
      <p:sp>
        <p:nvSpPr>
          <p:cNvPr id="4" name="TextBox 3">
            <a:extLst>
              <a:ext uri="{FF2B5EF4-FFF2-40B4-BE49-F238E27FC236}">
                <a16:creationId xmlns:a16="http://schemas.microsoft.com/office/drawing/2014/main" id="{4C3EDFB0-32F7-4CAE-B099-E6FECDAEAFC8}"/>
              </a:ext>
            </a:extLst>
          </p:cNvPr>
          <p:cNvSpPr txBox="1"/>
          <p:nvPr/>
        </p:nvSpPr>
        <p:spPr>
          <a:xfrm>
            <a:off x="10599938" y="168675"/>
            <a:ext cx="310718" cy="830997"/>
          </a:xfrm>
          <a:prstGeom prst="rect">
            <a:avLst/>
          </a:prstGeom>
          <a:noFill/>
        </p:spPr>
        <p:txBody>
          <a:bodyPr wrap="square" rtlCol="0">
            <a:spAutoFit/>
          </a:bodyPr>
          <a:lstStyle/>
          <a:p>
            <a:r>
              <a:rPr lang="en-IN" sz="4800" dirty="0">
                <a:solidFill>
                  <a:schemeClr val="bg2"/>
                </a:solidFill>
                <a:latin typeface="Bahnschrift SemiBold SemiConden" panose="020B0502040204020203" pitchFamily="34" charset="0"/>
              </a:rPr>
              <a:t>2</a:t>
            </a:r>
          </a:p>
        </p:txBody>
      </p:sp>
    </p:spTree>
    <p:extLst>
      <p:ext uri="{BB962C8B-B14F-4D97-AF65-F5344CB8AC3E}">
        <p14:creationId xmlns:p14="http://schemas.microsoft.com/office/powerpoint/2010/main" val="974207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721599-5210-4EA9-81D9-4ABD5D92E8F4}"/>
              </a:ext>
            </a:extLst>
          </p:cNvPr>
          <p:cNvSpPr txBox="1"/>
          <p:nvPr/>
        </p:nvSpPr>
        <p:spPr>
          <a:xfrm>
            <a:off x="2523744" y="2321004"/>
            <a:ext cx="6711696" cy="1015663"/>
          </a:xfrm>
          <a:prstGeom prst="rect">
            <a:avLst/>
          </a:prstGeom>
          <a:noFill/>
        </p:spPr>
        <p:txBody>
          <a:bodyPr wrap="square" rtlCol="0">
            <a:spAutoFit/>
          </a:bodyPr>
          <a:lstStyle/>
          <a:p>
            <a:pPr algn="ctr"/>
            <a:r>
              <a:rPr lang="en-IN" sz="6000" dirty="0">
                <a:solidFill>
                  <a:srgbClr val="00B0F0"/>
                </a:solidFill>
                <a:latin typeface="Algerian" panose="04020705040A02060702" pitchFamily="82" charset="0"/>
              </a:rPr>
              <a:t>Any Question ?</a:t>
            </a:r>
          </a:p>
        </p:txBody>
      </p:sp>
      <p:sp>
        <p:nvSpPr>
          <p:cNvPr id="7" name="TextBox 6">
            <a:extLst>
              <a:ext uri="{FF2B5EF4-FFF2-40B4-BE49-F238E27FC236}">
                <a16:creationId xmlns:a16="http://schemas.microsoft.com/office/drawing/2014/main" id="{A276B41C-4895-444D-BC77-045C11F641E0}"/>
              </a:ext>
            </a:extLst>
          </p:cNvPr>
          <p:cNvSpPr txBox="1"/>
          <p:nvPr/>
        </p:nvSpPr>
        <p:spPr>
          <a:xfrm>
            <a:off x="10449017" y="257452"/>
            <a:ext cx="719091" cy="830997"/>
          </a:xfrm>
          <a:prstGeom prst="rect">
            <a:avLst/>
          </a:prstGeom>
          <a:noFill/>
        </p:spPr>
        <p:txBody>
          <a:bodyPr wrap="square" rtlCol="0">
            <a:spAutoFit/>
          </a:bodyPr>
          <a:lstStyle/>
          <a:p>
            <a:r>
              <a:rPr lang="en-IN" sz="4800" dirty="0">
                <a:solidFill>
                  <a:schemeClr val="bg2"/>
                </a:solidFill>
                <a:latin typeface="Bahnschrift SemiBold SemiConden" panose="020B0502040204020203" pitchFamily="34" charset="0"/>
              </a:rPr>
              <a:t>17</a:t>
            </a:r>
          </a:p>
        </p:txBody>
      </p:sp>
    </p:spTree>
    <p:extLst>
      <p:ext uri="{BB962C8B-B14F-4D97-AF65-F5344CB8AC3E}">
        <p14:creationId xmlns:p14="http://schemas.microsoft.com/office/powerpoint/2010/main" val="1007726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4C3DBB-70BD-4341-B3BB-3610CD2ABDC1}"/>
              </a:ext>
            </a:extLst>
          </p:cNvPr>
          <p:cNvSpPr>
            <a:spLocks noGrp="1"/>
          </p:cNvSpPr>
          <p:nvPr>
            <p:ph idx="1"/>
          </p:nvPr>
        </p:nvSpPr>
        <p:spPr>
          <a:xfrm>
            <a:off x="1622729" y="2532312"/>
            <a:ext cx="8946541" cy="4195481"/>
          </a:xfrm>
        </p:spPr>
        <p:txBody>
          <a:bodyPr>
            <a:normAutofit/>
          </a:bodyPr>
          <a:lstStyle/>
          <a:p>
            <a:pPr marL="0" indent="0" algn="ctr">
              <a:buNone/>
            </a:pPr>
            <a:r>
              <a:rPr lang="en-IN" sz="6000" dirty="0">
                <a:solidFill>
                  <a:srgbClr val="00B0F0"/>
                </a:solidFill>
                <a:latin typeface="Algerian" panose="04020705040A02060702" pitchFamily="82" charset="0"/>
              </a:rPr>
              <a:t>Thank You!</a:t>
            </a:r>
          </a:p>
        </p:txBody>
      </p:sp>
      <p:sp>
        <p:nvSpPr>
          <p:cNvPr id="4" name="TextBox 3">
            <a:extLst>
              <a:ext uri="{FF2B5EF4-FFF2-40B4-BE49-F238E27FC236}">
                <a16:creationId xmlns:a16="http://schemas.microsoft.com/office/drawing/2014/main" id="{3FFD79E0-3F65-43C2-A3A9-D3CC5A9D7C80}"/>
              </a:ext>
            </a:extLst>
          </p:cNvPr>
          <p:cNvSpPr txBox="1"/>
          <p:nvPr/>
        </p:nvSpPr>
        <p:spPr>
          <a:xfrm>
            <a:off x="10431261" y="230818"/>
            <a:ext cx="719091" cy="830997"/>
          </a:xfrm>
          <a:prstGeom prst="rect">
            <a:avLst/>
          </a:prstGeom>
          <a:noFill/>
        </p:spPr>
        <p:txBody>
          <a:bodyPr wrap="square" rtlCol="0">
            <a:spAutoFit/>
          </a:bodyPr>
          <a:lstStyle/>
          <a:p>
            <a:r>
              <a:rPr lang="en-IN" sz="4800" dirty="0">
                <a:solidFill>
                  <a:schemeClr val="bg2"/>
                </a:solidFill>
                <a:latin typeface="Bahnschrift SemiBold SemiConden" panose="020B0502040204020203" pitchFamily="34" charset="0"/>
              </a:rPr>
              <a:t>18</a:t>
            </a:r>
          </a:p>
        </p:txBody>
      </p:sp>
    </p:spTree>
    <p:extLst>
      <p:ext uri="{BB962C8B-B14F-4D97-AF65-F5344CB8AC3E}">
        <p14:creationId xmlns:p14="http://schemas.microsoft.com/office/powerpoint/2010/main" val="3267881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4E870-EE85-4C20-8956-5C5795F9EDB5}"/>
              </a:ext>
            </a:extLst>
          </p:cNvPr>
          <p:cNvSpPr>
            <a:spLocks noGrp="1"/>
          </p:cNvSpPr>
          <p:nvPr>
            <p:ph type="title"/>
          </p:nvPr>
        </p:nvSpPr>
        <p:spPr>
          <a:xfrm>
            <a:off x="0" y="0"/>
            <a:ext cx="9404723" cy="1400530"/>
          </a:xfrm>
        </p:spPr>
        <p:txBody>
          <a:bodyPr/>
          <a:lstStyle/>
          <a:p>
            <a:r>
              <a:rPr lang="en-IN" sz="6000" dirty="0">
                <a:solidFill>
                  <a:srgbClr val="00B0F0"/>
                </a:solidFill>
                <a:latin typeface="Algerian" panose="04020705040A02060702" pitchFamily="82" charset="0"/>
              </a:rPr>
              <a:t> Outline</a:t>
            </a:r>
          </a:p>
        </p:txBody>
      </p:sp>
      <p:sp>
        <p:nvSpPr>
          <p:cNvPr id="3" name="Content Placeholder 2">
            <a:extLst>
              <a:ext uri="{FF2B5EF4-FFF2-40B4-BE49-F238E27FC236}">
                <a16:creationId xmlns:a16="http://schemas.microsoft.com/office/drawing/2014/main" id="{E681E0F0-B51F-4F56-BA89-26007803B7EC}"/>
              </a:ext>
            </a:extLst>
          </p:cNvPr>
          <p:cNvSpPr>
            <a:spLocks noGrp="1"/>
          </p:cNvSpPr>
          <p:nvPr>
            <p:ph idx="1"/>
          </p:nvPr>
        </p:nvSpPr>
        <p:spPr>
          <a:xfrm>
            <a:off x="748205" y="1191784"/>
            <a:ext cx="8946541" cy="4195481"/>
          </a:xfrm>
        </p:spPr>
        <p:txBody>
          <a:bodyPr>
            <a:noAutofit/>
          </a:bodyPr>
          <a:lstStyle/>
          <a:p>
            <a:pPr>
              <a:buFont typeface="Wingdings" panose="05000000000000000000" pitchFamily="2" charset="2"/>
              <a:buChar char="Ø"/>
            </a:pPr>
            <a:r>
              <a:rPr lang="en-IN" sz="2400" dirty="0">
                <a:latin typeface="Bahnschrift SemiBold SemiConden" panose="020B0502040204020203" pitchFamily="34" charset="0"/>
              </a:rPr>
              <a:t>Introduction</a:t>
            </a:r>
          </a:p>
          <a:p>
            <a:pPr>
              <a:buFont typeface="Wingdings" panose="05000000000000000000" pitchFamily="2" charset="2"/>
              <a:buChar char="Ø"/>
            </a:pPr>
            <a:r>
              <a:rPr lang="en-IN" sz="2400" dirty="0">
                <a:latin typeface="Bahnschrift SemiBold SemiConden" panose="020B0502040204020203" pitchFamily="34" charset="0"/>
              </a:rPr>
              <a:t>Problem Statement</a:t>
            </a:r>
          </a:p>
          <a:p>
            <a:pPr>
              <a:buFont typeface="Wingdings" panose="05000000000000000000" pitchFamily="2" charset="2"/>
              <a:buChar char="Ø"/>
            </a:pPr>
            <a:r>
              <a:rPr lang="en-IN" sz="2400" dirty="0">
                <a:latin typeface="Bahnschrift SemiBold SemiConden" panose="020B0502040204020203" pitchFamily="34" charset="0"/>
              </a:rPr>
              <a:t>Problem Description</a:t>
            </a:r>
          </a:p>
          <a:p>
            <a:pPr>
              <a:buFont typeface="Wingdings" panose="05000000000000000000" pitchFamily="2" charset="2"/>
              <a:buChar char="Ø"/>
            </a:pPr>
            <a:r>
              <a:rPr lang="en-IN" sz="2400" dirty="0">
                <a:latin typeface="Bahnschrift SemiBold SemiConden" panose="020B0502040204020203" pitchFamily="34" charset="0"/>
              </a:rPr>
              <a:t>Input and Output</a:t>
            </a:r>
          </a:p>
          <a:p>
            <a:pPr>
              <a:buFont typeface="Wingdings" panose="05000000000000000000" pitchFamily="2" charset="2"/>
              <a:buChar char="Ø"/>
            </a:pPr>
            <a:r>
              <a:rPr lang="en-IN" sz="2400" dirty="0">
                <a:latin typeface="Bahnschrift SemiBold SemiConden" panose="020B0502040204020203" pitchFamily="34" charset="0"/>
              </a:rPr>
              <a:t>Requirement Analysis</a:t>
            </a:r>
          </a:p>
          <a:p>
            <a:pPr>
              <a:buFont typeface="Wingdings" panose="05000000000000000000" pitchFamily="2" charset="2"/>
              <a:buChar char="Ø"/>
            </a:pPr>
            <a:r>
              <a:rPr lang="en-IN" sz="2400" dirty="0">
                <a:latin typeface="Bahnschrift SemiBold SemiConden" panose="020B0502040204020203" pitchFamily="34" charset="0"/>
              </a:rPr>
              <a:t>Algorithm</a:t>
            </a:r>
          </a:p>
          <a:p>
            <a:pPr>
              <a:buFont typeface="Wingdings" panose="05000000000000000000" pitchFamily="2" charset="2"/>
              <a:buChar char="Ø"/>
            </a:pPr>
            <a:r>
              <a:rPr lang="en-IN" sz="2400" dirty="0">
                <a:latin typeface="Bahnschrift SemiBold SemiConden" panose="020B0502040204020203" pitchFamily="34" charset="0"/>
              </a:rPr>
              <a:t>Snapshot</a:t>
            </a:r>
          </a:p>
          <a:p>
            <a:pPr>
              <a:buFont typeface="Wingdings" panose="05000000000000000000" pitchFamily="2" charset="2"/>
              <a:buChar char="Ø"/>
            </a:pPr>
            <a:r>
              <a:rPr lang="en-IN" sz="2400" dirty="0">
                <a:latin typeface="Bahnschrift SemiBold SemiConden" panose="020B0502040204020203" pitchFamily="34" charset="0"/>
              </a:rPr>
              <a:t>Conclusion</a:t>
            </a:r>
          </a:p>
          <a:p>
            <a:pPr>
              <a:buFont typeface="Wingdings" panose="05000000000000000000" pitchFamily="2" charset="2"/>
              <a:buChar char="Ø"/>
            </a:pPr>
            <a:r>
              <a:rPr lang="en-IN" sz="2400" dirty="0">
                <a:latin typeface="Bahnschrift SemiBold SemiConden" panose="020B0502040204020203" pitchFamily="34" charset="0"/>
              </a:rPr>
              <a:t>References</a:t>
            </a:r>
          </a:p>
          <a:p>
            <a:pPr>
              <a:buFont typeface="Wingdings" panose="05000000000000000000" pitchFamily="2" charset="2"/>
              <a:buChar char="Ø"/>
            </a:pPr>
            <a:r>
              <a:rPr lang="en-IN" sz="2400" dirty="0">
                <a:latin typeface="Bahnschrift SemiBold SemiConden" panose="020B0502040204020203" pitchFamily="34" charset="0"/>
              </a:rPr>
              <a:t>Any Question</a:t>
            </a:r>
          </a:p>
        </p:txBody>
      </p:sp>
      <p:sp>
        <p:nvSpPr>
          <p:cNvPr id="4" name="TextBox 3">
            <a:extLst>
              <a:ext uri="{FF2B5EF4-FFF2-40B4-BE49-F238E27FC236}">
                <a16:creationId xmlns:a16="http://schemas.microsoft.com/office/drawing/2014/main" id="{04A51E06-4673-4C80-A25F-34D0468450E7}"/>
              </a:ext>
            </a:extLst>
          </p:cNvPr>
          <p:cNvSpPr txBox="1"/>
          <p:nvPr/>
        </p:nvSpPr>
        <p:spPr>
          <a:xfrm>
            <a:off x="10599938" y="168675"/>
            <a:ext cx="310718" cy="830997"/>
          </a:xfrm>
          <a:prstGeom prst="rect">
            <a:avLst/>
          </a:prstGeom>
          <a:noFill/>
        </p:spPr>
        <p:txBody>
          <a:bodyPr wrap="square" rtlCol="0">
            <a:spAutoFit/>
          </a:bodyPr>
          <a:lstStyle/>
          <a:p>
            <a:r>
              <a:rPr lang="en-IN" sz="4800" dirty="0">
                <a:solidFill>
                  <a:schemeClr val="bg2"/>
                </a:solidFill>
                <a:latin typeface="Bahnschrift SemiBold SemiConden" panose="020B0502040204020203" pitchFamily="34" charset="0"/>
              </a:rPr>
              <a:t>3</a:t>
            </a:r>
          </a:p>
        </p:txBody>
      </p:sp>
    </p:spTree>
    <p:extLst>
      <p:ext uri="{BB962C8B-B14F-4D97-AF65-F5344CB8AC3E}">
        <p14:creationId xmlns:p14="http://schemas.microsoft.com/office/powerpoint/2010/main" val="233455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55217-5608-472C-8114-D1C78B037E82}"/>
              </a:ext>
            </a:extLst>
          </p:cNvPr>
          <p:cNvSpPr>
            <a:spLocks noGrp="1"/>
          </p:cNvSpPr>
          <p:nvPr>
            <p:ph type="title"/>
          </p:nvPr>
        </p:nvSpPr>
        <p:spPr>
          <a:xfrm>
            <a:off x="0" y="-8878"/>
            <a:ext cx="9404723" cy="1400530"/>
          </a:xfrm>
        </p:spPr>
        <p:txBody>
          <a:bodyPr/>
          <a:lstStyle/>
          <a:p>
            <a:r>
              <a:rPr lang="en-US" sz="6000" dirty="0">
                <a:solidFill>
                  <a:srgbClr val="00B0F0"/>
                </a:solidFill>
                <a:latin typeface="Algerian" panose="04020705040A02060702" pitchFamily="82" charset="0"/>
              </a:rPr>
              <a:t> Introduction</a:t>
            </a:r>
            <a:endParaRPr lang="en-IN" sz="6000" dirty="0">
              <a:solidFill>
                <a:srgbClr val="00B0F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51D68FBF-A5F2-45CC-A702-4F8A77B18BF3}"/>
              </a:ext>
            </a:extLst>
          </p:cNvPr>
          <p:cNvSpPr>
            <a:spLocks noGrp="1"/>
          </p:cNvSpPr>
          <p:nvPr>
            <p:ph idx="1"/>
          </p:nvPr>
        </p:nvSpPr>
        <p:spPr/>
        <p:txBody>
          <a:bodyPr>
            <a:normAutofit/>
          </a:bodyPr>
          <a:lstStyle/>
          <a:p>
            <a:pPr marL="0" indent="0" algn="just">
              <a:buNone/>
            </a:pPr>
            <a:r>
              <a:rPr lang="en-US" sz="2400" spc="25" dirty="0">
                <a:effectLst/>
                <a:latin typeface="Bahnschrift SemiBold SemiConden" panose="020B0502040204020203" pitchFamily="34" charset="0"/>
                <a:ea typeface="Calibri" panose="020F0502020204030204" pitchFamily="34" charset="0"/>
                <a:cs typeface="Mangal" panose="02040503050203030202" pitchFamily="18" charset="0"/>
              </a:rPr>
              <a:t>	The mission of the Pocket Cube Project is to count the number of completed faces initially and after each rotation, either clockwise or counter clockwise. Our main goal is to develop this application to show that how a Rubik’s 2x2x2 pocket cube is get solved by denoting the output as complete faces.</a:t>
            </a:r>
            <a:endParaRPr lang="en-IN" sz="2400" spc="25" dirty="0">
              <a:effectLst/>
              <a:latin typeface="Bahnschrift SemiBold SemiConden" panose="020B0502040204020203" pitchFamily="34" charset="0"/>
              <a:ea typeface="Calibri" panose="020F0502020204030204" pitchFamily="34" charset="0"/>
              <a:cs typeface="Mangal" panose="02040503050203030202" pitchFamily="18" charset="0"/>
            </a:endParaRPr>
          </a:p>
          <a:p>
            <a:pPr marL="0" indent="0" algn="just">
              <a:buNone/>
            </a:pPr>
            <a:endParaRPr lang="en-IN" sz="2400" dirty="0">
              <a:latin typeface="Bahnschrift SemiBold SemiConden" panose="020B0502040204020203" pitchFamily="34" charset="0"/>
            </a:endParaRPr>
          </a:p>
        </p:txBody>
      </p:sp>
      <p:sp>
        <p:nvSpPr>
          <p:cNvPr id="4" name="TextBox 3">
            <a:extLst>
              <a:ext uri="{FF2B5EF4-FFF2-40B4-BE49-F238E27FC236}">
                <a16:creationId xmlns:a16="http://schemas.microsoft.com/office/drawing/2014/main" id="{B26B90F5-6034-4659-91DD-AF822A141A6A}"/>
              </a:ext>
            </a:extLst>
          </p:cNvPr>
          <p:cNvSpPr txBox="1"/>
          <p:nvPr/>
        </p:nvSpPr>
        <p:spPr>
          <a:xfrm>
            <a:off x="10599937" y="168675"/>
            <a:ext cx="337351" cy="830997"/>
          </a:xfrm>
          <a:prstGeom prst="rect">
            <a:avLst/>
          </a:prstGeom>
          <a:noFill/>
        </p:spPr>
        <p:txBody>
          <a:bodyPr wrap="square" rtlCol="0">
            <a:spAutoFit/>
          </a:bodyPr>
          <a:lstStyle/>
          <a:p>
            <a:r>
              <a:rPr lang="en-IN" sz="4800" dirty="0">
                <a:solidFill>
                  <a:schemeClr val="bg2"/>
                </a:solidFill>
                <a:latin typeface="Bahnschrift SemiBold SemiConden" panose="020B0502040204020203" pitchFamily="34" charset="0"/>
              </a:rPr>
              <a:t>4</a:t>
            </a:r>
          </a:p>
        </p:txBody>
      </p:sp>
    </p:spTree>
    <p:extLst>
      <p:ext uri="{BB962C8B-B14F-4D97-AF65-F5344CB8AC3E}">
        <p14:creationId xmlns:p14="http://schemas.microsoft.com/office/powerpoint/2010/main" val="3288469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5B56-8291-471A-8C7C-5F7122D15EA8}"/>
              </a:ext>
            </a:extLst>
          </p:cNvPr>
          <p:cNvSpPr>
            <a:spLocks noGrp="1"/>
          </p:cNvSpPr>
          <p:nvPr>
            <p:ph type="title"/>
          </p:nvPr>
        </p:nvSpPr>
        <p:spPr>
          <a:xfrm>
            <a:off x="0" y="0"/>
            <a:ext cx="9404723" cy="1400530"/>
          </a:xfrm>
        </p:spPr>
        <p:txBody>
          <a:bodyPr/>
          <a:lstStyle/>
          <a:p>
            <a:r>
              <a:rPr lang="en-US" sz="6000" dirty="0">
                <a:solidFill>
                  <a:srgbClr val="00B0F0"/>
                </a:solidFill>
                <a:latin typeface="Algerian" panose="04020705040A02060702" pitchFamily="82" charset="0"/>
              </a:rPr>
              <a:t> Problem Statement</a:t>
            </a:r>
            <a:endParaRPr lang="en-IN" sz="6000" dirty="0">
              <a:solidFill>
                <a:srgbClr val="00B0F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BD55BC48-6916-483D-8440-7E98BD61B34A}"/>
              </a:ext>
            </a:extLst>
          </p:cNvPr>
          <p:cNvSpPr>
            <a:spLocks noGrp="1"/>
          </p:cNvSpPr>
          <p:nvPr>
            <p:ph idx="1"/>
          </p:nvPr>
        </p:nvSpPr>
        <p:spPr>
          <a:xfrm>
            <a:off x="989862" y="2068497"/>
            <a:ext cx="8997518" cy="2993253"/>
          </a:xfrm>
        </p:spPr>
        <p:txBody>
          <a:bodyPr>
            <a:normAutofit/>
          </a:bodyPr>
          <a:lstStyle/>
          <a:p>
            <a:pPr marL="0" indent="0" algn="just">
              <a:buNone/>
            </a:pPr>
            <a:r>
              <a:rPr lang="en-US" sz="2400" spc="25" dirty="0">
                <a:effectLst/>
                <a:latin typeface="Bahnschrift SemiBold SemiConden" panose="020B0502040204020203" pitchFamily="34" charset="0"/>
                <a:ea typeface="Calibri" panose="020F0502020204030204" pitchFamily="34" charset="0"/>
                <a:cs typeface="Mangal" panose="02040503050203030202" pitchFamily="18" charset="0"/>
              </a:rPr>
              <a:t> 		To show the maximum number of completed faces in no more than N twist steps of a 2x2x2 Pocket Cube. Each small face of the cube (indexed from 0-23) forms a color which is denoted by a number. Such 6 numbers (each occurring 4 times) are present on the cube (indexed from 0 to 5).</a:t>
            </a:r>
            <a:endParaRPr lang="en-IN" sz="2400" dirty="0">
              <a:latin typeface="Bahnschrift SemiBold SemiConden" panose="020B0502040204020203" pitchFamily="34" charset="0"/>
            </a:endParaRPr>
          </a:p>
        </p:txBody>
      </p:sp>
      <p:sp>
        <p:nvSpPr>
          <p:cNvPr id="4" name="TextBox 3">
            <a:extLst>
              <a:ext uri="{FF2B5EF4-FFF2-40B4-BE49-F238E27FC236}">
                <a16:creationId xmlns:a16="http://schemas.microsoft.com/office/drawing/2014/main" id="{E92C2C23-58AF-4FD5-B5C8-CC4FADB63EC1}"/>
              </a:ext>
            </a:extLst>
          </p:cNvPr>
          <p:cNvSpPr txBox="1"/>
          <p:nvPr/>
        </p:nvSpPr>
        <p:spPr>
          <a:xfrm>
            <a:off x="10599938" y="168675"/>
            <a:ext cx="310718" cy="830997"/>
          </a:xfrm>
          <a:prstGeom prst="rect">
            <a:avLst/>
          </a:prstGeom>
          <a:noFill/>
        </p:spPr>
        <p:txBody>
          <a:bodyPr wrap="square" rtlCol="0">
            <a:spAutoFit/>
          </a:bodyPr>
          <a:lstStyle/>
          <a:p>
            <a:r>
              <a:rPr lang="en-IN" sz="4800" dirty="0">
                <a:solidFill>
                  <a:schemeClr val="bg2"/>
                </a:solidFill>
                <a:latin typeface="Bahnschrift SemiBold SemiConden" panose="020B0502040204020203" pitchFamily="34" charset="0"/>
              </a:rPr>
              <a:t>5</a:t>
            </a:r>
          </a:p>
        </p:txBody>
      </p:sp>
    </p:spTree>
    <p:extLst>
      <p:ext uri="{BB962C8B-B14F-4D97-AF65-F5344CB8AC3E}">
        <p14:creationId xmlns:p14="http://schemas.microsoft.com/office/powerpoint/2010/main" val="2067183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5379-AB66-4F0E-89A8-E25857770CC7}"/>
              </a:ext>
            </a:extLst>
          </p:cNvPr>
          <p:cNvSpPr>
            <a:spLocks noGrp="1"/>
          </p:cNvSpPr>
          <p:nvPr>
            <p:ph type="title"/>
          </p:nvPr>
        </p:nvSpPr>
        <p:spPr>
          <a:xfrm>
            <a:off x="0" y="0"/>
            <a:ext cx="9404723" cy="1400530"/>
          </a:xfrm>
        </p:spPr>
        <p:txBody>
          <a:bodyPr/>
          <a:lstStyle/>
          <a:p>
            <a:r>
              <a:rPr lang="en-US" sz="6000" dirty="0">
                <a:solidFill>
                  <a:srgbClr val="00B0F0"/>
                </a:solidFill>
                <a:latin typeface="Algerian" panose="04020705040A02060702" pitchFamily="82" charset="0"/>
              </a:rPr>
              <a:t> Problem Description</a:t>
            </a:r>
            <a:endParaRPr lang="en-IN" sz="6000" dirty="0">
              <a:solidFill>
                <a:srgbClr val="00B0F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5CD5E03B-CFA3-4A7A-984E-8EF194D45E64}"/>
              </a:ext>
            </a:extLst>
          </p:cNvPr>
          <p:cNvSpPr>
            <a:spLocks noGrp="1"/>
          </p:cNvSpPr>
          <p:nvPr>
            <p:ph idx="1"/>
          </p:nvPr>
        </p:nvSpPr>
        <p:spPr>
          <a:xfrm>
            <a:off x="532638" y="1541210"/>
            <a:ext cx="9869166" cy="4527068"/>
          </a:xfrm>
        </p:spPr>
        <p:txBody>
          <a:bodyPr>
            <a:noAutofit/>
          </a:bodyPr>
          <a:lstStyle/>
          <a:p>
            <a:pPr algn="just">
              <a:spcBef>
                <a:spcPts val="0"/>
              </a:spcBef>
              <a:buFont typeface="Arial" panose="020B0604020202020204" pitchFamily="34" charset="0"/>
              <a:buChar char="•"/>
            </a:pPr>
            <a:r>
              <a:rPr lang="en-US" sz="2400" spc="0" dirty="0">
                <a:effectLst/>
                <a:latin typeface="Bahnschrift SemiBold SemiConden" panose="020B0502040204020203" pitchFamily="34" charset="0"/>
                <a:ea typeface="Calibri" panose="020F0502020204030204" pitchFamily="34" charset="0"/>
                <a:cs typeface="Times New Roman" panose="02020603050405020304" pitchFamily="18" charset="0"/>
              </a:rPr>
              <a:t>Pocket Cube is a 2x2x2 cube, that is, it consists of 8 mini cubes. </a:t>
            </a:r>
          </a:p>
          <a:p>
            <a:pPr algn="just">
              <a:spcBef>
                <a:spcPts val="0"/>
              </a:spcBef>
              <a:buFont typeface="Arial" panose="020B0604020202020204" pitchFamily="34" charset="0"/>
              <a:buChar char="•"/>
            </a:pPr>
            <a:r>
              <a:rPr lang="en-US" sz="2400" spc="0" dirty="0">
                <a:effectLst/>
                <a:latin typeface="Bahnschrift SemiBold SemiConden" panose="020B0502040204020203" pitchFamily="34" charset="0"/>
                <a:ea typeface="Calibri" panose="020F0502020204030204" pitchFamily="34" charset="0"/>
                <a:cs typeface="Times New Roman" panose="02020603050405020304" pitchFamily="18" charset="0"/>
              </a:rPr>
              <a:t>For a combination of 4 cubes (2x2 mini-cubes), sharing a whole cube face, you can twist it 90 degrees in clockwise or counter-clockwise direction. </a:t>
            </a:r>
          </a:p>
          <a:p>
            <a:pPr algn="just">
              <a:spcBef>
                <a:spcPts val="0"/>
              </a:spcBef>
              <a:buFont typeface="Arial" panose="020B0604020202020204" pitchFamily="34" charset="0"/>
              <a:buChar char="•"/>
            </a:pPr>
            <a:r>
              <a:rPr lang="en-US" sz="2400" spc="0" dirty="0">
                <a:effectLst/>
                <a:latin typeface="Bahnschrift SemiBold SemiConden" panose="020B0502040204020203" pitchFamily="34" charset="0"/>
                <a:ea typeface="Calibri" panose="020F0502020204030204" pitchFamily="34" charset="0"/>
                <a:cs typeface="Times New Roman" panose="02020603050405020304" pitchFamily="18" charset="0"/>
              </a:rPr>
              <a:t>This twist operation is called a one twist step.</a:t>
            </a:r>
            <a:endParaRPr lang="en-IN" sz="2400" spc="25" dirty="0">
              <a:effectLst/>
              <a:latin typeface="Bahnschrift SemiBold SemiConden" panose="020B0502040204020203" pitchFamily="34" charset="0"/>
              <a:ea typeface="Calibri" panose="020F0502020204030204" pitchFamily="34" charset="0"/>
              <a:cs typeface="Mangal" panose="02040503050203030202" pitchFamily="18" charset="0"/>
            </a:endParaRPr>
          </a:p>
          <a:p>
            <a:pPr algn="just">
              <a:spcBef>
                <a:spcPts val="0"/>
              </a:spcBef>
              <a:buFont typeface="Arial" panose="020B0604020202020204" pitchFamily="34" charset="0"/>
              <a:buChar char="•"/>
            </a:pPr>
            <a:r>
              <a:rPr lang="en-US" sz="2400" spc="0" dirty="0">
                <a:effectLst/>
                <a:latin typeface="Bahnschrift SemiBold SemiConden" panose="020B0502040204020203" pitchFamily="34" charset="0"/>
                <a:ea typeface="Calibri" panose="020F0502020204030204" pitchFamily="34" charset="0"/>
                <a:cs typeface="Times New Roman" panose="02020603050405020304" pitchFamily="18" charset="0"/>
              </a:rPr>
              <a:t>There are total 24 mini-faces having 6 different colors (indexed from 0 to 5). </a:t>
            </a:r>
          </a:p>
          <a:p>
            <a:pPr algn="just">
              <a:spcBef>
                <a:spcPts val="0"/>
              </a:spcBef>
              <a:buFont typeface="Arial" panose="020B0604020202020204" pitchFamily="34" charset="0"/>
              <a:buChar char="•"/>
            </a:pPr>
            <a:r>
              <a:rPr lang="en-US" sz="2400" spc="0" dirty="0">
                <a:effectLst/>
                <a:latin typeface="Bahnschrift SemiBold SemiConden" panose="020B0502040204020203" pitchFamily="34" charset="0"/>
                <a:ea typeface="Calibri" panose="020F0502020204030204" pitchFamily="34" charset="0"/>
                <a:cs typeface="Times New Roman" panose="02020603050405020304" pitchFamily="18" charset="0"/>
              </a:rPr>
              <a:t>If any 4 mini-cubes` faces are of same color relying on same large face of cube, we can call that face as completed face</a:t>
            </a:r>
            <a:r>
              <a:rPr lang="en-US" sz="2400" dirty="0">
                <a:latin typeface="Bahnschrift SemiBold SemiConden" panose="020B0502040204020203" pitchFamily="34" charset="0"/>
                <a:ea typeface="Calibri" panose="020F0502020204030204" pitchFamily="34" charset="0"/>
                <a:cs typeface="Times New Roman" panose="02020603050405020304" pitchFamily="18" charset="0"/>
              </a:rPr>
              <a:t>. </a:t>
            </a:r>
          </a:p>
          <a:p>
            <a:pPr algn="just">
              <a:spcBef>
                <a:spcPts val="0"/>
              </a:spcBef>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Bahnschrift SemiBold SemiConden" panose="020B0502040204020203" pitchFamily="34" charset="0"/>
                <a:ea typeface="Calibri" panose="020F0502020204030204" pitchFamily="34" charset="0"/>
                <a:cs typeface="Times New Roman" panose="02020603050405020304" pitchFamily="18" charset="0"/>
              </a:rPr>
              <a:t>Given you a color arrangement of all 24 faces from a scrambled Pocket Cube, output the maximum possible number of completed faces in no more than N twist steps.</a:t>
            </a:r>
            <a:endParaRPr lang="en-US" sz="2400" spc="0" dirty="0">
              <a:effectLst/>
              <a:latin typeface="Bahnschrift SemiBold SemiConden" panose="020B0502040204020203" pitchFamily="34" charset="0"/>
              <a:ea typeface="Calibri" panose="020F0502020204030204" pitchFamily="34" charset="0"/>
              <a:cs typeface="Times New Roman" panose="02020603050405020304" pitchFamily="18" charset="0"/>
            </a:endParaRPr>
          </a:p>
          <a:p>
            <a:pPr algn="just">
              <a:spcBef>
                <a:spcPts val="0"/>
              </a:spcBef>
              <a:buFont typeface="Arial" panose="020B0604020202020204" pitchFamily="34" charset="0"/>
              <a:buChar char="•"/>
            </a:pPr>
            <a:endParaRPr lang="en-US" sz="2400" dirty="0">
              <a:latin typeface="Bahnschrift SemiBold SemiConden" panose="020B0502040204020203" pitchFamily="34" charset="0"/>
              <a:ea typeface="Calibri" panose="020F0502020204030204" pitchFamily="34" charset="0"/>
              <a:cs typeface="Times New Roman" panose="02020603050405020304" pitchFamily="18" charset="0"/>
            </a:endParaRPr>
          </a:p>
          <a:p>
            <a:pPr algn="just">
              <a:spcBef>
                <a:spcPts val="0"/>
              </a:spcBef>
              <a:buFont typeface="Arial" panose="020B0604020202020204" pitchFamily="34" charset="0"/>
              <a:buChar char="•"/>
            </a:pPr>
            <a:endParaRPr lang="en-US" sz="2400" dirty="0">
              <a:latin typeface="Bahnschrift SemiBold SemiConden" panose="020B0502040204020203" pitchFamily="34" charset="0"/>
              <a:ea typeface="Calibri" panose="020F0502020204030204" pitchFamily="34" charset="0"/>
              <a:cs typeface="Times New Roman" panose="02020603050405020304" pitchFamily="18" charset="0"/>
            </a:endParaRPr>
          </a:p>
          <a:p>
            <a:pPr algn="just">
              <a:spcBef>
                <a:spcPts val="0"/>
              </a:spcBef>
              <a:buFont typeface="Arial" panose="020B0604020202020204" pitchFamily="34" charset="0"/>
              <a:buChar char="•"/>
            </a:pPr>
            <a:endParaRPr lang="en-IN" sz="2400" spc="25" dirty="0">
              <a:effectLst/>
              <a:latin typeface="Bahnschrift SemiBold SemiConden" panose="020B0502040204020203" pitchFamily="34" charset="0"/>
              <a:ea typeface="Calibri" panose="020F0502020204030204" pitchFamily="34" charset="0"/>
              <a:cs typeface="Mangal" panose="02040503050203030202" pitchFamily="18" charset="0"/>
            </a:endParaRPr>
          </a:p>
          <a:p>
            <a:pPr algn="just">
              <a:buFont typeface="Arial" panose="020B0604020202020204" pitchFamily="34" charset="0"/>
              <a:buChar char="•"/>
            </a:pPr>
            <a:endParaRPr lang="en-IN" sz="2400" dirty="0">
              <a:latin typeface="Bahnschrift SemiBold SemiConden" panose="020B0502040204020203" pitchFamily="34" charset="0"/>
            </a:endParaRPr>
          </a:p>
        </p:txBody>
      </p:sp>
      <p:sp>
        <p:nvSpPr>
          <p:cNvPr id="4" name="TextBox 3">
            <a:extLst>
              <a:ext uri="{FF2B5EF4-FFF2-40B4-BE49-F238E27FC236}">
                <a16:creationId xmlns:a16="http://schemas.microsoft.com/office/drawing/2014/main" id="{A14B163F-6B03-4B5D-8E56-149FF03914BD}"/>
              </a:ext>
            </a:extLst>
          </p:cNvPr>
          <p:cNvSpPr txBox="1"/>
          <p:nvPr/>
        </p:nvSpPr>
        <p:spPr>
          <a:xfrm>
            <a:off x="10599938" y="168675"/>
            <a:ext cx="310718" cy="830997"/>
          </a:xfrm>
          <a:prstGeom prst="rect">
            <a:avLst/>
          </a:prstGeom>
          <a:noFill/>
        </p:spPr>
        <p:txBody>
          <a:bodyPr wrap="square" rtlCol="0">
            <a:spAutoFit/>
          </a:bodyPr>
          <a:lstStyle/>
          <a:p>
            <a:r>
              <a:rPr lang="en-IN" sz="4800" dirty="0">
                <a:solidFill>
                  <a:schemeClr val="bg2"/>
                </a:solidFill>
                <a:latin typeface="Bahnschrift SemiBold SemiConden" panose="020B0502040204020203" pitchFamily="34" charset="0"/>
              </a:rPr>
              <a:t>6</a:t>
            </a:r>
          </a:p>
        </p:txBody>
      </p:sp>
      <p:sp>
        <p:nvSpPr>
          <p:cNvPr id="7" name="Rectangle 3">
            <a:extLst>
              <a:ext uri="{FF2B5EF4-FFF2-40B4-BE49-F238E27FC236}">
                <a16:creationId xmlns:a16="http://schemas.microsoft.com/office/drawing/2014/main" id="{89FBB1EB-4ADC-4A61-9C6F-8DC272441B45}"/>
              </a:ext>
            </a:extLst>
          </p:cNvPr>
          <p:cNvSpPr>
            <a:spLocks noChangeArrowheads="1"/>
          </p:cNvSpPr>
          <p:nvPr/>
        </p:nvSpPr>
        <p:spPr bwMode="auto">
          <a:xfrm>
            <a:off x="532638" y="450885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138556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7F4A3-FB22-4A8E-8581-09CC9B6C9662}"/>
              </a:ext>
            </a:extLst>
          </p:cNvPr>
          <p:cNvSpPr>
            <a:spLocks noGrp="1"/>
          </p:cNvSpPr>
          <p:nvPr>
            <p:ph type="title"/>
          </p:nvPr>
        </p:nvSpPr>
        <p:spPr>
          <a:xfrm>
            <a:off x="0" y="0"/>
            <a:ext cx="9404723" cy="1400530"/>
          </a:xfrm>
        </p:spPr>
        <p:txBody>
          <a:bodyPr/>
          <a:lstStyle/>
          <a:p>
            <a:r>
              <a:rPr lang="en-US" sz="6000" dirty="0">
                <a:solidFill>
                  <a:srgbClr val="00B0F0"/>
                </a:solidFill>
                <a:latin typeface="Algerian" panose="04020705040A02060702" pitchFamily="82" charset="0"/>
              </a:rPr>
              <a:t> Input</a:t>
            </a:r>
            <a:endParaRPr lang="en-IN" sz="6000" dirty="0">
              <a:solidFill>
                <a:srgbClr val="00B0F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E6022D15-3145-4DAC-AEC7-93FEE1BD8F18}"/>
              </a:ext>
            </a:extLst>
          </p:cNvPr>
          <p:cNvSpPr>
            <a:spLocks noGrp="1"/>
          </p:cNvSpPr>
          <p:nvPr>
            <p:ph idx="1"/>
          </p:nvPr>
        </p:nvSpPr>
        <p:spPr>
          <a:xfrm>
            <a:off x="1633803" y="1979721"/>
            <a:ext cx="7770920" cy="4011226"/>
          </a:xfrm>
        </p:spPr>
        <p:txBody>
          <a:bodyPr>
            <a:normAutofit/>
          </a:bodyPr>
          <a:lstStyle/>
          <a:p>
            <a:pPr marL="0" indent="0" algn="just">
              <a:buNone/>
            </a:pPr>
            <a:r>
              <a:rPr lang="en-IN" sz="2400" spc="0" dirty="0">
                <a:effectLst/>
                <a:latin typeface="Bahnschrift SemiBold SemiConden" panose="020B0502040204020203" pitchFamily="34" charset="0"/>
                <a:ea typeface="Calibri" panose="020F0502020204030204" pitchFamily="34" charset="0"/>
                <a:cs typeface="Times New Roman" panose="02020603050405020304" pitchFamily="18" charset="0"/>
              </a:rPr>
              <a:t> 		There will be several test cases. In each test case, there will be 2 lines. One integer </a:t>
            </a:r>
            <a:r>
              <a:rPr lang="en-IN" sz="2400" i="1" spc="0" dirty="0">
                <a:effectLst/>
                <a:latin typeface="Bahnschrift SemiBold SemiConden" panose="020B0502040204020203" pitchFamily="34" charset="0"/>
                <a:ea typeface="Calibri" panose="020F0502020204030204" pitchFamily="34" charset="0"/>
                <a:cs typeface="Times New Roman" panose="02020603050405020304" pitchFamily="18" charset="0"/>
              </a:rPr>
              <a:t>N </a:t>
            </a:r>
            <a:r>
              <a:rPr lang="en-IN" sz="2400" spc="0" dirty="0">
                <a:effectLst/>
                <a:latin typeface="Bahnschrift SemiBold SemiConden" panose="020B0502040204020203" pitchFamily="34" charset="0"/>
                <a:ea typeface="Calibri" panose="020F0502020204030204" pitchFamily="34" charset="0"/>
                <a:cs typeface="Times New Roman" panose="02020603050405020304" pitchFamily="18" charset="0"/>
              </a:rPr>
              <a:t>(1 &lt;=</a:t>
            </a:r>
            <a:r>
              <a:rPr lang="en-IN" sz="2400" i="1" spc="0" dirty="0">
                <a:effectLst/>
                <a:latin typeface="Bahnschrift SemiBold SemiConden" panose="020B0502040204020203" pitchFamily="34" charset="0"/>
                <a:ea typeface="Calibri" panose="020F0502020204030204" pitchFamily="34" charset="0"/>
                <a:cs typeface="Times New Roman" panose="02020603050405020304" pitchFamily="18" charset="0"/>
              </a:rPr>
              <a:t> </a:t>
            </a:r>
            <a:r>
              <a:rPr lang="en-IN" sz="2400" spc="0" dirty="0">
                <a:effectLst/>
                <a:latin typeface="Bahnschrift SemiBold SemiConden" panose="020B0502040204020203" pitchFamily="34" charset="0"/>
                <a:ea typeface="Calibri" panose="020F0502020204030204" pitchFamily="34" charset="0"/>
                <a:cs typeface="Times New Roman" panose="02020603050405020304" pitchFamily="18" charset="0"/>
              </a:rPr>
              <a:t>N</a:t>
            </a:r>
            <a:r>
              <a:rPr lang="en-IN" sz="2400" i="1" spc="0" dirty="0">
                <a:effectLst/>
                <a:latin typeface="Bahnschrift SemiBold SemiConden" panose="020B0502040204020203" pitchFamily="34" charset="0"/>
                <a:ea typeface="Calibri" panose="020F0502020204030204" pitchFamily="34" charset="0"/>
                <a:cs typeface="Times New Roman" panose="02020603050405020304" pitchFamily="18" charset="0"/>
              </a:rPr>
              <a:t>&lt;=</a:t>
            </a:r>
            <a:r>
              <a:rPr lang="en-IN" sz="2400" spc="0" dirty="0">
                <a:effectLst/>
                <a:latin typeface="Bahnschrift SemiBold SemiConden" panose="020B0502040204020203" pitchFamily="34" charset="0"/>
                <a:ea typeface="Calibri" panose="020F0502020204030204" pitchFamily="34" charset="0"/>
                <a:cs typeface="Times New Roman" panose="02020603050405020304" pitchFamily="18" charset="0"/>
              </a:rPr>
              <a:t>7) in the first line, then 24 integers Ci</a:t>
            </a:r>
            <a:r>
              <a:rPr lang="en-IN" sz="2400" i="1" spc="0" dirty="0">
                <a:effectLst/>
                <a:latin typeface="Bahnschrift SemiBold SemiConden" panose="020B0502040204020203" pitchFamily="34" charset="0"/>
                <a:ea typeface="Calibri" panose="020F0502020204030204" pitchFamily="34" charset="0"/>
                <a:cs typeface="Times New Roman" panose="02020603050405020304" pitchFamily="18" charset="0"/>
              </a:rPr>
              <a:t> </a:t>
            </a:r>
            <a:r>
              <a:rPr lang="en-IN" sz="2400" spc="0" dirty="0">
                <a:effectLst/>
                <a:latin typeface="Bahnschrift SemiBold SemiConden" panose="020B0502040204020203" pitchFamily="34" charset="0"/>
                <a:ea typeface="Calibri" panose="020F0502020204030204" pitchFamily="34" charset="0"/>
                <a:cs typeface="Times New Roman" panose="02020603050405020304" pitchFamily="18" charset="0"/>
              </a:rPr>
              <a:t>separated by a single space in the second line. For index 0 </a:t>
            </a:r>
            <a:r>
              <a:rPr lang="en-IN" sz="2400" i="1" spc="0" dirty="0">
                <a:effectLst/>
                <a:latin typeface="Bahnschrift SemiBold SemiConden" panose="020B0502040204020203" pitchFamily="34" charset="0"/>
                <a:ea typeface="Calibri" panose="020F0502020204030204" pitchFamily="34" charset="0"/>
                <a:cs typeface="Times New Roman" panose="02020603050405020304" pitchFamily="18" charset="0"/>
              </a:rPr>
              <a:t>&lt;= </a:t>
            </a:r>
            <a:r>
              <a:rPr lang="en-IN" sz="2400" spc="0" dirty="0">
                <a:effectLst/>
                <a:latin typeface="Bahnschrift SemiBold SemiConden" panose="020B0502040204020203" pitchFamily="34" charset="0"/>
                <a:ea typeface="Calibri" panose="020F0502020204030204" pitchFamily="34" charset="0"/>
                <a:cs typeface="Times New Roman" panose="02020603050405020304" pitchFamily="18" charset="0"/>
              </a:rPr>
              <a:t>i</a:t>
            </a:r>
            <a:r>
              <a:rPr lang="en-IN" sz="2400" i="1" spc="0" dirty="0">
                <a:effectLst/>
                <a:latin typeface="Bahnschrift SemiBold SemiConden" panose="020B0502040204020203" pitchFamily="34" charset="0"/>
                <a:ea typeface="Calibri" panose="020F0502020204030204" pitchFamily="34" charset="0"/>
                <a:cs typeface="Times New Roman" panose="02020603050405020304" pitchFamily="18" charset="0"/>
              </a:rPr>
              <a:t>&lt; </a:t>
            </a:r>
            <a:r>
              <a:rPr lang="en-IN" sz="2400" spc="0" dirty="0">
                <a:effectLst/>
                <a:latin typeface="Bahnschrift SemiBold SemiConden" panose="020B0502040204020203" pitchFamily="34" charset="0"/>
                <a:ea typeface="Calibri" panose="020F0502020204030204" pitchFamily="34" charset="0"/>
                <a:cs typeface="Times New Roman" panose="02020603050405020304" pitchFamily="18" charset="0"/>
              </a:rPr>
              <a:t>24, Ci  is colour of the corresponding face. </a:t>
            </a:r>
            <a:endParaRPr lang="en-IN" sz="2400" spc="25" dirty="0">
              <a:effectLst/>
              <a:latin typeface="Bahnschrift SemiBold SemiConden" panose="020B0502040204020203" pitchFamily="34" charset="0"/>
              <a:ea typeface="Calibri" panose="020F0502020204030204" pitchFamily="34" charset="0"/>
              <a:cs typeface="Mangal" panose="02040503050203030202" pitchFamily="18" charset="0"/>
            </a:endParaRPr>
          </a:p>
          <a:p>
            <a:pPr marL="0" indent="0" algn="just">
              <a:buNone/>
            </a:pPr>
            <a:endParaRPr lang="en-IN" sz="2400" dirty="0">
              <a:latin typeface="Bahnschrift SemiBold SemiConden" panose="020B0502040204020203" pitchFamily="34" charset="0"/>
            </a:endParaRPr>
          </a:p>
        </p:txBody>
      </p:sp>
      <p:sp>
        <p:nvSpPr>
          <p:cNvPr id="4" name="TextBox 3">
            <a:extLst>
              <a:ext uri="{FF2B5EF4-FFF2-40B4-BE49-F238E27FC236}">
                <a16:creationId xmlns:a16="http://schemas.microsoft.com/office/drawing/2014/main" id="{494A5016-2BC0-48A8-8131-194F199E660D}"/>
              </a:ext>
            </a:extLst>
          </p:cNvPr>
          <p:cNvSpPr txBox="1"/>
          <p:nvPr/>
        </p:nvSpPr>
        <p:spPr>
          <a:xfrm>
            <a:off x="10599938" y="168675"/>
            <a:ext cx="310718" cy="830997"/>
          </a:xfrm>
          <a:prstGeom prst="rect">
            <a:avLst/>
          </a:prstGeom>
          <a:noFill/>
        </p:spPr>
        <p:txBody>
          <a:bodyPr wrap="square" rtlCol="0">
            <a:spAutoFit/>
          </a:bodyPr>
          <a:lstStyle/>
          <a:p>
            <a:r>
              <a:rPr lang="en-IN" sz="4800" dirty="0">
                <a:solidFill>
                  <a:schemeClr val="bg2"/>
                </a:solidFill>
                <a:latin typeface="Bahnschrift SemiBold SemiConden" panose="020B0502040204020203" pitchFamily="34" charset="0"/>
              </a:rPr>
              <a:t>7</a:t>
            </a:r>
          </a:p>
        </p:txBody>
      </p:sp>
    </p:spTree>
    <p:extLst>
      <p:ext uri="{BB962C8B-B14F-4D97-AF65-F5344CB8AC3E}">
        <p14:creationId xmlns:p14="http://schemas.microsoft.com/office/powerpoint/2010/main" val="3824544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AF363-71FC-47DA-A690-FB4033366371}"/>
              </a:ext>
            </a:extLst>
          </p:cNvPr>
          <p:cNvSpPr>
            <a:spLocks noGrp="1"/>
          </p:cNvSpPr>
          <p:nvPr>
            <p:ph type="title"/>
          </p:nvPr>
        </p:nvSpPr>
        <p:spPr>
          <a:xfrm>
            <a:off x="0" y="0"/>
            <a:ext cx="9404723" cy="1400530"/>
          </a:xfrm>
        </p:spPr>
        <p:txBody>
          <a:bodyPr/>
          <a:lstStyle/>
          <a:p>
            <a:r>
              <a:rPr lang="en-US" sz="6000" dirty="0">
                <a:solidFill>
                  <a:srgbClr val="FFC000"/>
                </a:solidFill>
                <a:latin typeface="Bahnschrift SemiCondensed" panose="020B0502040204020203" pitchFamily="34" charset="0"/>
              </a:rPr>
              <a:t> Sample Input</a:t>
            </a:r>
            <a:endParaRPr lang="en-IN" sz="6000" dirty="0">
              <a:solidFill>
                <a:srgbClr val="FFC000"/>
              </a:solidFill>
              <a:latin typeface="Bahnschrift SemiCondensed" panose="020B0502040204020203" pitchFamily="34" charset="0"/>
            </a:endParaRPr>
          </a:p>
        </p:txBody>
      </p:sp>
      <p:sp>
        <p:nvSpPr>
          <p:cNvPr id="3" name="Content Placeholder 2">
            <a:extLst>
              <a:ext uri="{FF2B5EF4-FFF2-40B4-BE49-F238E27FC236}">
                <a16:creationId xmlns:a16="http://schemas.microsoft.com/office/drawing/2014/main" id="{207331CF-DDF5-48E1-B5B0-3BF02471C73C}"/>
              </a:ext>
            </a:extLst>
          </p:cNvPr>
          <p:cNvSpPr>
            <a:spLocks noGrp="1"/>
          </p:cNvSpPr>
          <p:nvPr>
            <p:ph idx="1"/>
          </p:nvPr>
        </p:nvSpPr>
        <p:spPr>
          <a:xfrm>
            <a:off x="1358283" y="1973019"/>
            <a:ext cx="8489805" cy="4195481"/>
          </a:xfrm>
        </p:spPr>
        <p:txBody>
          <a:bodyPr>
            <a:normAutofit/>
          </a:bodyPr>
          <a:lstStyle/>
          <a:p>
            <a:pPr marL="0" marR="0" indent="0">
              <a:spcBef>
                <a:spcPts val="0"/>
              </a:spcBef>
              <a:spcAft>
                <a:spcPts val="0"/>
              </a:spcAft>
              <a:buNone/>
            </a:pPr>
            <a:r>
              <a:rPr lang="en-IN" sz="2400" spc="300" dirty="0">
                <a:effectLst/>
                <a:latin typeface="Bahnschrift SemiBold SemiConden" panose="020B0502040204020203" pitchFamily="34" charset="0"/>
                <a:ea typeface="Calibri" panose="020F0502020204030204" pitchFamily="34" charset="0"/>
                <a:cs typeface="Times New Roman" panose="02020603050405020304" pitchFamily="18" charset="0"/>
              </a:rPr>
              <a:t>1</a:t>
            </a:r>
            <a:endParaRPr lang="en-IN" sz="2400" spc="300" dirty="0">
              <a:effectLst/>
              <a:latin typeface="Bahnschrift SemiBold SemiConden" panose="020B0502040204020203" pitchFamily="34" charset="0"/>
              <a:ea typeface="Calibri" panose="020F0502020204030204" pitchFamily="34" charset="0"/>
              <a:cs typeface="Mangal" panose="02040503050203030202" pitchFamily="18" charset="0"/>
            </a:endParaRPr>
          </a:p>
          <a:p>
            <a:pPr marL="0" marR="0" indent="0">
              <a:spcBef>
                <a:spcPts val="0"/>
              </a:spcBef>
              <a:spcAft>
                <a:spcPts val="0"/>
              </a:spcAft>
              <a:buNone/>
            </a:pPr>
            <a:r>
              <a:rPr lang="en-IN" sz="2400" spc="300" dirty="0">
                <a:effectLst/>
                <a:latin typeface="Bahnschrift SemiBold SemiConden" panose="020B0502040204020203" pitchFamily="34" charset="0"/>
                <a:ea typeface="Calibri" panose="020F0502020204030204" pitchFamily="34" charset="0"/>
                <a:cs typeface="Times New Roman" panose="02020603050405020304" pitchFamily="18" charset="0"/>
              </a:rPr>
              <a:t>0 0 0 0 1 1 2 2 3 3 1 1 2 2 3 3 4 4 4 4 5 5 5 5</a:t>
            </a:r>
            <a:endParaRPr lang="en-IN" sz="2400" spc="300" dirty="0">
              <a:effectLst/>
              <a:latin typeface="Bahnschrift SemiBold SemiConden" panose="020B0502040204020203" pitchFamily="34" charset="0"/>
              <a:ea typeface="Calibri" panose="020F0502020204030204" pitchFamily="34" charset="0"/>
              <a:cs typeface="Mangal" panose="02040503050203030202" pitchFamily="18" charset="0"/>
            </a:endParaRPr>
          </a:p>
          <a:p>
            <a:pPr marL="0" marR="0" indent="0">
              <a:spcBef>
                <a:spcPts val="0"/>
              </a:spcBef>
              <a:spcAft>
                <a:spcPts val="0"/>
              </a:spcAft>
              <a:buNone/>
            </a:pPr>
            <a:r>
              <a:rPr lang="en-IN" sz="2400" spc="300" dirty="0">
                <a:effectLst/>
                <a:latin typeface="Bahnschrift SemiBold SemiConden" panose="020B0502040204020203" pitchFamily="34" charset="0"/>
                <a:ea typeface="Calibri" panose="020F0502020204030204" pitchFamily="34" charset="0"/>
                <a:cs typeface="Times New Roman" panose="02020603050405020304" pitchFamily="18" charset="0"/>
              </a:rPr>
              <a:t>1</a:t>
            </a:r>
            <a:endParaRPr lang="en-IN" sz="2400" spc="300" dirty="0">
              <a:effectLst/>
              <a:latin typeface="Bahnschrift SemiBold SemiConden" panose="020B0502040204020203" pitchFamily="34" charset="0"/>
              <a:ea typeface="Calibri" panose="020F0502020204030204" pitchFamily="34" charset="0"/>
              <a:cs typeface="Mangal" panose="02040503050203030202" pitchFamily="18" charset="0"/>
            </a:endParaRPr>
          </a:p>
          <a:p>
            <a:pPr marL="0" marR="0" indent="0">
              <a:spcBef>
                <a:spcPts val="0"/>
              </a:spcBef>
              <a:spcAft>
                <a:spcPts val="0"/>
              </a:spcAft>
              <a:buNone/>
            </a:pPr>
            <a:r>
              <a:rPr lang="en-IN" sz="2400" spc="300" dirty="0">
                <a:effectLst/>
                <a:latin typeface="Bahnschrift SemiBold SemiConden" panose="020B0502040204020203" pitchFamily="34" charset="0"/>
                <a:ea typeface="Calibri" panose="020F0502020204030204" pitchFamily="34" charset="0"/>
                <a:cs typeface="Times New Roman" panose="02020603050405020304" pitchFamily="18" charset="0"/>
              </a:rPr>
              <a:t>0 4 0 4 1 1 2 5 3 3 1 1 2 5 3 3 4 0 4 0 5 2 5 2</a:t>
            </a:r>
            <a:endParaRPr lang="en-IN" sz="2400" spc="300" dirty="0">
              <a:effectLst/>
              <a:latin typeface="Bahnschrift SemiBold SemiConden" panose="020B0502040204020203" pitchFamily="34" charset="0"/>
              <a:ea typeface="Calibri" panose="020F0502020204030204" pitchFamily="34" charset="0"/>
              <a:cs typeface="Mangal" panose="02040503050203030202" pitchFamily="18" charset="0"/>
            </a:endParaRPr>
          </a:p>
          <a:p>
            <a:endParaRPr lang="en-IN" sz="2400" spc="300" dirty="0">
              <a:latin typeface="Bahnschrift SemiBold SemiConden" panose="020B0502040204020203" pitchFamily="34" charset="0"/>
            </a:endParaRPr>
          </a:p>
        </p:txBody>
      </p:sp>
      <p:sp>
        <p:nvSpPr>
          <p:cNvPr id="4" name="TextBox 3">
            <a:extLst>
              <a:ext uri="{FF2B5EF4-FFF2-40B4-BE49-F238E27FC236}">
                <a16:creationId xmlns:a16="http://schemas.microsoft.com/office/drawing/2014/main" id="{8CE8EE0E-3C71-4A9B-89E6-F86B36F12A65}"/>
              </a:ext>
            </a:extLst>
          </p:cNvPr>
          <p:cNvSpPr txBox="1"/>
          <p:nvPr/>
        </p:nvSpPr>
        <p:spPr>
          <a:xfrm>
            <a:off x="10599938" y="168675"/>
            <a:ext cx="310718" cy="830997"/>
          </a:xfrm>
          <a:prstGeom prst="rect">
            <a:avLst/>
          </a:prstGeom>
          <a:noFill/>
        </p:spPr>
        <p:txBody>
          <a:bodyPr wrap="square" rtlCol="0">
            <a:spAutoFit/>
          </a:bodyPr>
          <a:lstStyle/>
          <a:p>
            <a:r>
              <a:rPr lang="en-IN" sz="4800" dirty="0">
                <a:solidFill>
                  <a:schemeClr val="bg2"/>
                </a:solidFill>
                <a:latin typeface="Bahnschrift SemiBold SemiConden" panose="020B0502040204020203" pitchFamily="34" charset="0"/>
              </a:rPr>
              <a:t>8</a:t>
            </a:r>
          </a:p>
        </p:txBody>
      </p:sp>
    </p:spTree>
    <p:extLst>
      <p:ext uri="{BB962C8B-B14F-4D97-AF65-F5344CB8AC3E}">
        <p14:creationId xmlns:p14="http://schemas.microsoft.com/office/powerpoint/2010/main" val="583789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9EA2F-8265-40BB-A948-5CCE498BC49E}"/>
              </a:ext>
            </a:extLst>
          </p:cNvPr>
          <p:cNvSpPr>
            <a:spLocks noGrp="1"/>
          </p:cNvSpPr>
          <p:nvPr>
            <p:ph type="title"/>
          </p:nvPr>
        </p:nvSpPr>
        <p:spPr>
          <a:xfrm>
            <a:off x="0" y="0"/>
            <a:ext cx="9404723" cy="1400530"/>
          </a:xfrm>
        </p:spPr>
        <p:txBody>
          <a:bodyPr/>
          <a:lstStyle/>
          <a:p>
            <a:r>
              <a:rPr lang="en-US" sz="6000" dirty="0">
                <a:solidFill>
                  <a:srgbClr val="00B0F0"/>
                </a:solidFill>
                <a:latin typeface="Algerian" panose="04020705040A02060702" pitchFamily="82" charset="0"/>
              </a:rPr>
              <a:t> Output</a:t>
            </a:r>
            <a:endParaRPr lang="en-IN" sz="6000" dirty="0">
              <a:solidFill>
                <a:srgbClr val="00B0F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EBB2FAB0-CFFC-4790-9AE6-31F6554D6B83}"/>
              </a:ext>
            </a:extLst>
          </p:cNvPr>
          <p:cNvSpPr>
            <a:spLocks noGrp="1"/>
          </p:cNvSpPr>
          <p:nvPr>
            <p:ph idx="1"/>
          </p:nvPr>
        </p:nvSpPr>
        <p:spPr>
          <a:xfrm>
            <a:off x="1614769" y="2045194"/>
            <a:ext cx="7584095" cy="4195481"/>
          </a:xfrm>
        </p:spPr>
        <p:txBody>
          <a:bodyPr>
            <a:normAutofit/>
          </a:bodyPr>
          <a:lstStyle/>
          <a:p>
            <a:pPr marL="0" indent="0" algn="just">
              <a:buNone/>
            </a:pPr>
            <a:r>
              <a:rPr lang="en-IN" sz="2400" spc="0" dirty="0">
                <a:effectLst/>
                <a:latin typeface="Bahnschrift SemiBold SemiConden" panose="020B0502040204020203" pitchFamily="34" charset="0"/>
                <a:ea typeface="Calibri" panose="020F0502020204030204" pitchFamily="34" charset="0"/>
                <a:cs typeface="Times New Roman" panose="02020603050405020304" pitchFamily="18" charset="0"/>
              </a:rPr>
              <a:t>For each test case, output the maximum number of completed faces during no more than N twist steps.</a:t>
            </a:r>
            <a:endParaRPr lang="en-IN" sz="2400" spc="25" dirty="0">
              <a:effectLst/>
              <a:latin typeface="Bahnschrift SemiBold SemiConden" panose="020B0502040204020203" pitchFamily="34" charset="0"/>
              <a:ea typeface="Calibri" panose="020F0502020204030204" pitchFamily="34" charset="0"/>
              <a:cs typeface="Mangal" panose="02040503050203030202" pitchFamily="18" charset="0"/>
            </a:endParaRPr>
          </a:p>
          <a:p>
            <a:pPr marL="0" indent="0" algn="just">
              <a:buNone/>
            </a:pPr>
            <a:endParaRPr lang="en-IN" sz="2400" dirty="0">
              <a:latin typeface="Bahnschrift SemiBold SemiConden" panose="020B0502040204020203" pitchFamily="34" charset="0"/>
            </a:endParaRPr>
          </a:p>
        </p:txBody>
      </p:sp>
      <p:sp>
        <p:nvSpPr>
          <p:cNvPr id="4" name="TextBox 3">
            <a:extLst>
              <a:ext uri="{FF2B5EF4-FFF2-40B4-BE49-F238E27FC236}">
                <a16:creationId xmlns:a16="http://schemas.microsoft.com/office/drawing/2014/main" id="{47BE1D0B-ED26-47A8-B83D-FA6803939E6E}"/>
              </a:ext>
            </a:extLst>
          </p:cNvPr>
          <p:cNvSpPr txBox="1"/>
          <p:nvPr/>
        </p:nvSpPr>
        <p:spPr>
          <a:xfrm>
            <a:off x="10599938" y="168675"/>
            <a:ext cx="248575" cy="830997"/>
          </a:xfrm>
          <a:prstGeom prst="rect">
            <a:avLst/>
          </a:prstGeom>
          <a:noFill/>
        </p:spPr>
        <p:txBody>
          <a:bodyPr wrap="square" rtlCol="0">
            <a:spAutoFit/>
          </a:bodyPr>
          <a:lstStyle/>
          <a:p>
            <a:r>
              <a:rPr lang="en-IN" sz="4800" dirty="0">
                <a:solidFill>
                  <a:schemeClr val="bg2"/>
                </a:solidFill>
                <a:latin typeface="Bahnschrift SemiBold SemiConden" panose="020B0502040204020203" pitchFamily="34" charset="0"/>
              </a:rPr>
              <a:t>9</a:t>
            </a:r>
          </a:p>
        </p:txBody>
      </p:sp>
    </p:spTree>
    <p:extLst>
      <p:ext uri="{BB962C8B-B14F-4D97-AF65-F5344CB8AC3E}">
        <p14:creationId xmlns:p14="http://schemas.microsoft.com/office/powerpoint/2010/main" val="4217301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nset">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a:bevelT w="101600" h="25400" prst="softRound"/>
            <a:contourClr>
              <a:schemeClr val="phClr">
                <a:shade val="30000"/>
              </a:schemeClr>
            </a:contourClr>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516</TotalTime>
  <Words>1260</Words>
  <Application>Microsoft Office PowerPoint</Application>
  <PresentationFormat>Widescreen</PresentationFormat>
  <Paragraphs>156</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Algerian</vt:lpstr>
      <vt:lpstr>Arial</vt:lpstr>
      <vt:lpstr>Bahnschrift SemiBold SemiConden</vt:lpstr>
      <vt:lpstr>Bahnschrift SemiCondensed</vt:lpstr>
      <vt:lpstr>Century Gothic</vt:lpstr>
      <vt:lpstr>Times New Roman</vt:lpstr>
      <vt:lpstr>Wingdings</vt:lpstr>
      <vt:lpstr>Wingdings 3</vt:lpstr>
      <vt:lpstr>Ion</vt:lpstr>
      <vt:lpstr>PowerPoint Presentation</vt:lpstr>
      <vt:lpstr> Group Members  </vt:lpstr>
      <vt:lpstr> Outline</vt:lpstr>
      <vt:lpstr> Introduction</vt:lpstr>
      <vt:lpstr> Problem Statement</vt:lpstr>
      <vt:lpstr> Problem Description</vt:lpstr>
      <vt:lpstr> Input</vt:lpstr>
      <vt:lpstr> Sample Input</vt:lpstr>
      <vt:lpstr> Output</vt:lpstr>
      <vt:lpstr> Sample Output</vt:lpstr>
      <vt:lpstr> Requirement Analysis</vt:lpstr>
      <vt:lpstr> Requirement Analysis</vt:lpstr>
      <vt:lpstr> Algorithm</vt:lpstr>
      <vt:lpstr>PowerPoint Presentation</vt:lpstr>
      <vt:lpstr>PowerPoint Presentation</vt:lpstr>
      <vt:lpstr> Snapshot</vt:lpstr>
      <vt:lpstr>PowerPoint Presentation</vt:lpstr>
      <vt:lpstr> Conclusion</vt:lpstr>
      <vt:lpstr> 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Priyanshu Ekal</dc:creator>
  <cp:lastModifiedBy>Priyanshu Ekal</cp:lastModifiedBy>
  <cp:revision>32</cp:revision>
  <dcterms:created xsi:type="dcterms:W3CDTF">2021-04-24T06:34:26Z</dcterms:created>
  <dcterms:modified xsi:type="dcterms:W3CDTF">2021-05-07T12:31:33Z</dcterms:modified>
</cp:coreProperties>
</file>