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301" r:id="rId3"/>
    <p:sldId id="302" r:id="rId4"/>
    <p:sldId id="324" r:id="rId5"/>
    <p:sldId id="325" r:id="rId6"/>
    <p:sldId id="327" r:id="rId7"/>
    <p:sldId id="328" r:id="rId8"/>
    <p:sldId id="340" r:id="rId9"/>
    <p:sldId id="336" r:id="rId10"/>
    <p:sldId id="345" r:id="rId11"/>
    <p:sldId id="339" r:id="rId12"/>
    <p:sldId id="346" r:id="rId13"/>
    <p:sldId id="34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DEFAULT.asp" TargetMode="External"/><Relationship Id="rId3" Type="http://schemas.openxmlformats.org/officeDocument/2006/relationships/hyperlink" Target="https://www.youtube.com/watch?v=OK_JCtrrv-c" TargetMode="External"/><Relationship Id="rId7" Type="http://schemas.openxmlformats.org/officeDocument/2006/relationships/hyperlink" Target="https://www.mysql.com/" TargetMode="External"/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mcat.apache.org/" TargetMode="External"/><Relationship Id="rId5" Type="http://schemas.openxmlformats.org/officeDocument/2006/relationships/hyperlink" Target="https://www.w3schools.com/css/" TargetMode="External"/><Relationship Id="rId4" Type="http://schemas.openxmlformats.org/officeDocument/2006/relationships/hyperlink" Target="https://developer.mozilla.org/enUS/docs/Web/Guide/HTML/HTMl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31652"/>
            <a:ext cx="10972800" cy="1216325"/>
          </a:xfrm>
        </p:spPr>
        <p:txBody>
          <a:bodyPr vert="horz" lIns="0" tIns="45720" rIns="0" bIns="0" anchor="b">
            <a:normAutofit fontScale="90000"/>
          </a:bodyPr>
          <a:lstStyle/>
          <a:p>
            <a:pPr algn="ctr"/>
            <a:r>
              <a:rPr lang="en-US" altLang="en-US" sz="2700" b="1" dirty="0" err="1"/>
              <a:t>Charotar</a:t>
            </a:r>
            <a:r>
              <a:rPr lang="en-US" altLang="en-US" sz="2700" b="1" dirty="0"/>
              <a:t> University of Science and Technology[CHARUSAT]</a:t>
            </a:r>
            <a:br>
              <a:rPr lang="en-US" altLang="en-US" sz="2000" dirty="0"/>
            </a:br>
            <a:r>
              <a:rPr lang="en-US" altLang="en-US" sz="2000" dirty="0"/>
              <a:t>       </a:t>
            </a:r>
            <a:r>
              <a:rPr lang="en-US" altLang="en-US" sz="2200" dirty="0"/>
              <a:t>Faculty of Technology and Engineering</a:t>
            </a:r>
            <a:br>
              <a:rPr lang="en-US" altLang="en-US" sz="2000" dirty="0"/>
            </a:br>
            <a:r>
              <a:rPr lang="en-US" altLang="en-US" sz="2700" b="1" dirty="0"/>
              <a:t>Devang Patel Institute of Technology and Research</a:t>
            </a:r>
            <a:br>
              <a:rPr lang="en-US" altLang="en-US" sz="2400" b="1" dirty="0"/>
            </a:br>
            <a:r>
              <a:rPr lang="en-US" altLang="en-US" sz="2400" b="1" dirty="0"/>
              <a:t>Computer Science &amp; Engineering</a:t>
            </a:r>
            <a:br>
              <a:rPr lang="en-US" altLang="en-US" sz="2800" b="1" dirty="0"/>
            </a:br>
            <a:r>
              <a:rPr lang="en-US" altLang="en-US" sz="2000" b="1"/>
              <a:t>Academic Year: 2021 – 2022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51494"/>
            <a:ext cx="10972800" cy="4451230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en-US" sz="2400" dirty="0">
                <a:latin typeface="Times New Roman"/>
                <a:cs typeface="Times New Roman"/>
              </a:rPr>
              <a:t>A Software Group Project 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en-US" sz="2400" b="1" dirty="0">
                <a:latin typeface="Times New Roman"/>
                <a:cs typeface="Times New Roman"/>
              </a:rPr>
              <a:t>“CHAT APP”</a:t>
            </a: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en-US" sz="2400" b="1">
                <a:latin typeface="Times New Roman"/>
                <a:cs typeface="Times New Roman"/>
              </a:rPr>
              <a:t>Created By</a:t>
            </a: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en-US" sz="2400" dirty="0">
                <a:latin typeface="Times New Roman"/>
                <a:cs typeface="Times New Roman"/>
              </a:rPr>
              <a:t> Ajmera Bhavya(19DCS003)</a:t>
            </a: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en-US" sz="2400" dirty="0">
                <a:latin typeface="Times New Roman"/>
                <a:cs typeface="Times New Roman"/>
              </a:rPr>
              <a:t>Maurya Priyanshu(19DCS060)</a:t>
            </a: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altLang="en-US" sz="2400" dirty="0">
                <a:latin typeface="Times New Roman"/>
                <a:cs typeface="Times New Roman"/>
              </a:rPr>
              <a:t>Desai Ashray(19DCS026)</a:t>
            </a: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400" b="1">
                <a:latin typeface="Times New Roman"/>
                <a:cs typeface="Times New Roman"/>
              </a:rPr>
              <a:t>Guided By</a:t>
            </a: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400">
                <a:latin typeface="Times New Roman"/>
                <a:cs typeface="Times New Roman"/>
              </a:rPr>
              <a:t>Prof. Chandrasekhar Pawar</a:t>
            </a: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400">
                <a:latin typeface="Times New Roman"/>
                <a:cs typeface="Times New Roman"/>
              </a:rPr>
              <a:t>Prof. Priyal Vaghela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5" name="Picture 4" descr="CHARUSAT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" cy="1005840"/>
          </a:xfrm>
          <a:prstGeom prst="rect">
            <a:avLst/>
          </a:prstGeom>
        </p:spPr>
      </p:pic>
      <p:pic>
        <p:nvPicPr>
          <p:cNvPr id="6" name="Picture 5" descr="depstar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292" y="0"/>
            <a:ext cx="1722120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50392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Snapshots()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A8D47-F365-4C7C-9298-7AF489B7F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21102"/>
            <a:ext cx="9872871" cy="5474898"/>
          </a:xfrm>
        </p:spPr>
        <p:txBody>
          <a:bodyPr vert="horz" lIns="91440" tIns="45720" rIns="91440" bIns="45720" anchor="t">
            <a:normAutofit fontScale="92500"/>
          </a:bodyPr>
          <a:lstStyle/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57250" marR="857885">
              <a:spcBef>
                <a:spcPts val="1395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35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ENHHANCEMENTS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marR="857885" algn="ctr">
              <a:spcBef>
                <a:spcPts val="139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8105" lvl="0" indent="-342900" algn="just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hosted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5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directly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login/signup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througth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Gmail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910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910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4617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8119-C6D3-426F-8651-F4211346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385455" cy="35809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C0A4-9075-497D-AE03-9ED76F7F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8982"/>
            <a:ext cx="10972800" cy="5465618"/>
          </a:xfrm>
        </p:spPr>
        <p:txBody>
          <a:bodyPr>
            <a:normAutofit fontScale="92500"/>
          </a:bodyPr>
          <a:lstStyle/>
          <a:p>
            <a:pPr marL="582930" marR="857885" indent="0" algn="ctr">
              <a:spcBef>
                <a:spcPts val="1395"/>
              </a:spcBef>
              <a:spcAft>
                <a:spcPts val="0"/>
              </a:spcAft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 Project    A Web Chat Application has been made  using different web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technologies.According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us the developers of this project .The project is completed with primary functionalities as specified in the project definition.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worked on this project for last few weeks  and we learned different things  from  aligning an item to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inserting a value in the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database.we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encountered  many problems along the way and solved most of them and we plan to add more functionalities in this project in near future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06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ED89-0942-4714-B8DF-20C48F95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68F4-065C-4C6B-8E0D-1984897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5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https://www.w3schools.com/php/DEFAULT.asp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https://www.youtube.com/watch?v=OK_JCtrrv-c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https://www.youtube.com/watch?v=W6NZfCO5SIk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35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https://developer.mozilla.org/enUS/docs/Web/Guide/HTML/HTMl5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10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https://www.w3schools.com/css/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35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http://tomcat.apache.org/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35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https://www.youtube.com/watch?v=fV8ointgMeQ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10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https://www.mysql.com/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10"/>
              </a:spcBef>
              <a:buSzPts val="1600"/>
              <a:buFont typeface="Times New Roman" panose="02020603050405020304" pitchFamily="18" charset="0"/>
              <a:buAutoNum type="arabicPeriod"/>
              <a:tabLst>
                <a:tab pos="527685" algn="l"/>
              </a:tabLs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https://www.w3schools.com/js/DEFAULT.asp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25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9177" y="1138687"/>
            <a:ext cx="11309230" cy="50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326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9238"/>
            <a:ext cx="9872871" cy="4646762"/>
          </a:xfrm>
        </p:spPr>
        <p:txBody>
          <a:bodyPr vert="horz" lIns="91440" tIns="45720" rIns="91440" bIns="45720" anchor="t"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b="1" dirty="0"/>
              <a:t>Objective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/>
              <a:t>Scope of Project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/>
              <a:t>Requirements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/>
              <a:t>Features  and Services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/>
              <a:t>Database Structures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/>
              <a:t>Snapshots of project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/>
              <a:t>Future Enhancement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/>
              <a:t>References </a:t>
            </a:r>
          </a:p>
          <a:p>
            <a:pPr marL="502920" indent="-45720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98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0611"/>
            <a:ext cx="9872871" cy="4655389"/>
          </a:xfrm>
        </p:spPr>
        <p:txBody>
          <a:bodyPr vert="horz" lIns="91440" tIns="45720" rIns="91440" bIns="45720" anchor="t">
            <a:normAutofit/>
          </a:bodyPr>
          <a:lstStyle/>
          <a:p>
            <a:pPr marL="502920" lvl="1" indent="-457200" algn="just">
              <a:spcBef>
                <a:spcPts val="1400"/>
              </a:spcBef>
              <a:spcAft>
                <a:spcPts val="0"/>
              </a:spcAft>
              <a:buNone/>
            </a:pPr>
            <a:endParaRPr lang="en-US" dirty="0"/>
          </a:p>
          <a:p>
            <a:pPr marL="502920" indent="-457200"/>
            <a:r>
              <a:rPr lang="en-US" sz="3200" dirty="0">
                <a:latin typeface="Times New Roman"/>
                <a:cs typeface="Times New Roman"/>
              </a:rPr>
              <a:t>Develop an Social Media Web Application for Chatting.  </a:t>
            </a:r>
          </a:p>
          <a:p>
            <a:pPr marL="502920" indent="-45720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02920" indent="-457200"/>
            <a:r>
              <a:rPr lang="en-US" sz="3200" dirty="0">
                <a:latin typeface="Times New Roman"/>
                <a:cs typeface="Times New Roman"/>
              </a:rPr>
              <a:t>First we will make an chat application with login and logout features.</a:t>
            </a:r>
          </a:p>
          <a:p>
            <a:pPr marL="502920" indent="-457200"/>
            <a:r>
              <a:rPr lang="en-US" sz="3200" dirty="0">
                <a:latin typeface="Times New Roman"/>
                <a:cs typeface="Times New Roman"/>
              </a:rPr>
              <a:t>It will also Show us status of an user if user is online or not.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2" y="836676"/>
            <a:ext cx="10972800" cy="7223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Scope of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942" y="1718131"/>
            <a:ext cx="10771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SCOPE</a:t>
            </a:r>
          </a:p>
          <a:p>
            <a:endParaRPr lang="en-US" dirty="0"/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0E45D-26E8-4EFE-A0CA-0B1F607C8882}"/>
              </a:ext>
            </a:extLst>
          </p:cNvPr>
          <p:cNvSpPr txBox="1"/>
          <p:nvPr/>
        </p:nvSpPr>
        <p:spPr>
          <a:xfrm>
            <a:off x="741425" y="2195569"/>
            <a:ext cx="9908101" cy="36625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Understandability</a:t>
            </a:r>
          </a:p>
          <a:p>
            <a:r>
              <a:rPr lang="en-US" sz="2800" dirty="0">
                <a:latin typeface="Times New Roman"/>
                <a:cs typeface="Times New Roman"/>
              </a:rPr>
              <a:t>It is based on a very simple UI design providing all the necessary features and easy to understand for users.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Effectiveness</a:t>
            </a:r>
          </a:p>
          <a:p>
            <a:pPr>
              <a:buNone/>
            </a:pPr>
            <a:r>
              <a:rPr lang="en-US" sz="2800" dirty="0">
                <a:latin typeface="Times New Roman"/>
                <a:cs typeface="Times New Roman"/>
              </a:rPr>
              <a:t> As our Web App has pretty clean and user friendly UI so the user </a:t>
            </a:r>
            <a:r>
              <a:rPr lang="en-US" sz="2800" dirty="0" err="1">
                <a:latin typeface="Times New Roman"/>
                <a:cs typeface="Times New Roman"/>
              </a:rPr>
              <a:t>experince</a:t>
            </a:r>
            <a:r>
              <a:rPr lang="en-US" sz="2800" dirty="0">
                <a:latin typeface="Times New Roman"/>
                <a:cs typeface="Times New Roman"/>
              </a:rPr>
              <a:t> will be far more </a:t>
            </a:r>
            <a:r>
              <a:rPr lang="en-US" sz="2800" dirty="0">
                <a:ea typeface="+mn-lt"/>
                <a:cs typeface="+mn-lt"/>
              </a:rPr>
              <a:t>sophisticated</a:t>
            </a:r>
            <a:r>
              <a:rPr lang="en-US" sz="2800" dirty="0">
                <a:latin typeface="Constantia"/>
                <a:cs typeface="Times New Roman"/>
              </a:rPr>
              <a:t> and thus pulling more and more users</a:t>
            </a:r>
            <a:r>
              <a:rPr lang="en-US" sz="2800" dirty="0">
                <a:latin typeface="Times New Roman"/>
                <a:cs typeface="Times New Roman"/>
              </a:rPr>
              <a:t>.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312" y="429768"/>
            <a:ext cx="10972800" cy="1143000"/>
          </a:xfrm>
        </p:spPr>
        <p:txBody>
          <a:bodyPr/>
          <a:lstStyle/>
          <a:p>
            <a:pPr algn="ctr"/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5648"/>
            <a:ext cx="10972800" cy="4568952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Hardware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Pc with 256mb ram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r>
              <a:rPr lang="en-US" dirty="0"/>
              <a:t>Software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browser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phpmyadmin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ScreenShot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ADBA9-3971-49FC-B94E-321AEDF42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48F2E-2B69-479B-9D61-EC1B66DE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6654"/>
            <a:ext cx="8645236" cy="4862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03327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Snapshots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A433F0C-4798-4FAF-B17F-5676E5280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Snapshots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F7418-D7D1-4057-AFD0-BFD38D2E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1436</TotalTime>
  <Words>477</Words>
  <Application>Microsoft Office PowerPoint</Application>
  <PresentationFormat>Widescreen</PresentationFormat>
  <Paragraphs>70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Constantia</vt:lpstr>
      <vt:lpstr>Courier New</vt:lpstr>
      <vt:lpstr>Times New Roman</vt:lpstr>
      <vt:lpstr>Wingdings 2</vt:lpstr>
      <vt:lpstr>Flow</vt:lpstr>
      <vt:lpstr>Charotar University of Science and Technology[CHARUSAT]        Faculty of Technology and Engineering Devang Patel Institute of Technology and Research Computer Science &amp; Engineering Academic Year: 2021 – 2022 </vt:lpstr>
      <vt:lpstr>Index</vt:lpstr>
      <vt:lpstr>OBJECTIVE</vt:lpstr>
      <vt:lpstr>Scope of Project</vt:lpstr>
      <vt:lpstr>Requirements</vt:lpstr>
      <vt:lpstr> ScreenShot</vt:lpstr>
      <vt:lpstr> Screenshot</vt:lpstr>
      <vt:lpstr>Snapshots()</vt:lpstr>
      <vt:lpstr>Snapshots()</vt:lpstr>
      <vt:lpstr> Snapshots()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Sarvajanik Education Society         Sarvajanik College of Engineering &amp; Technology, Surat. Master of Computer Application  Academic Year: 2019 – 20</dc:title>
  <dc:creator>Windows User</dc:creator>
  <cp:lastModifiedBy>ds ajmera</cp:lastModifiedBy>
  <cp:revision>349</cp:revision>
  <dcterms:created xsi:type="dcterms:W3CDTF">2019-10-06T05:22:45Z</dcterms:created>
  <dcterms:modified xsi:type="dcterms:W3CDTF">2021-04-27T18:10:20Z</dcterms:modified>
</cp:coreProperties>
</file>