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753600" cy="73152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Peace Sans" charset="1" panose="02000505040000020004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966558" y="1925715"/>
            <a:ext cx="3747574" cy="37475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3751" y="2708810"/>
            <a:ext cx="7048500" cy="238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COP290</a:t>
            </a:r>
          </a:p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GAME DEV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206" y="2124548"/>
            <a:ext cx="4067175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70"/>
              </a:lnSpc>
            </a:pPr>
            <a:r>
              <a:rPr lang="en-US" sz="2415" spc="362">
                <a:solidFill>
                  <a:srgbClr val="222222"/>
                </a:solidFill>
                <a:latin typeface="Montserrat Classic Bold"/>
              </a:rPr>
              <a:t>ASSIGNMENT 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33751" y="5132809"/>
            <a:ext cx="2571886" cy="551863"/>
          </a:xfrm>
          <a:custGeom>
            <a:avLst/>
            <a:gdLst/>
            <a:ahLst/>
            <a:cxnLst/>
            <a:rect r="r" b="b" t="t" l="l"/>
            <a:pathLst>
              <a:path h="551863" w="2571886">
                <a:moveTo>
                  <a:pt x="0" y="0"/>
                </a:moveTo>
                <a:lnTo>
                  <a:pt x="2571886" y="0"/>
                </a:lnTo>
                <a:lnTo>
                  <a:pt x="2571886" y="551863"/>
                </a:lnTo>
                <a:lnTo>
                  <a:pt x="0" y="551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3018" r="0" b="-18301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7825" y="5238046"/>
            <a:ext cx="2873223" cy="41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04"/>
              </a:lnSpc>
            </a:pPr>
            <a:r>
              <a:rPr lang="en-US" sz="1706" spc="255">
                <a:solidFill>
                  <a:srgbClr val="FFCE2B"/>
                </a:solidFill>
                <a:latin typeface="Montserrat Classic"/>
              </a:rPr>
              <a:t>BY PRATYAKSH</a:t>
            </a:r>
          </a:p>
          <a:p>
            <a:pPr>
              <a:lnSpc>
                <a:spcPts val="1604"/>
              </a:lnSpc>
            </a:pPr>
            <a:r>
              <a:rPr lang="en-US" sz="1706" spc="255">
                <a:solidFill>
                  <a:srgbClr val="FFCE2B"/>
                </a:solidFill>
                <a:latin typeface="Montserrat Classic"/>
              </a:rPr>
              <a:t>  &amp; PRIYANSHU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410605">
            <a:off x="1861138" y="-1110200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59"/>
                </a:lnTo>
                <a:lnTo>
                  <a:pt x="0" y="2294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62530">
            <a:off x="1224758" y="6663675"/>
            <a:ext cx="1436917" cy="1436917"/>
          </a:xfrm>
          <a:custGeom>
            <a:avLst/>
            <a:gdLst/>
            <a:ahLst/>
            <a:cxnLst/>
            <a:rect r="r" b="b" t="t" l="l"/>
            <a:pathLst>
              <a:path h="1436917" w="1436917">
                <a:moveTo>
                  <a:pt x="0" y="0"/>
                </a:moveTo>
                <a:lnTo>
                  <a:pt x="1436916" y="0"/>
                </a:lnTo>
                <a:lnTo>
                  <a:pt x="1436916" y="1436917"/>
                </a:lnTo>
                <a:lnTo>
                  <a:pt x="0" y="1436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409240">
            <a:off x="7375114" y="1459827"/>
            <a:ext cx="1654919" cy="1654919"/>
          </a:xfrm>
          <a:custGeom>
            <a:avLst/>
            <a:gdLst/>
            <a:ahLst/>
            <a:cxnLst/>
            <a:rect r="r" b="b" t="t" l="l"/>
            <a:pathLst>
              <a:path h="1654919" w="1654919">
                <a:moveTo>
                  <a:pt x="0" y="0"/>
                </a:moveTo>
                <a:lnTo>
                  <a:pt x="1654918" y="0"/>
                </a:lnTo>
                <a:lnTo>
                  <a:pt x="1654918" y="1654919"/>
                </a:lnTo>
                <a:lnTo>
                  <a:pt x="0" y="165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896672">
            <a:off x="7064897" y="6234235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60"/>
                </a:lnTo>
                <a:lnTo>
                  <a:pt x="0" y="22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10400" y="5884921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874395"/>
            <a:ext cx="7048500" cy="1209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6"/>
              </a:lnSpc>
            </a:pPr>
            <a:r>
              <a:rPr lang="en-US" sz="5634">
                <a:solidFill>
                  <a:srgbClr val="00C9A8"/>
                </a:solidFill>
                <a:latin typeface="Peace Sans"/>
              </a:rPr>
              <a:t>THE KEY</a:t>
            </a:r>
          </a:p>
          <a:p>
            <a:pPr>
              <a:lnSpc>
                <a:spcPts val="5296"/>
              </a:lnSpc>
            </a:pPr>
            <a:r>
              <a:rPr lang="en-US" sz="5634">
                <a:solidFill>
                  <a:srgbClr val="00C9A8"/>
                </a:solidFill>
                <a:latin typeface="Peace Sans"/>
              </a:rPr>
              <a:t>ELEMENTS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11378" y="2368143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8"/>
                </a:lnTo>
                <a:lnTo>
                  <a:pt x="0" y="50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0046" y="2525303"/>
            <a:ext cx="2849366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GAME CONCEPT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41314" y="3851054"/>
            <a:ext cx="2155068" cy="563422"/>
            <a:chOff x="0" y="0"/>
            <a:chExt cx="2873424" cy="7512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80637" cy="751229"/>
            </a:xfrm>
            <a:custGeom>
              <a:avLst/>
              <a:gdLst/>
              <a:ahLst/>
              <a:cxnLst/>
              <a:rect r="r" b="b" t="t" l="l"/>
              <a:pathLst>
                <a:path h="751229" w="2780637">
                  <a:moveTo>
                    <a:pt x="0" y="0"/>
                  </a:moveTo>
                  <a:lnTo>
                    <a:pt x="2780637" y="0"/>
                  </a:lnTo>
                  <a:lnTo>
                    <a:pt x="2780637" y="751229"/>
                  </a:lnTo>
                  <a:lnTo>
                    <a:pt x="0" y="751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35072" r="0" b="-135072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5067" y="220998"/>
              <a:ext cx="2788357" cy="351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0"/>
                </a:lnSpc>
              </a:pPr>
              <a:r>
                <a:rPr lang="en-US" sz="2010" spc="301">
                  <a:solidFill>
                    <a:srgbClr val="000000"/>
                  </a:solidFill>
                  <a:latin typeface="Montserrat Classic Bold"/>
                </a:rPr>
                <a:t>HIGHLIGHTS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4896672">
            <a:off x="8311730" y="4451873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812829" y="3105452"/>
            <a:ext cx="2935004" cy="507478"/>
            <a:chOff x="0" y="0"/>
            <a:chExt cx="3913339" cy="6766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13339" cy="676637"/>
            </a:xfrm>
            <a:custGeom>
              <a:avLst/>
              <a:gdLst/>
              <a:ahLst/>
              <a:cxnLst/>
              <a:rect r="r" b="b" t="t" l="l"/>
              <a:pathLst>
                <a:path h="676637" w="3913339">
                  <a:moveTo>
                    <a:pt x="0" y="0"/>
                  </a:moveTo>
                  <a:lnTo>
                    <a:pt x="3913339" y="0"/>
                  </a:lnTo>
                  <a:lnTo>
                    <a:pt x="3913339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39175" r="0" b="-239175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76621" y="202547"/>
              <a:ext cx="3619500" cy="32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702"/>
                </a:lnSpc>
              </a:pPr>
              <a:r>
                <a:rPr lang="en-US" sz="1811" spc="271">
                  <a:solidFill>
                    <a:srgbClr val="000000"/>
                  </a:solidFill>
                  <a:latin typeface="Montserrat Classic Bold"/>
                </a:rPr>
                <a:t>DESIGN CHOICES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31520" y="2435244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644" y="3173236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1892" y="3995624"/>
            <a:ext cx="935889" cy="46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0277069">
            <a:off x="748880" y="6147323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4362450" y="-1335029"/>
            <a:ext cx="2220062" cy="2220062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9975527">
            <a:off x="3619499" y="-28974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8"/>
                </a:lnTo>
                <a:lnTo>
                  <a:pt x="0" y="137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811626" y="4596657"/>
            <a:ext cx="3660855" cy="601990"/>
          </a:xfrm>
          <a:custGeom>
            <a:avLst/>
            <a:gdLst/>
            <a:ahLst/>
            <a:cxnLst/>
            <a:rect r="r" b="b" t="t" l="l"/>
            <a:pathLst>
              <a:path h="601990" w="3660855">
                <a:moveTo>
                  <a:pt x="0" y="0"/>
                </a:moveTo>
                <a:lnTo>
                  <a:pt x="3660855" y="0"/>
                </a:lnTo>
                <a:lnTo>
                  <a:pt x="3660855" y="601990"/>
                </a:lnTo>
                <a:lnTo>
                  <a:pt x="0" y="601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70046" y="4843331"/>
            <a:ext cx="3670809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FUTURE IMPROVEMENTS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812829" y="5341288"/>
            <a:ext cx="2183553" cy="589918"/>
          </a:xfrm>
          <a:custGeom>
            <a:avLst/>
            <a:gdLst/>
            <a:ahLst/>
            <a:cxnLst/>
            <a:rect r="r" b="b" t="t" l="l"/>
            <a:pathLst>
              <a:path h="589918" w="2183553">
                <a:moveTo>
                  <a:pt x="0" y="0"/>
                </a:moveTo>
                <a:lnTo>
                  <a:pt x="2183553" y="0"/>
                </a:lnTo>
                <a:lnTo>
                  <a:pt x="2183553" y="589919"/>
                </a:lnTo>
                <a:lnTo>
                  <a:pt x="0" y="589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5072" r="0" b="-135072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895170" y="5522497"/>
            <a:ext cx="2018871" cy="23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02"/>
              </a:lnSpc>
            </a:pPr>
            <a:r>
              <a:rPr lang="en-US" sz="1811" spc="271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1892" y="4736132"/>
            <a:ext cx="935889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1892" y="5468692"/>
            <a:ext cx="935889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FFCE2B"/>
                </a:solidFill>
                <a:latin typeface="Peace Sans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265" y="-463631"/>
            <a:ext cx="1817009" cy="181700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543800" y="5143500"/>
            <a:ext cx="3600609" cy="360060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3927148">
            <a:off x="-332405" y="-183648"/>
            <a:ext cx="1785437" cy="1785437"/>
          </a:xfrm>
          <a:custGeom>
            <a:avLst/>
            <a:gdLst/>
            <a:ahLst/>
            <a:cxnLst/>
            <a:rect r="r" b="b" t="t" l="l"/>
            <a:pathLst>
              <a:path h="1785437" w="1785437">
                <a:moveTo>
                  <a:pt x="0" y="0"/>
                </a:moveTo>
                <a:lnTo>
                  <a:pt x="1785437" y="0"/>
                </a:lnTo>
                <a:lnTo>
                  <a:pt x="1785437" y="1785437"/>
                </a:lnTo>
                <a:lnTo>
                  <a:pt x="0" y="1785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31095">
            <a:off x="7637780" y="-343927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8" y="0"/>
                </a:lnTo>
                <a:lnTo>
                  <a:pt x="998608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9018" y="2657093"/>
            <a:ext cx="7686675" cy="175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</a:pPr>
            <a:r>
              <a:rPr lang="en-US" sz="4830">
                <a:solidFill>
                  <a:srgbClr val="000000"/>
                </a:solidFill>
                <a:latin typeface="Peace Sans"/>
              </a:rPr>
              <a:t>CRIME RATE HAS BEEN RISE TO 445.9 PER 100000 PEOPLE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370814">
            <a:off x="8003028" y="5190551"/>
            <a:ext cx="1259044" cy="1259044"/>
          </a:xfrm>
          <a:custGeom>
            <a:avLst/>
            <a:gdLst/>
            <a:ahLst/>
            <a:cxnLst/>
            <a:rect r="r" b="b" t="t" l="l"/>
            <a:pathLst>
              <a:path h="1259044" w="1259044">
                <a:moveTo>
                  <a:pt x="0" y="0"/>
                </a:moveTo>
                <a:lnTo>
                  <a:pt x="1259044" y="0"/>
                </a:lnTo>
                <a:lnTo>
                  <a:pt x="1259044" y="1259045"/>
                </a:lnTo>
                <a:lnTo>
                  <a:pt x="0" y="1259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01780">
            <a:off x="1297416" y="6167769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91817" y="5203708"/>
            <a:ext cx="3345900" cy="572024"/>
          </a:xfrm>
          <a:custGeom>
            <a:avLst/>
            <a:gdLst/>
            <a:ahLst/>
            <a:cxnLst/>
            <a:rect r="r" b="b" t="t" l="l"/>
            <a:pathLst>
              <a:path h="572024" w="3345900">
                <a:moveTo>
                  <a:pt x="0" y="0"/>
                </a:moveTo>
                <a:lnTo>
                  <a:pt x="3345901" y="0"/>
                </a:lnTo>
                <a:lnTo>
                  <a:pt x="3345901" y="572024"/>
                </a:lnTo>
                <a:lnTo>
                  <a:pt x="0" y="57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42461" r="0" b="-24246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46634" y="5348189"/>
            <a:ext cx="3209925" cy="30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0"/>
              </a:lnSpc>
            </a:pPr>
            <a:r>
              <a:rPr lang="en-US" sz="2415" spc="362">
                <a:solidFill>
                  <a:srgbClr val="FFCE2B"/>
                </a:solidFill>
                <a:latin typeface="Montserrat Classic Bold"/>
              </a:rPr>
              <a:t>TOI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387923" y="1498597"/>
            <a:ext cx="952500" cy="666750"/>
          </a:xfrm>
          <a:custGeom>
            <a:avLst/>
            <a:gdLst/>
            <a:ahLst/>
            <a:cxnLst/>
            <a:rect r="r" b="b" t="t" l="l"/>
            <a:pathLst>
              <a:path h="666750" w="952500">
                <a:moveTo>
                  <a:pt x="0" y="0"/>
                </a:moveTo>
                <a:lnTo>
                  <a:pt x="952500" y="0"/>
                </a:lnTo>
                <a:lnTo>
                  <a:pt x="95250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80" t="0" r="-48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086600" y="5999221"/>
            <a:ext cx="2220062" cy="222006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47659" y="904482"/>
            <a:ext cx="2641688" cy="264168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77538" y="1690174"/>
            <a:ext cx="8202753" cy="137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WHAT IS  </a:t>
            </a:r>
          </a:p>
          <a:p>
            <a:pPr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OUR GAME IDEA</a:t>
            </a:r>
            <a:r>
              <a:rPr lang="en-US" sz="5634">
                <a:solidFill>
                  <a:srgbClr val="000000"/>
                </a:solidFill>
                <a:latin typeface="Peace Sans"/>
              </a:rPr>
              <a:t>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896672">
            <a:off x="8799056" y="5635138"/>
            <a:ext cx="1388251" cy="1388251"/>
          </a:xfrm>
          <a:custGeom>
            <a:avLst/>
            <a:gdLst/>
            <a:ahLst/>
            <a:cxnLst/>
            <a:rect r="r" b="b" t="t" l="l"/>
            <a:pathLst>
              <a:path h="1388251" w="1388251">
                <a:moveTo>
                  <a:pt x="0" y="0"/>
                </a:moveTo>
                <a:lnTo>
                  <a:pt x="1388251" y="0"/>
                </a:lnTo>
                <a:lnTo>
                  <a:pt x="1388251" y="1388251"/>
                </a:lnTo>
                <a:lnTo>
                  <a:pt x="0" y="1388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277069">
            <a:off x="658252" y="57359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975527">
            <a:off x="-501328" y="280318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1050" y="3528203"/>
            <a:ext cx="3848100" cy="18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5"/>
              </a:lnSpc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Crime and lawlessness plague our cities, spiraling out of control. In this chaos emerges a silent guardian - a ninja warrior dedicated to restoring order and justice.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931095">
            <a:off x="7701618" y="-11240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0" y="3528203"/>
            <a:ext cx="3848100" cy="219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35"/>
              </a:lnSpc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Our game lets you become this enigmatic ninja protagonist. Armed with lethal skills, your mission is to confront criminal elements head-on through intense combat and navigation challenges.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E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806926" y="1809757"/>
            <a:ext cx="2641688" cy="264168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3001" y="865426"/>
            <a:ext cx="4972050" cy="295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55"/>
              </a:lnSpc>
            </a:pPr>
            <a:r>
              <a:rPr lang="en-US" sz="23143">
                <a:solidFill>
                  <a:srgbClr val="000000"/>
                </a:solidFill>
                <a:latin typeface="Peace Sans"/>
              </a:rPr>
              <a:t>02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086600" y="4667250"/>
            <a:ext cx="4058928" cy="405892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00C9A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3927148">
            <a:off x="6723807" y="5223252"/>
            <a:ext cx="1393515" cy="1393515"/>
          </a:xfrm>
          <a:custGeom>
            <a:avLst/>
            <a:gdLst/>
            <a:ahLst/>
            <a:cxnLst/>
            <a:rect r="r" b="b" t="t" l="l"/>
            <a:pathLst>
              <a:path h="1393515" w="1393515">
                <a:moveTo>
                  <a:pt x="0" y="0"/>
                </a:moveTo>
                <a:lnTo>
                  <a:pt x="1393515" y="0"/>
                </a:lnTo>
                <a:lnTo>
                  <a:pt x="1393515" y="1393515"/>
                </a:lnTo>
                <a:lnTo>
                  <a:pt x="0" y="1393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975527">
            <a:off x="536499" y="3709318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8" y="0"/>
                </a:lnTo>
                <a:lnTo>
                  <a:pt x="1378328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31095">
            <a:off x="3186768" y="58502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60728" y="1499121"/>
            <a:ext cx="4851744" cy="455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47600" indent="-173800" lvl="1">
              <a:lnSpc>
                <a:spcPts val="2254"/>
              </a:lnSpc>
              <a:buFont typeface="Arial"/>
              <a:buChar char="•"/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G</a:t>
            </a:r>
            <a:r>
              <a:rPr lang="en-US" sz="1610" spc="64">
                <a:solidFill>
                  <a:srgbClr val="000000"/>
                </a:solidFill>
                <a:latin typeface="Montserrat Classic"/>
              </a:rPr>
              <a:t>ame Structure: Multiple levels with increasing difficulty, each containing a set number of enemies to defeat.</a:t>
            </a:r>
          </a:p>
          <a:p>
            <a:pPr marL="347600" indent="-173800" lvl="1">
              <a:lnSpc>
                <a:spcPts val="2254"/>
              </a:lnSpc>
              <a:buFont typeface="Arial"/>
              <a:buChar char="•"/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Level Objectives: The primary goal in each level is for the ninja protagonist to eliminate all enemies through combat to progress.</a:t>
            </a:r>
          </a:p>
          <a:p>
            <a:pPr marL="347600" indent="-173800" lvl="1">
              <a:lnSpc>
                <a:spcPts val="2254"/>
              </a:lnSpc>
              <a:buFont typeface="Arial"/>
              <a:buChar char="•"/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Level Design: Strategic placement of enemies, obstacles, and cover.</a:t>
            </a:r>
          </a:p>
          <a:p>
            <a:pPr>
              <a:lnSpc>
                <a:spcPts val="2254"/>
              </a:lnSpc>
            </a:pPr>
          </a:p>
          <a:p>
            <a:pPr>
              <a:lnSpc>
                <a:spcPts val="2254"/>
              </a:lnSpc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Character Design:</a:t>
            </a:r>
          </a:p>
          <a:p>
            <a:pPr marL="347600" indent="-173800" lvl="1">
              <a:lnSpc>
                <a:spcPts val="2254"/>
              </a:lnSpc>
              <a:buFont typeface="Arial"/>
              <a:buChar char="•"/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Ninja Protagonist: Agile warrior with martial arts skills and ninja weaponry</a:t>
            </a:r>
          </a:p>
          <a:p>
            <a:pPr marL="347600" indent="-173800" lvl="1">
              <a:lnSpc>
                <a:spcPts val="2254"/>
              </a:lnSpc>
              <a:buFont typeface="Arial"/>
              <a:buChar char="•"/>
            </a:pPr>
            <a:r>
              <a:rPr lang="en-US" sz="1610" spc="64">
                <a:solidFill>
                  <a:srgbClr val="000000"/>
                </a:solidFill>
                <a:latin typeface="Montserrat Classic"/>
              </a:rPr>
              <a:t>Enemy Types: Multiple enemy trying to attack ninja</a:t>
            </a:r>
          </a:p>
          <a:p>
            <a:pPr>
              <a:lnSpc>
                <a:spcPts val="225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876800" y="931831"/>
            <a:ext cx="4362450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000000"/>
                </a:solidFill>
                <a:latin typeface="Peace Sans"/>
              </a:rPr>
              <a:t>DESIGN </a:t>
            </a:r>
            <a:r>
              <a:rPr lang="en-US" sz="3622">
                <a:solidFill>
                  <a:srgbClr val="000000"/>
                </a:solidFill>
                <a:latin typeface="Peace Sans"/>
              </a:rPr>
              <a:t>CHOICES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370814">
            <a:off x="8215968" y="-474350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04800" y="5905500"/>
            <a:ext cx="2200742" cy="220074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4896672">
            <a:off x="8921330" y="4623352"/>
            <a:ext cx="1928031" cy="1928031"/>
          </a:xfrm>
          <a:custGeom>
            <a:avLst/>
            <a:gdLst/>
            <a:ahLst/>
            <a:cxnLst/>
            <a:rect r="r" b="b" t="t" l="l"/>
            <a:pathLst>
              <a:path h="1928031" w="1928031">
                <a:moveTo>
                  <a:pt x="0" y="0"/>
                </a:moveTo>
                <a:lnTo>
                  <a:pt x="1928031" y="0"/>
                </a:lnTo>
                <a:lnTo>
                  <a:pt x="1928031" y="1928031"/>
                </a:lnTo>
                <a:lnTo>
                  <a:pt x="0" y="192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762750" y="-1258829"/>
            <a:ext cx="2220062" cy="22200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9975527">
            <a:off x="454059" y="-348192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16008">
            <a:off x="5874218" y="6453568"/>
            <a:ext cx="1132995" cy="1132995"/>
          </a:xfrm>
          <a:custGeom>
            <a:avLst/>
            <a:gdLst/>
            <a:ahLst/>
            <a:cxnLst/>
            <a:rect r="r" b="b" t="t" l="l"/>
            <a:pathLst>
              <a:path h="1132995" w="1132995">
                <a:moveTo>
                  <a:pt x="0" y="0"/>
                </a:moveTo>
                <a:lnTo>
                  <a:pt x="1132996" y="0"/>
                </a:lnTo>
                <a:lnTo>
                  <a:pt x="1132996" y="1132995"/>
                </a:lnTo>
                <a:lnTo>
                  <a:pt x="0" y="113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1525" y="2027574"/>
            <a:ext cx="3942743" cy="2133501"/>
          </a:xfrm>
          <a:custGeom>
            <a:avLst/>
            <a:gdLst/>
            <a:ahLst/>
            <a:cxnLst/>
            <a:rect r="r" b="b" t="t" l="l"/>
            <a:pathLst>
              <a:path h="2133501" w="3942743">
                <a:moveTo>
                  <a:pt x="0" y="0"/>
                </a:moveTo>
                <a:lnTo>
                  <a:pt x="3942743" y="0"/>
                </a:lnTo>
                <a:lnTo>
                  <a:pt x="3942743" y="2133502"/>
                </a:lnTo>
                <a:lnTo>
                  <a:pt x="0" y="2133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87273" y="2019946"/>
            <a:ext cx="4383148" cy="2141130"/>
          </a:xfrm>
          <a:custGeom>
            <a:avLst/>
            <a:gdLst/>
            <a:ahLst/>
            <a:cxnLst/>
            <a:rect r="r" b="b" t="t" l="l"/>
            <a:pathLst>
              <a:path h="2141130" w="4383148">
                <a:moveTo>
                  <a:pt x="0" y="0"/>
                </a:moveTo>
                <a:lnTo>
                  <a:pt x="4383148" y="0"/>
                </a:lnTo>
                <a:lnTo>
                  <a:pt x="4383148" y="2141130"/>
                </a:lnTo>
                <a:lnTo>
                  <a:pt x="0" y="2141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324" r="-3039" b="-881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4901" y="4732576"/>
            <a:ext cx="4972050" cy="295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755"/>
              </a:lnSpc>
            </a:pPr>
            <a:r>
              <a:rPr lang="en-US" sz="23143">
                <a:solidFill>
                  <a:srgbClr val="00C9A8"/>
                </a:solidFill>
                <a:latin typeface="Peace Sans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1525" y="1300256"/>
            <a:ext cx="8202753" cy="46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5"/>
              </a:lnSpc>
            </a:pPr>
            <a:r>
              <a:rPr lang="en-US" sz="3622">
                <a:solidFill>
                  <a:srgbClr val="00C9A8"/>
                </a:solidFill>
                <a:latin typeface="Peace Sans"/>
              </a:rPr>
              <a:t>DESIGN HIGHLIGHTS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87273" y="4588024"/>
            <a:ext cx="3743635" cy="93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Parallax Effect</a:t>
            </a:r>
          </a:p>
          <a:p>
            <a:pPr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C9A8"/>
                </a:solidFill>
                <a:latin typeface="Montserrat Classic"/>
              </a:rPr>
              <a:t>Hover effect</a:t>
            </a:r>
          </a:p>
          <a:p>
            <a:pPr algn="ctr">
              <a:lnSpc>
                <a:spcPts val="253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37249" y="-523648"/>
            <a:ext cx="4290270" cy="42902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1004578"/>
            <a:ext cx="8202753" cy="137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IMPLEMENTATION </a:t>
            </a:r>
          </a:p>
          <a:p>
            <a:pPr algn="ctr">
              <a:lnSpc>
                <a:spcPts val="5296"/>
              </a:lnSpc>
            </a:pPr>
            <a:r>
              <a:rPr lang="en-US" sz="5634">
                <a:solidFill>
                  <a:srgbClr val="000000"/>
                </a:solidFill>
                <a:latin typeface="Peace Sans"/>
              </a:rPr>
              <a:t>HIGHLIGHT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896672">
            <a:off x="8896806" y="5843316"/>
            <a:ext cx="1388251" cy="1388251"/>
          </a:xfrm>
          <a:custGeom>
            <a:avLst/>
            <a:gdLst/>
            <a:ahLst/>
            <a:cxnLst/>
            <a:rect r="r" b="b" t="t" l="l"/>
            <a:pathLst>
              <a:path h="1388251" w="1388251">
                <a:moveTo>
                  <a:pt x="0" y="0"/>
                </a:moveTo>
                <a:lnTo>
                  <a:pt x="1388251" y="0"/>
                </a:lnTo>
                <a:lnTo>
                  <a:pt x="1388251" y="1388251"/>
                </a:lnTo>
                <a:lnTo>
                  <a:pt x="0" y="1388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277069">
            <a:off x="1099212" y="6024799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975527">
            <a:off x="-501328" y="280318"/>
            <a:ext cx="1378329" cy="1378329"/>
          </a:xfrm>
          <a:custGeom>
            <a:avLst/>
            <a:gdLst/>
            <a:ahLst/>
            <a:cxnLst/>
            <a:rect r="r" b="b" t="t" l="l"/>
            <a:pathLst>
              <a:path h="1378329" w="1378329">
                <a:moveTo>
                  <a:pt x="0" y="0"/>
                </a:moveTo>
                <a:lnTo>
                  <a:pt x="1378329" y="0"/>
                </a:lnTo>
                <a:lnTo>
                  <a:pt x="1378329" y="1378329"/>
                </a:lnTo>
                <a:lnTo>
                  <a:pt x="0" y="1378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3723" y="2558756"/>
            <a:ext cx="8210550" cy="313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Different scripts like entities, level, tilemap are written in different file </a:t>
            </a:r>
          </a:p>
          <a:p>
            <a:pPr algn="just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All the images are loaded layer by layer in which the farthest layer is loaded first.</a:t>
            </a:r>
          </a:p>
          <a:p>
            <a:pPr algn="just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Only objects that are currently showing on screen are loaded no other object is loaded that time</a:t>
            </a:r>
          </a:p>
          <a:p>
            <a:pPr algn="just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Random movement of various objects like enemy attack, cloud movement</a:t>
            </a:r>
          </a:p>
          <a:p>
            <a:pPr algn="just" marL="391049" indent="-195524" lvl="1">
              <a:lnSpc>
                <a:spcPts val="2535"/>
              </a:lnSpc>
              <a:buFont typeface="Arial"/>
              <a:buChar char="•"/>
            </a:pPr>
            <a:r>
              <a:rPr lang="en-US" sz="1811" spc="72">
                <a:solidFill>
                  <a:srgbClr val="000000"/>
                </a:solidFill>
                <a:latin typeface="Montserrat Classic"/>
              </a:rPr>
              <a:t>Creating editor to easily make new levels</a:t>
            </a:r>
          </a:p>
          <a:p>
            <a:pPr algn="just">
              <a:lnSpc>
                <a:spcPts val="253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931095">
            <a:off x="8193529" y="-144136"/>
            <a:ext cx="998607" cy="998607"/>
          </a:xfrm>
          <a:custGeom>
            <a:avLst/>
            <a:gdLst/>
            <a:ahLst/>
            <a:cxnLst/>
            <a:rect r="r" b="b" t="t" l="l"/>
            <a:pathLst>
              <a:path h="998607" w="998607">
                <a:moveTo>
                  <a:pt x="0" y="0"/>
                </a:moveTo>
                <a:lnTo>
                  <a:pt x="998607" y="0"/>
                </a:lnTo>
                <a:lnTo>
                  <a:pt x="998607" y="998607"/>
                </a:lnTo>
                <a:lnTo>
                  <a:pt x="0" y="9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9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966558" y="1925715"/>
            <a:ext cx="3747574" cy="37475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CE2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3751" y="2708810"/>
            <a:ext cx="7048500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THANKS</a:t>
            </a:r>
          </a:p>
          <a:p>
            <a:pPr>
              <a:lnSpc>
                <a:spcPts val="9080"/>
              </a:lnSpc>
            </a:pPr>
            <a:r>
              <a:rPr lang="en-US" sz="9660">
                <a:solidFill>
                  <a:srgbClr val="000000"/>
                </a:solidFill>
                <a:latin typeface="Peace Sans"/>
              </a:rPr>
              <a:t>A LOT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206" y="2124548"/>
            <a:ext cx="4067175" cy="31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70"/>
              </a:lnSpc>
            </a:pPr>
            <a:r>
              <a:rPr lang="en-US" sz="2415" spc="362">
                <a:solidFill>
                  <a:srgbClr val="000000"/>
                </a:solidFill>
                <a:latin typeface="Montserrat Classic Bold"/>
              </a:rPr>
              <a:t>THE ROLE OF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29933" y="5096763"/>
            <a:ext cx="3528068" cy="757036"/>
          </a:xfrm>
          <a:custGeom>
            <a:avLst/>
            <a:gdLst/>
            <a:ahLst/>
            <a:cxnLst/>
            <a:rect r="r" b="b" t="t" l="l"/>
            <a:pathLst>
              <a:path h="757036" w="3528068">
                <a:moveTo>
                  <a:pt x="0" y="0"/>
                </a:moveTo>
                <a:lnTo>
                  <a:pt x="3528068" y="0"/>
                </a:lnTo>
                <a:lnTo>
                  <a:pt x="3528068" y="757037"/>
                </a:lnTo>
                <a:lnTo>
                  <a:pt x="0" y="757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3018" r="0" b="-18301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7825" y="5237711"/>
            <a:ext cx="3340176" cy="50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4"/>
              </a:lnSpc>
            </a:pPr>
            <a:r>
              <a:rPr lang="en-US" sz="1408" spc="211">
                <a:solidFill>
                  <a:srgbClr val="00C9A8"/>
                </a:solidFill>
                <a:latin typeface="Montserrat Classic"/>
              </a:rPr>
              <a:t>PRATYAKSH 2022CS51654</a:t>
            </a:r>
          </a:p>
          <a:p>
            <a:pPr>
              <a:lnSpc>
                <a:spcPts val="1324"/>
              </a:lnSpc>
            </a:pPr>
          </a:p>
          <a:p>
            <a:pPr>
              <a:lnSpc>
                <a:spcPts val="1324"/>
              </a:lnSpc>
            </a:pPr>
            <a:r>
              <a:rPr lang="en-US" sz="1408" spc="211">
                <a:solidFill>
                  <a:srgbClr val="00C9A8"/>
                </a:solidFill>
                <a:latin typeface="Montserrat Classic"/>
              </a:rPr>
              <a:t>PRIYANSHU 2022CS51649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410605">
            <a:off x="1861138" y="-1110200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59"/>
                </a:lnTo>
                <a:lnTo>
                  <a:pt x="0" y="2294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62530">
            <a:off x="1224758" y="6663675"/>
            <a:ext cx="1436917" cy="1436917"/>
          </a:xfrm>
          <a:custGeom>
            <a:avLst/>
            <a:gdLst/>
            <a:ahLst/>
            <a:cxnLst/>
            <a:rect r="r" b="b" t="t" l="l"/>
            <a:pathLst>
              <a:path h="1436917" w="1436917">
                <a:moveTo>
                  <a:pt x="0" y="0"/>
                </a:moveTo>
                <a:lnTo>
                  <a:pt x="1436916" y="0"/>
                </a:lnTo>
                <a:lnTo>
                  <a:pt x="1436916" y="1436917"/>
                </a:lnTo>
                <a:lnTo>
                  <a:pt x="0" y="1436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409240">
            <a:off x="7375114" y="1459827"/>
            <a:ext cx="1654919" cy="1654919"/>
          </a:xfrm>
          <a:custGeom>
            <a:avLst/>
            <a:gdLst/>
            <a:ahLst/>
            <a:cxnLst/>
            <a:rect r="r" b="b" t="t" l="l"/>
            <a:pathLst>
              <a:path h="1654919" w="1654919">
                <a:moveTo>
                  <a:pt x="0" y="0"/>
                </a:moveTo>
                <a:lnTo>
                  <a:pt x="1654918" y="0"/>
                </a:lnTo>
                <a:lnTo>
                  <a:pt x="1654918" y="1654919"/>
                </a:lnTo>
                <a:lnTo>
                  <a:pt x="0" y="165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896672">
            <a:off x="7064897" y="6234235"/>
            <a:ext cx="2294359" cy="2294359"/>
          </a:xfrm>
          <a:custGeom>
            <a:avLst/>
            <a:gdLst/>
            <a:ahLst/>
            <a:cxnLst/>
            <a:rect r="r" b="b" t="t" l="l"/>
            <a:pathLst>
              <a:path h="2294359" w="2294359">
                <a:moveTo>
                  <a:pt x="0" y="0"/>
                </a:moveTo>
                <a:lnTo>
                  <a:pt x="2294359" y="0"/>
                </a:lnTo>
                <a:lnTo>
                  <a:pt x="2294359" y="2294360"/>
                </a:lnTo>
                <a:lnTo>
                  <a:pt x="0" y="22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DAGC4fLpFhA</dc:identifier>
  <dcterms:modified xsi:type="dcterms:W3CDTF">2011-08-01T06:04:30Z</dcterms:modified>
  <cp:revision>1</cp:revision>
  <dc:title>COP290 Game DEv</dc:title>
</cp:coreProperties>
</file>