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yanshu-rajsingh/EncryptDecryptify.github.io" TargetMode="External"/><Relationship Id="rId2" Type="http://schemas.openxmlformats.org/officeDocument/2006/relationships/hyperlink" Target="https://priyanshu-rajsingh.github.io/EncryptDecryptify.github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PRIYANSHU RAJ SINGH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VARDHAMAN COLEGE OF ENGINEERING ( COMPUTER SCIENCE AND ENGINEERING )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chemeClr val="tx1"/>
                </a:solidFill>
                <a:effectLst/>
              </a:rPr>
              <a:t>Expand Post-Quantum Algorithms</a:t>
            </a:r>
            <a:r>
              <a:rPr lang="en-IN" sz="1800" b="0" i="0" dirty="0">
                <a:solidFill>
                  <a:schemeClr val="tx1"/>
                </a:solidFill>
                <a:effectLst/>
              </a:rPr>
              <a:t>: Integrate NIST-approved standards (e.g., CRYSTALS-</a:t>
            </a:r>
            <a:r>
              <a:rPr lang="en-IN" sz="1800" b="0" i="0" dirty="0" err="1">
                <a:solidFill>
                  <a:schemeClr val="tx1"/>
                </a:solidFill>
                <a:effectLst/>
              </a:rPr>
              <a:t>Kyber</a:t>
            </a:r>
            <a:r>
              <a:rPr lang="en-IN" sz="1800" b="0" i="0" dirty="0">
                <a:solidFill>
                  <a:schemeClr val="tx1"/>
                </a:solidFill>
                <a:effectLst/>
              </a:rPr>
              <a:t>) for quantum-proof security.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chemeClr val="tx1"/>
                </a:solidFill>
                <a:effectLst/>
              </a:rPr>
              <a:t>Enhanced Homomorphic Encryption</a:t>
            </a:r>
            <a:r>
              <a:rPr lang="en-IN" sz="1800" b="0" i="0" dirty="0">
                <a:solidFill>
                  <a:schemeClr val="tx1"/>
                </a:solidFill>
                <a:effectLst/>
              </a:rPr>
              <a:t>: Optimize for real-world use in cloud computing and privacy-preserving analytics.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chemeClr val="tx1"/>
                </a:solidFill>
                <a:effectLst/>
              </a:rPr>
              <a:t>Cross-Platform Support</a:t>
            </a:r>
            <a:r>
              <a:rPr lang="en-IN" sz="1800" b="0" i="0" dirty="0">
                <a:solidFill>
                  <a:schemeClr val="tx1"/>
                </a:solidFill>
                <a:effectLst/>
              </a:rPr>
              <a:t>: Develop mobile/desktop apps and browser extensions for seamless encryption.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chemeClr val="tx1"/>
                </a:solidFill>
                <a:effectLst/>
              </a:rPr>
              <a:t>AI-Driven Threat Detection</a:t>
            </a:r>
            <a:r>
              <a:rPr lang="en-IN" sz="1800" b="0" i="0" dirty="0">
                <a:solidFill>
                  <a:schemeClr val="tx1"/>
                </a:solidFill>
                <a:effectLst/>
              </a:rPr>
              <a:t>: Pair encryption with machine learning to identify vulnerabilities or breaches.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chemeClr val="tx1"/>
                </a:solidFill>
                <a:effectLst/>
              </a:rPr>
              <a:t>IoT Integration</a:t>
            </a:r>
            <a:r>
              <a:rPr lang="en-IN" sz="1800" b="0" i="0" dirty="0">
                <a:solidFill>
                  <a:schemeClr val="tx1"/>
                </a:solidFill>
                <a:effectLst/>
              </a:rPr>
              <a:t>: Secure low-power devices (sensors, smart home tech) with lightweight encryption.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chemeClr val="tx1"/>
                </a:solidFill>
                <a:effectLst/>
              </a:rPr>
              <a:t>Global Compliance Tools</a:t>
            </a:r>
            <a:r>
              <a:rPr lang="en-IN" sz="1800" b="0" i="0" dirty="0">
                <a:solidFill>
                  <a:schemeClr val="tx1"/>
                </a:solidFill>
                <a:effectLst/>
              </a:rPr>
              <a:t>: Auto-update features to align with regional data laws (GDPR, CCPA, etc.).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chemeClr val="tx1"/>
                </a:solidFill>
                <a:effectLst/>
              </a:rPr>
              <a:t>Collaborative Security</a:t>
            </a:r>
            <a:r>
              <a:rPr lang="en-IN" sz="1800" b="0" i="0" dirty="0">
                <a:solidFill>
                  <a:schemeClr val="tx1"/>
                </a:solidFill>
                <a:effectLst/>
              </a:rPr>
              <a:t>: Enable secure multi-user workflows (e.g., encrypted team document editing).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chemeClr val="tx1"/>
                </a:solidFill>
                <a:effectLst/>
              </a:rPr>
              <a:t>Quantum Key Distribution (QKD)</a:t>
            </a:r>
            <a:r>
              <a:rPr lang="en-IN" sz="1800" b="0" i="0" dirty="0">
                <a:solidFill>
                  <a:schemeClr val="tx1"/>
                </a:solidFill>
                <a:effectLst/>
              </a:rPr>
              <a:t>: Pilot partnerships for real-world QKD implementation in critical sectors.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0" i="0" dirty="0" err="1">
                <a:solidFill>
                  <a:schemeClr val="tx1"/>
                </a:solidFill>
                <a:effectLst/>
              </a:rPr>
              <a:t>EncryptDecryptify</a:t>
            </a:r>
            <a:r>
              <a:rPr lang="en-IN" sz="2800" b="0" i="0" dirty="0">
                <a:solidFill>
                  <a:schemeClr val="tx1"/>
                </a:solidFill>
                <a:effectLst/>
              </a:rPr>
              <a:t> tackles evolving data security threats by offering versatile encryption (AES, RSA, ECC, ChaCha20) for text, media, and communications. Prioritizing accessibility and quantum resistance, it combines robust algorithms, user-friendly tools, and post-quantum cryptography to safeguard against cyberattacks and future quantum risks, ensuring adaptable protection for diverse user needs.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9"/>
            <a:ext cx="11613485" cy="577062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1400" b="1" dirty="0">
                <a:solidFill>
                  <a:schemeClr val="accent1">
                    <a:lumMod val="75000"/>
                  </a:schemeClr>
                </a:solidFill>
              </a:rPr>
              <a:t>LIBRARIES :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accent1">
                    <a:lumMod val="75000"/>
                  </a:schemeClr>
                </a:solidFill>
              </a:rPr>
              <a:t>Frontend</a:t>
            </a:r>
          </a:p>
          <a:p>
            <a:pPr marL="0" indent="0">
              <a:buNone/>
            </a:pPr>
            <a:r>
              <a:rPr lang="en-IN" sz="1400" b="1" dirty="0"/>
              <a:t>HTML</a:t>
            </a:r>
            <a:r>
              <a:rPr lang="en-IN" sz="1400" dirty="0"/>
              <a:t>: Markup language for creating the structure of the web pages.</a:t>
            </a:r>
          </a:p>
          <a:p>
            <a:pPr marL="0" indent="0">
              <a:buNone/>
            </a:pPr>
            <a:r>
              <a:rPr lang="en-IN" sz="1400" b="1" dirty="0"/>
              <a:t>CSS (Tailwind CSS)</a:t>
            </a:r>
            <a:r>
              <a:rPr lang="en-IN" sz="1400" dirty="0"/>
              <a:t>: Utility-first CSS framework for designing responsive and modern user interfaces.</a:t>
            </a:r>
          </a:p>
          <a:p>
            <a:pPr marL="0" indent="0" algn="l">
              <a:buNone/>
            </a:pPr>
            <a:r>
              <a:rPr lang="en-US" sz="1400" b="1" i="0" dirty="0">
                <a:solidFill>
                  <a:schemeClr val="tx1"/>
                </a:solidFill>
                <a:effectLst/>
              </a:rPr>
              <a:t>JavaScript</a:t>
            </a:r>
            <a:r>
              <a:rPr lang="en-US" sz="1400" b="0" i="0" dirty="0">
                <a:solidFill>
                  <a:schemeClr val="tx1"/>
                </a:solidFill>
                <a:effectLst/>
              </a:rPr>
              <a:t>: Implemented core logic and interactivity.</a:t>
            </a:r>
          </a:p>
          <a:p>
            <a:pPr marL="0" indent="0">
              <a:buNone/>
            </a:pPr>
            <a:r>
              <a:rPr lang="en-IN" sz="1400" b="1" dirty="0"/>
              <a:t>Cryptography Library</a:t>
            </a:r>
            <a:r>
              <a:rPr lang="en-IN" sz="1400" dirty="0"/>
              <a:t>: Enabled AES, RSA, ECC, and ChaCha20 encryption (e.g., Web Crypto API or crypto-</a:t>
            </a:r>
            <a:r>
              <a:rPr lang="en-IN" sz="1400" dirty="0" err="1"/>
              <a:t>js</a:t>
            </a:r>
            <a:r>
              <a:rPr lang="en-IN" sz="1400" dirty="0"/>
              <a:t>).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br>
              <a:rPr lang="en-IN" sz="1400" dirty="0"/>
            </a:br>
            <a:r>
              <a:rPr lang="en-IN" sz="1400" b="1" dirty="0">
                <a:solidFill>
                  <a:schemeClr val="accent1">
                    <a:lumMod val="75000"/>
                  </a:schemeClr>
                </a:solidFill>
              </a:rPr>
              <a:t>PLATFORMS :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tx1"/>
                </a:solidFill>
              </a:rPr>
              <a:t>VS CODE</a:t>
            </a:r>
          </a:p>
          <a:p>
            <a:pPr marL="0" indent="0">
              <a:buNone/>
            </a:pPr>
            <a:r>
              <a:rPr lang="en-IN" sz="1400" b="1" dirty="0">
                <a:solidFill>
                  <a:schemeClr val="tx1"/>
                </a:solidFill>
              </a:rPr>
              <a:t>GITHUB</a:t>
            </a:r>
            <a:endParaRPr lang="en-IN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52511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F0F0F"/>
                </a:solidFill>
              </a:rPr>
              <a:t>1. AES (Advanced Encryption Standard): </a:t>
            </a:r>
            <a:r>
              <a:rPr lang="en-US" sz="1400" dirty="0">
                <a:solidFill>
                  <a:srgbClr val="0F0F0F"/>
                </a:solidFill>
              </a:rPr>
              <a:t>This is the standard encryption method used by the U.S. government and is widely adopted globally for securing sensitive data.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F0F0F"/>
                </a:solidFill>
              </a:rPr>
              <a:t>2. RSA (Rivest-Shamir-Adleman): </a:t>
            </a:r>
            <a:r>
              <a:rPr lang="en-US" sz="1400" dirty="0">
                <a:solidFill>
                  <a:srgbClr val="0F0F0F"/>
                </a:solidFill>
              </a:rPr>
              <a:t>One of the first public-key cryptosystems, RSA is extensively used for secure data transmission and digital signatures.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F0F0F"/>
                </a:solidFill>
              </a:rPr>
              <a:t>3. Blowfish: </a:t>
            </a:r>
            <a:r>
              <a:rPr lang="en-US" sz="1400" dirty="0">
                <a:solidFill>
                  <a:srgbClr val="0F0F0F"/>
                </a:solidFill>
              </a:rPr>
              <a:t>While not as commonly used today as AES, Blowfish was popular in the 1990s and is still recognized for its speed and effectiveness.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F0F0F"/>
                </a:solidFill>
              </a:rPr>
              <a:t>4. </a:t>
            </a:r>
            <a:r>
              <a:rPr lang="en-US" sz="1400" b="1" dirty="0" err="1">
                <a:solidFill>
                  <a:srgbClr val="0F0F0F"/>
                </a:solidFill>
              </a:rPr>
              <a:t>Twofish</a:t>
            </a:r>
            <a:r>
              <a:rPr lang="en-US" sz="1400" b="1" dirty="0">
                <a:solidFill>
                  <a:srgbClr val="0F0F0F"/>
                </a:solidFill>
              </a:rPr>
              <a:t>: </a:t>
            </a:r>
            <a:r>
              <a:rPr lang="en-US" sz="1400" dirty="0">
                <a:solidFill>
                  <a:srgbClr val="0F0F0F"/>
                </a:solidFill>
              </a:rPr>
              <a:t>This algorithm was a finalist in the AES competition and is known for its security and performance, though it is less commonly used than AES.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F0F0F"/>
                </a:solidFill>
              </a:rPr>
              <a:t>5. ECC (Elliptic Curve Cryptography): </a:t>
            </a:r>
            <a:r>
              <a:rPr lang="en-US" sz="1400" dirty="0">
                <a:solidFill>
                  <a:srgbClr val="0F0F0F"/>
                </a:solidFill>
              </a:rPr>
              <a:t>ECC is gaining popularity due to its efficiency and strong security with smaller key sizes, making it suitable for mobile and embedded systems.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F0F0F"/>
                </a:solidFill>
              </a:rPr>
              <a:t>6. ChaCha20: </a:t>
            </a:r>
            <a:r>
              <a:rPr lang="en-US" sz="1400" dirty="0">
                <a:solidFill>
                  <a:srgbClr val="0F0F0F"/>
                </a:solidFill>
              </a:rPr>
              <a:t>This stream cipher is well-regarded for its performance and security, especially in mobile applications and is used in protocols like TLS.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F0F0F"/>
                </a:solidFill>
              </a:rPr>
              <a:t>7. Salsa20: </a:t>
            </a:r>
            <a:r>
              <a:rPr lang="en-US" sz="1400" dirty="0">
                <a:solidFill>
                  <a:srgbClr val="0F0F0F"/>
                </a:solidFill>
              </a:rPr>
              <a:t>Similar to ChaCha20, Salsa20 is recognized for its speed and security, though ChaCha20 has largely supplanted it in modern applications.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F0F0F"/>
                </a:solidFill>
              </a:rPr>
              <a:t>8. Homomorphic Encryption: </a:t>
            </a:r>
            <a:r>
              <a:rPr lang="en-US" sz="1400" dirty="0">
                <a:solidFill>
                  <a:srgbClr val="0F0F0F"/>
                </a:solidFill>
              </a:rPr>
              <a:t>While still an area of active research, it is gaining attention for its potential applications in privacy-preserving computations, especially in cloud computing.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F0F0F"/>
                </a:solidFill>
              </a:rPr>
              <a:t>9. Post-Quantum Cryptography: </a:t>
            </a:r>
            <a:r>
              <a:rPr lang="en-US" sz="1400" dirty="0">
                <a:solidFill>
                  <a:srgbClr val="0F0F0F"/>
                </a:solidFill>
              </a:rPr>
              <a:t>As quantum computing advances, this field is becoming increasingly important, and many organizations are exploring these algorithms to future-proof their security.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F0F0F"/>
                </a:solidFill>
              </a:rPr>
              <a:t>10. Quantum Key Distribution (QKD): </a:t>
            </a:r>
            <a:r>
              <a:rPr lang="en-US" sz="1400" dirty="0">
                <a:solidFill>
                  <a:srgbClr val="0F0F0F"/>
                </a:solidFill>
              </a:rPr>
              <a:t>This is a cutting-edge area of research that is gaining traction for its potential to provide secure communication channels.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chemeClr val="tx1"/>
                </a:solidFill>
                <a:effectLst/>
              </a:rPr>
              <a:t>Individuals</a:t>
            </a:r>
            <a:r>
              <a:rPr lang="en-IN" sz="2000" b="0" i="0" dirty="0">
                <a:solidFill>
                  <a:schemeClr val="tx1"/>
                </a:solidFill>
                <a:effectLst/>
              </a:rPr>
              <a:t> 🔒: Securing personal files, messages, and digital privacy.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chemeClr val="tx1"/>
                </a:solidFill>
                <a:effectLst/>
              </a:rPr>
              <a:t>Businesses</a:t>
            </a:r>
            <a:r>
              <a:rPr lang="en-IN" sz="2000" b="0" i="0" dirty="0">
                <a:solidFill>
                  <a:schemeClr val="tx1"/>
                </a:solidFill>
                <a:effectLst/>
              </a:rPr>
              <a:t> 💼: Protecting financial data, intellectual property, and client communications.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chemeClr val="tx1"/>
                </a:solidFill>
                <a:effectLst/>
              </a:rPr>
              <a:t>Developers</a:t>
            </a:r>
            <a:r>
              <a:rPr lang="en-IN" sz="2000" b="0" i="0" dirty="0">
                <a:solidFill>
                  <a:schemeClr val="tx1"/>
                </a:solidFill>
                <a:effectLst/>
              </a:rPr>
              <a:t> 👩💻: Integrating encryption into apps/systems; testing experimental algorithms.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chemeClr val="tx1"/>
                </a:solidFill>
                <a:effectLst/>
              </a:rPr>
              <a:t>Government/</a:t>
            </a:r>
            <a:r>
              <a:rPr lang="en-IN" sz="2000" b="1" i="0" dirty="0" err="1">
                <a:solidFill>
                  <a:schemeClr val="tx1"/>
                </a:solidFill>
                <a:effectLst/>
              </a:rPr>
              <a:t>Defense</a:t>
            </a:r>
            <a:r>
              <a:rPr lang="en-IN" sz="2000" b="0" i="0" dirty="0">
                <a:solidFill>
                  <a:schemeClr val="tx1"/>
                </a:solidFill>
                <a:effectLst/>
              </a:rPr>
              <a:t> 🛡️: Safeguarding classified data and national security operations.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chemeClr val="tx1"/>
                </a:solidFill>
                <a:effectLst/>
              </a:rPr>
              <a:t>Healthcare/Legal Sectors</a:t>
            </a:r>
            <a:r>
              <a:rPr lang="en-IN" sz="2000" b="0" i="0" dirty="0">
                <a:solidFill>
                  <a:schemeClr val="tx1"/>
                </a:solidFill>
                <a:effectLst/>
              </a:rPr>
              <a:t> ⚖️: Ensuring confidentiality of medical records and legal documents.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chemeClr val="tx1"/>
                </a:solidFill>
                <a:effectLst/>
              </a:rPr>
              <a:t>Researchers</a:t>
            </a:r>
            <a:r>
              <a:rPr lang="en-IN" sz="2000" b="0" i="0" dirty="0">
                <a:solidFill>
                  <a:schemeClr val="tx1"/>
                </a:solidFill>
                <a:effectLst/>
              </a:rPr>
              <a:t> 🧪: Exploring post-quantum, homomorphic, and quantum-based encryption.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713C97-3EB0-68B0-D7FB-C3E9020AE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232452"/>
            <a:ext cx="2130771" cy="4673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69AEDC-E6D4-F2CB-40B2-E3FD955DD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533" y="1232452"/>
            <a:ext cx="2290025" cy="44770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814EAF-24A6-4086-D499-8AD2BEA2A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725" y="967304"/>
            <a:ext cx="2743438" cy="32387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88490D-A21C-6BA2-3611-BFE89BF53F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8163" y="2697754"/>
            <a:ext cx="2804403" cy="3208298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514EC1E-20C7-98B3-719E-58B82E12D0F4}"/>
              </a:ext>
            </a:extLst>
          </p:cNvPr>
          <p:cNvCxnSpPr>
            <a:cxnSpLocks/>
          </p:cNvCxnSpPr>
          <p:nvPr/>
        </p:nvCxnSpPr>
        <p:spPr>
          <a:xfrm>
            <a:off x="7186444" y="4301902"/>
            <a:ext cx="1165620" cy="7354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DA31847-1F18-7A1A-4613-ED5F9A83396E}"/>
              </a:ext>
            </a:extLst>
          </p:cNvPr>
          <p:cNvSpPr txBox="1"/>
          <p:nvPr/>
        </p:nvSpPr>
        <p:spPr>
          <a:xfrm>
            <a:off x="5988692" y="4852698"/>
            <a:ext cx="218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 OF ( AES )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0" i="0" dirty="0" err="1">
                <a:solidFill>
                  <a:schemeClr val="tx1"/>
                </a:solidFill>
                <a:effectLst/>
              </a:rPr>
              <a:t>EncryptDecryptify</a:t>
            </a:r>
            <a:r>
              <a:rPr lang="en-US" sz="2800" b="0" i="0" dirty="0">
                <a:solidFill>
                  <a:schemeClr val="tx1"/>
                </a:solidFill>
                <a:effectLst/>
              </a:rPr>
              <a:t> empowers users with versatile, user-friendly encryption tools to safeguard data against modern threats. By combining robust algorithms (AES, ECC, ChaCha20), quantum-resistant research, and accessibility, it bridges the gap between security and usability, ensuring protection for individuals, businesses, and institutions in an evolving digital landscape.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33309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Live Website URL</a:t>
            </a:r>
            <a:r>
              <a:rPr lang="en-IN" sz="2000" dirty="0"/>
              <a:t>: </a:t>
            </a:r>
            <a:r>
              <a:rPr lang="en-IN" sz="2000" dirty="0">
                <a:hlinkClick r:id="rId2"/>
              </a:rPr>
              <a:t>https://priyanshu-rajsingh.github.io/EncryptDecryptify.github.io/</a:t>
            </a: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GitHub Repository </a:t>
            </a:r>
            <a:r>
              <a:rPr lang="en-IN" sz="2000" b="1" dirty="0">
                <a:hlinkClick r:id="rId3"/>
              </a:rPr>
              <a:t>URL</a:t>
            </a:r>
            <a:r>
              <a:rPr lang="en-IN" sz="2000" dirty="0">
                <a:hlinkClick r:id="rId3"/>
              </a:rPr>
              <a:t>:https://github.com/Priyanshu-rajsingh/EncryptDecryptify.github.io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65</TotalTime>
  <Words>796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PROJECT TITLE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Priyanshu Raj Singh</cp:lastModifiedBy>
  <cp:revision>28</cp:revision>
  <dcterms:created xsi:type="dcterms:W3CDTF">2021-05-26T16:50:10Z</dcterms:created>
  <dcterms:modified xsi:type="dcterms:W3CDTF">2025-02-26T06:42:49Z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