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33BA-6EE9-4202-8B67-F1342371F61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1AA0-2C42-4FB9-B8BD-8C2EA72C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Hi- Tech institute of engineering &amp; Technology Ghaziabad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2200" dirty="0" smtClean="0"/>
              <a:t>Report</a:t>
            </a:r>
          </a:p>
          <a:p>
            <a:pPr marL="0" indent="0" algn="ctr">
              <a:buNone/>
            </a:pPr>
            <a:r>
              <a:rPr lang="en-US" sz="2200" dirty="0" smtClean="0"/>
              <a:t>On</a:t>
            </a:r>
          </a:p>
          <a:p>
            <a:pPr marL="0" indent="0" algn="ctr">
              <a:buNone/>
            </a:pPr>
            <a:r>
              <a:rPr lang="en-US" sz="2200" dirty="0" smtClean="0"/>
              <a:t>Mini project (BCCS351)</a:t>
            </a:r>
          </a:p>
          <a:p>
            <a:pPr marL="0" indent="0" algn="ctr">
              <a:buNone/>
            </a:pPr>
            <a:r>
              <a:rPr lang="en-US" sz="2200" b="1" u="sng" dirty="0" smtClean="0">
                <a:solidFill>
                  <a:schemeClr val="accent4"/>
                </a:solidFill>
              </a:rPr>
              <a:t>ONLINE GARBAGE MANEGEMENT SYSTEM</a:t>
            </a:r>
            <a:endParaRPr lang="en-US" sz="2200" b="1" u="sng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n-US" sz="2200" dirty="0" smtClean="0"/>
              <a:t>Submitted in partial fulfillment of the requirement</a:t>
            </a:r>
          </a:p>
          <a:p>
            <a:pPr marL="0" indent="0" algn="ctr">
              <a:buNone/>
            </a:pPr>
            <a:r>
              <a:rPr lang="en-US" sz="2200" dirty="0" smtClean="0"/>
              <a:t>For the degree of </a:t>
            </a:r>
          </a:p>
          <a:p>
            <a:pPr marL="0" indent="0" algn="ctr">
              <a:buNone/>
            </a:pPr>
            <a:r>
              <a:rPr lang="en-US" sz="2200" dirty="0" smtClean="0"/>
              <a:t>BACHELOR OF TECHNOLOGY</a:t>
            </a:r>
          </a:p>
          <a:p>
            <a:pPr marL="0" indent="0" algn="ctr">
              <a:buNone/>
            </a:pPr>
            <a:r>
              <a:rPr lang="en-US" sz="2200" dirty="0" smtClean="0"/>
              <a:t>In</a:t>
            </a:r>
          </a:p>
          <a:p>
            <a:pPr marL="0" indent="0" algn="ctr">
              <a:buNone/>
            </a:pPr>
            <a:r>
              <a:rPr lang="en-US" sz="2200" dirty="0" smtClean="0"/>
              <a:t>INFORMATION TECHNOLOGY</a:t>
            </a:r>
          </a:p>
          <a:p>
            <a:pPr marL="0" indent="0" algn="ctr">
              <a:buNone/>
            </a:pPr>
            <a:r>
              <a:rPr lang="en-US" sz="2200" dirty="0" smtClean="0"/>
              <a:t>By</a:t>
            </a:r>
          </a:p>
          <a:p>
            <a:pPr marL="0" indent="0" algn="ctr"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PRIYANSHU TIWARY(2202200130025)</a:t>
            </a:r>
          </a:p>
          <a:p>
            <a:pPr marL="0" indent="0" algn="ctr"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ASHISH KUMAR CHORSIA(2202200130007)</a:t>
            </a:r>
          </a:p>
          <a:p>
            <a:pPr marL="0" indent="0" algn="ctr"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ANAMIKA TIWARY(2202200130004)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200" dirty="0" smtClean="0"/>
              <a:t>Under the supervision of </a:t>
            </a:r>
          </a:p>
          <a:p>
            <a:pPr marL="0" indent="0" algn="ctr"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PRANJAL SIR</a:t>
            </a:r>
          </a:p>
          <a:p>
            <a:pPr marL="0" indent="0" algn="ctr">
              <a:buNone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AFFILIATED TO</a:t>
            </a:r>
          </a:p>
          <a:p>
            <a:pPr marL="0" indent="0" algn="ctr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A.P.J. ABDUL KALAM TECHNICAL UNIVERSITY</a:t>
            </a:r>
          </a:p>
          <a:p>
            <a:pPr marL="0" indent="0" algn="ctr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LUCKNOW , UTTER PRADESH</a:t>
            </a:r>
          </a:p>
          <a:p>
            <a:pPr marL="0" indent="0" algn="ctr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(2024)</a:t>
            </a: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8" y="914400"/>
            <a:ext cx="7620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7" y="5125468"/>
            <a:ext cx="878961" cy="8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9144000" cy="73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/>
              <a:t>Purpose</a:t>
            </a:r>
          </a:p>
          <a:p>
            <a:pPr marL="0" indent="0">
              <a:buNone/>
            </a:pPr>
            <a:r>
              <a:rPr lang="en-US" sz="2300" dirty="0"/>
              <a:t>The purpose of the Online Garbage Management System is to provide a centralized platform for efficient and transparent management of garbage collection and disposal processes. The system aims to improve communication between stakeholders, optimize waste collection routes, and contribute to a cleaner environment.</a:t>
            </a:r>
          </a:p>
          <a:p>
            <a:r>
              <a:rPr lang="en-US" dirty="0" smtClean="0"/>
              <a:t> </a:t>
            </a:r>
            <a:r>
              <a:rPr lang="en-US" dirty="0"/>
              <a:t>Scope</a:t>
            </a:r>
          </a:p>
          <a:p>
            <a:pPr marL="0" indent="0">
              <a:buNone/>
            </a:pPr>
            <a:r>
              <a:rPr lang="en-US" sz="2100" dirty="0"/>
              <a:t>The system will encompass the entire waste management lifecycle, including user registration, garbage collection scheduling, real-time tracking, reporting, and analytics. It targets municipal authorities, waste collectors, and residents/businesses in need of garbage collection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8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Audiences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Municipal Authorities</a:t>
            </a:r>
          </a:p>
          <a:p>
            <a:pPr marL="0" indent="0">
              <a:buNone/>
            </a:pPr>
            <a:r>
              <a:rPr lang="en-US" sz="2000" dirty="0"/>
              <a:t>Officials responsible for overseeing and managing waste collection and disposal operations.</a:t>
            </a:r>
          </a:p>
          <a:p>
            <a:r>
              <a:rPr lang="en-US" dirty="0" smtClean="0"/>
              <a:t> </a:t>
            </a:r>
            <a:r>
              <a:rPr lang="en-US" dirty="0"/>
              <a:t>Waste Collectors</a:t>
            </a:r>
          </a:p>
          <a:p>
            <a:pPr marL="0" indent="0">
              <a:buNone/>
            </a:pPr>
            <a:r>
              <a:rPr lang="en-US" sz="2000" dirty="0"/>
              <a:t>Individuals or teams involved in the collection of garbage from households and businesses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Residents and Businesses</a:t>
            </a:r>
          </a:p>
          <a:p>
            <a:pPr marL="0" indent="0">
              <a:buNone/>
            </a:pPr>
            <a:r>
              <a:rPr lang="en-US" sz="2000" dirty="0"/>
              <a:t>Users generating waste in need of scheduling and monitoring garbage collection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2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 &amp; Abbreviations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OGMS</a:t>
            </a:r>
            <a:r>
              <a:rPr lang="en-US" b="1" dirty="0"/>
              <a:t>:</a:t>
            </a:r>
            <a:r>
              <a:rPr lang="en-US" dirty="0"/>
              <a:t> Online Garbage Management System</a:t>
            </a:r>
          </a:p>
          <a:p>
            <a:r>
              <a:rPr lang="en-US" b="1" dirty="0"/>
              <a:t>WMS:</a:t>
            </a:r>
            <a:r>
              <a:rPr lang="en-US" dirty="0"/>
              <a:t> Waste Management System</a:t>
            </a:r>
          </a:p>
          <a:p>
            <a:r>
              <a:rPr lang="en-US" b="1" dirty="0"/>
              <a:t>GC:</a:t>
            </a:r>
            <a:r>
              <a:rPr lang="en-US" dirty="0"/>
              <a:t> Garbage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 and Dependencies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Assumptions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Users have internet access to utilize the online platform.</a:t>
            </a:r>
          </a:p>
          <a:p>
            <a:pPr marL="0" indent="0">
              <a:buNone/>
            </a:pPr>
            <a:r>
              <a:rPr lang="en-US" dirty="0"/>
              <a:t>Adequate waste collection infrastructure (vehicles, personnel) is in place.</a:t>
            </a:r>
          </a:p>
          <a:p>
            <a:r>
              <a:rPr lang="en-US" dirty="0" smtClean="0"/>
              <a:t> </a:t>
            </a:r>
            <a:r>
              <a:rPr lang="en-US" dirty="0"/>
              <a:t>Dependencies</a:t>
            </a:r>
          </a:p>
          <a:p>
            <a:pPr marL="0" indent="0">
              <a:buNone/>
            </a:pPr>
            <a:r>
              <a:rPr lang="en-US" dirty="0"/>
              <a:t>Accurate and up-to-date geographical information is necessary for efficient route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2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Description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System Architecture</a:t>
            </a:r>
          </a:p>
          <a:p>
            <a:pPr marL="0" indent="0">
              <a:buNone/>
            </a:pPr>
            <a:r>
              <a:rPr lang="en-US" dirty="0"/>
              <a:t>The system will employ a client-server architecture with a web-based user interface accessible across devices.</a:t>
            </a:r>
          </a:p>
          <a:p>
            <a:r>
              <a:rPr lang="en-US" dirty="0" smtClean="0"/>
              <a:t> </a:t>
            </a:r>
            <a:r>
              <a:rPr lang="en-US" dirty="0"/>
              <a:t>Data Flow</a:t>
            </a:r>
          </a:p>
          <a:p>
            <a:pPr marL="0" indent="0">
              <a:buNone/>
            </a:pPr>
            <a:r>
              <a:rPr lang="en-US" dirty="0"/>
              <a:t>Data will flow between users, waste collectors, and the central database for efficient garbage collection scheduling and real-time tracking.</a:t>
            </a:r>
          </a:p>
          <a:p>
            <a:r>
              <a:rPr lang="en-US" dirty="0" smtClean="0"/>
              <a:t> </a:t>
            </a:r>
            <a:r>
              <a:rPr lang="en-US" dirty="0"/>
              <a:t>Technology Stack</a:t>
            </a:r>
          </a:p>
          <a:p>
            <a:pPr marL="0" indent="0">
              <a:buNone/>
            </a:pPr>
            <a:r>
              <a:rPr lang="en-US" dirty="0"/>
              <a:t>Utilize technologies such as HTML, CSS, JavaScript for the user interface, and a backend framework (e.g., </a:t>
            </a:r>
            <a:r>
              <a:rPr lang="en-US" dirty="0" err="1"/>
              <a:t>Django</a:t>
            </a:r>
            <a:r>
              <a:rPr lang="en-US" dirty="0"/>
              <a:t>, Flask) for server-side logic. The database (e.g., </a:t>
            </a:r>
            <a:r>
              <a:rPr lang="en-US" dirty="0" err="1"/>
              <a:t>PostgreSQL</a:t>
            </a:r>
            <a:r>
              <a:rPr lang="en-US" dirty="0"/>
              <a:t>) will store user data, schedules, and tracking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5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Features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User Registration and Authentication</a:t>
            </a:r>
          </a:p>
          <a:p>
            <a:pPr marL="0" indent="0">
              <a:buNone/>
            </a:pPr>
            <a:r>
              <a:rPr lang="en-US" dirty="0"/>
              <a:t>Users can register accounts and authenticate to access the system.</a:t>
            </a:r>
          </a:p>
          <a:p>
            <a:r>
              <a:rPr lang="en-US" dirty="0" smtClean="0"/>
              <a:t> </a:t>
            </a:r>
            <a:r>
              <a:rPr lang="en-US" dirty="0"/>
              <a:t>Garbage Collection Scheduling</a:t>
            </a:r>
          </a:p>
          <a:p>
            <a:pPr marL="0" indent="0">
              <a:buNone/>
            </a:pPr>
            <a:r>
              <a:rPr lang="en-US" dirty="0"/>
              <a:t>Residents and businesses can schedule and manage garbage collection services.</a:t>
            </a:r>
          </a:p>
          <a:p>
            <a:r>
              <a:rPr lang="en-US" dirty="0" smtClean="0"/>
              <a:t> </a:t>
            </a:r>
            <a:r>
              <a:rPr lang="en-US" dirty="0"/>
              <a:t>Real-time Tracking</a:t>
            </a:r>
          </a:p>
          <a:p>
            <a:pPr marL="0" indent="0">
              <a:buNone/>
            </a:pPr>
            <a:r>
              <a:rPr lang="en-US" dirty="0"/>
              <a:t>Waste collectors and administrators can monitor the real-time status of garbage collection operations.</a:t>
            </a:r>
          </a:p>
          <a:p>
            <a:r>
              <a:rPr lang="en-US" dirty="0" smtClean="0"/>
              <a:t> </a:t>
            </a:r>
            <a:r>
              <a:rPr lang="en-US" dirty="0"/>
              <a:t>Reporting and Analytics</a:t>
            </a:r>
          </a:p>
          <a:p>
            <a:pPr marL="0" indent="0">
              <a:buNone/>
            </a:pPr>
            <a:r>
              <a:rPr lang="en-US" dirty="0"/>
              <a:t>Generate reports and analytics to monitor waste collection efficiency.</a:t>
            </a:r>
          </a:p>
          <a:p>
            <a:r>
              <a:rPr lang="en-US" dirty="0" smtClean="0"/>
              <a:t> </a:t>
            </a:r>
            <a:r>
              <a:rPr lang="en-US" dirty="0"/>
              <a:t>Notifications</a:t>
            </a:r>
          </a:p>
          <a:p>
            <a:pPr marL="0" indent="0">
              <a:buNone/>
            </a:pPr>
            <a:r>
              <a:rPr lang="en-US" dirty="0"/>
              <a:t>Automate notifications to users about scheduled collections, delays, or changes in the collection schedule.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7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Performance</a:t>
            </a:r>
          </a:p>
          <a:p>
            <a:pPr marL="0" indent="0">
              <a:buNone/>
            </a:pPr>
            <a:r>
              <a:rPr lang="en-US" dirty="0"/>
              <a:t>The system should handle a large number of simultaneous users and maintain responsiveness.</a:t>
            </a:r>
          </a:p>
          <a:p>
            <a:r>
              <a:rPr lang="en-US" dirty="0" smtClean="0"/>
              <a:t>Security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Implement secure user authentication and data encryption to protect user information.</a:t>
            </a:r>
          </a:p>
          <a:p>
            <a:r>
              <a:rPr lang="en-US" dirty="0" smtClean="0"/>
              <a:t> </a:t>
            </a:r>
            <a:r>
              <a:rPr lang="en-US" dirty="0"/>
              <a:t>Reliability</a:t>
            </a:r>
          </a:p>
          <a:p>
            <a:pPr marL="0" indent="0">
              <a:buNone/>
            </a:pPr>
            <a:r>
              <a:rPr lang="en-US" dirty="0"/>
              <a:t>Ensure the system is reliable and available during scheduled garbage collection hours.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Include </a:t>
            </a:r>
            <a:r>
              <a:rPr lang="en-US" dirty="0"/>
              <a:t>any additional information, diagrams, or supporting documents relevant to the Online Garbage Management System.</a:t>
            </a:r>
          </a:p>
          <a:p>
            <a:r>
              <a:rPr lang="en-US" dirty="0"/>
              <a:t>This SRS provides a comprehensive overview of the Online Garbage Management System, covering its purpose, scope, intended audiences, definitions, abbreviations, references, assumptions, dependencies, overall description, and an appendix for additional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563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Hi- Tech institute of engineering &amp; Technology Ghaziabad</vt:lpstr>
      <vt:lpstr>Introduction </vt:lpstr>
      <vt:lpstr>Intended Audiences </vt:lpstr>
      <vt:lpstr>Definitions &amp; Abbreviations </vt:lpstr>
      <vt:lpstr>Assumptions and Dependencies </vt:lpstr>
      <vt:lpstr>Overall Description </vt:lpstr>
      <vt:lpstr>System Features </vt:lpstr>
      <vt:lpstr>Non-functional Requirements </vt:lpstr>
      <vt:lpstr>Appendix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RR</dc:creator>
  <cp:lastModifiedBy>RR</cp:lastModifiedBy>
  <cp:revision>5</cp:revision>
  <dcterms:created xsi:type="dcterms:W3CDTF">2024-02-23T11:53:28Z</dcterms:created>
  <dcterms:modified xsi:type="dcterms:W3CDTF">2024-02-23T13:43:42Z</dcterms:modified>
</cp:coreProperties>
</file>