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5" r:id="rId2"/>
    <p:sldId id="276" r:id="rId3"/>
    <p:sldId id="262" r:id="rId4"/>
    <p:sldId id="256" r:id="rId5"/>
    <p:sldId id="261" r:id="rId6"/>
    <p:sldId id="258" r:id="rId7"/>
    <p:sldId id="260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C8363F-D2AB-410C-9DCD-036CC9862EAC}" v="68" dt="2025-08-06T16:15:26.7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iyanshu kumar" userId="5eb6227c7174e611" providerId="LiveId" clId="{26C8363F-D2AB-410C-9DCD-036CC9862EAC}"/>
    <pc:docChg chg="undo custSel addSld delSld modSld sldOrd">
      <pc:chgData name="priyanshu kumar" userId="5eb6227c7174e611" providerId="LiveId" clId="{26C8363F-D2AB-410C-9DCD-036CC9862EAC}" dt="2025-08-06T16:15:09.066" v="4332" actId="1037"/>
      <pc:docMkLst>
        <pc:docMk/>
      </pc:docMkLst>
      <pc:sldChg chg="addSp modSp mod">
        <pc:chgData name="priyanshu kumar" userId="5eb6227c7174e611" providerId="LiveId" clId="{26C8363F-D2AB-410C-9DCD-036CC9862EAC}" dt="2025-08-06T15:11:18.354" v="3921" actId="20577"/>
        <pc:sldMkLst>
          <pc:docMk/>
          <pc:sldMk cId="674472684" sldId="256"/>
        </pc:sldMkLst>
        <pc:spChg chg="add mod">
          <ac:chgData name="priyanshu kumar" userId="5eb6227c7174e611" providerId="LiveId" clId="{26C8363F-D2AB-410C-9DCD-036CC9862EAC}" dt="2025-08-06T12:15:02.654" v="2560" actId="255"/>
          <ac:spMkLst>
            <pc:docMk/>
            <pc:sldMk cId="674472684" sldId="256"/>
            <ac:spMk id="2" creationId="{1D6783FF-C671-B86F-EE00-DFD622C1C639}"/>
          </ac:spMkLst>
        </pc:spChg>
        <pc:spChg chg="mod">
          <ac:chgData name="priyanshu kumar" userId="5eb6227c7174e611" providerId="LiveId" clId="{26C8363F-D2AB-410C-9DCD-036CC9862EAC}" dt="2025-08-06T15:11:18.354" v="3921" actId="20577"/>
          <ac:spMkLst>
            <pc:docMk/>
            <pc:sldMk cId="674472684" sldId="256"/>
            <ac:spMk id="6" creationId="{B4566FB0-E9AC-C038-ED6B-560C17BCBDE7}"/>
          </ac:spMkLst>
        </pc:spChg>
      </pc:sldChg>
      <pc:sldChg chg="addSp modSp mod">
        <pc:chgData name="priyanshu kumar" userId="5eb6227c7174e611" providerId="LiveId" clId="{26C8363F-D2AB-410C-9DCD-036CC9862EAC}" dt="2025-08-06T15:16:11.876" v="3937"/>
        <pc:sldMkLst>
          <pc:docMk/>
          <pc:sldMk cId="979604620" sldId="258"/>
        </pc:sldMkLst>
        <pc:spChg chg="add mod">
          <ac:chgData name="priyanshu kumar" userId="5eb6227c7174e611" providerId="LiveId" clId="{26C8363F-D2AB-410C-9DCD-036CC9862EAC}" dt="2025-08-06T12:16:57.627" v="2687" actId="1037"/>
          <ac:spMkLst>
            <pc:docMk/>
            <pc:sldMk cId="979604620" sldId="258"/>
            <ac:spMk id="2" creationId="{F1948DBA-0D4A-37E0-0BE2-1AD35D9561AF}"/>
          </ac:spMkLst>
        </pc:spChg>
        <pc:spChg chg="mod">
          <ac:chgData name="priyanshu kumar" userId="5eb6227c7174e611" providerId="LiveId" clId="{26C8363F-D2AB-410C-9DCD-036CC9862EAC}" dt="2025-08-06T15:16:11.876" v="3937"/>
          <ac:spMkLst>
            <pc:docMk/>
            <pc:sldMk cId="979604620" sldId="258"/>
            <ac:spMk id="4" creationId="{6C598F70-C57E-A3C3-744E-5628FF708952}"/>
          </ac:spMkLst>
        </pc:spChg>
      </pc:sldChg>
      <pc:sldChg chg="addSp modSp mod">
        <pc:chgData name="priyanshu kumar" userId="5eb6227c7174e611" providerId="LiveId" clId="{26C8363F-D2AB-410C-9DCD-036CC9862EAC}" dt="2025-08-06T15:19:21.521" v="3940"/>
        <pc:sldMkLst>
          <pc:docMk/>
          <pc:sldMk cId="1888396454" sldId="259"/>
        </pc:sldMkLst>
        <pc:spChg chg="add mod">
          <ac:chgData name="priyanshu kumar" userId="5eb6227c7174e611" providerId="LiveId" clId="{26C8363F-D2AB-410C-9DCD-036CC9862EAC}" dt="2025-08-06T12:19:51.667" v="2785" actId="1035"/>
          <ac:spMkLst>
            <pc:docMk/>
            <pc:sldMk cId="1888396454" sldId="259"/>
            <ac:spMk id="2" creationId="{AB9A6AEB-6490-13D5-78DD-5BE9082AB76C}"/>
          </ac:spMkLst>
        </pc:spChg>
        <pc:spChg chg="mod">
          <ac:chgData name="priyanshu kumar" userId="5eb6227c7174e611" providerId="LiveId" clId="{26C8363F-D2AB-410C-9DCD-036CC9862EAC}" dt="2025-08-06T15:19:21.521" v="3940"/>
          <ac:spMkLst>
            <pc:docMk/>
            <pc:sldMk cId="1888396454" sldId="259"/>
            <ac:spMk id="4" creationId="{7A8AC57F-555F-30A2-6874-8D96D254BB4B}"/>
          </ac:spMkLst>
        </pc:spChg>
      </pc:sldChg>
      <pc:sldChg chg="addSp modSp mod">
        <pc:chgData name="priyanshu kumar" userId="5eb6227c7174e611" providerId="LiveId" clId="{26C8363F-D2AB-410C-9DCD-036CC9862EAC}" dt="2025-08-06T15:18:21.682" v="3939" actId="20577"/>
        <pc:sldMkLst>
          <pc:docMk/>
          <pc:sldMk cId="2387541490" sldId="260"/>
        </pc:sldMkLst>
        <pc:spChg chg="add mod">
          <ac:chgData name="priyanshu kumar" userId="5eb6227c7174e611" providerId="LiveId" clId="{26C8363F-D2AB-410C-9DCD-036CC9862EAC}" dt="2025-08-06T12:18:25.435" v="2735" actId="1035"/>
          <ac:spMkLst>
            <pc:docMk/>
            <pc:sldMk cId="2387541490" sldId="260"/>
            <ac:spMk id="2" creationId="{09085983-0C66-CB78-F964-1CE364A49DC5}"/>
          </ac:spMkLst>
        </pc:spChg>
        <pc:spChg chg="mod">
          <ac:chgData name="priyanshu kumar" userId="5eb6227c7174e611" providerId="LiveId" clId="{26C8363F-D2AB-410C-9DCD-036CC9862EAC}" dt="2025-08-06T15:18:21.682" v="3939" actId="20577"/>
          <ac:spMkLst>
            <pc:docMk/>
            <pc:sldMk cId="2387541490" sldId="260"/>
            <ac:spMk id="4" creationId="{8AB6CC14-1E4A-3B59-C54D-4BA3A88F3B3F}"/>
          </ac:spMkLst>
        </pc:spChg>
      </pc:sldChg>
      <pc:sldChg chg="addSp delSp modSp mod">
        <pc:chgData name="priyanshu kumar" userId="5eb6227c7174e611" providerId="LiveId" clId="{26C8363F-D2AB-410C-9DCD-036CC9862EAC}" dt="2025-08-06T15:13:06.022" v="3936" actId="1037"/>
        <pc:sldMkLst>
          <pc:docMk/>
          <pc:sldMk cId="3094187502" sldId="261"/>
        </pc:sldMkLst>
        <pc:spChg chg="add mod">
          <ac:chgData name="priyanshu kumar" userId="5eb6227c7174e611" providerId="LiveId" clId="{26C8363F-D2AB-410C-9DCD-036CC9862EAC}" dt="2025-08-06T12:16:20.346" v="2644" actId="1037"/>
          <ac:spMkLst>
            <pc:docMk/>
            <pc:sldMk cId="3094187502" sldId="261"/>
            <ac:spMk id="2" creationId="{CA8972D2-8840-CCD9-B482-8134B8A18F80}"/>
          </ac:spMkLst>
        </pc:spChg>
        <pc:spChg chg="del mod">
          <ac:chgData name="priyanshu kumar" userId="5eb6227c7174e611" providerId="LiveId" clId="{26C8363F-D2AB-410C-9DCD-036CC9862EAC}" dt="2025-08-06T15:12:53.730" v="3932"/>
          <ac:spMkLst>
            <pc:docMk/>
            <pc:sldMk cId="3094187502" sldId="261"/>
            <ac:spMk id="4" creationId="{6C95C1EE-E5C1-8577-DFE5-A317C7C9A4E6}"/>
          </ac:spMkLst>
        </pc:spChg>
        <pc:spChg chg="add">
          <ac:chgData name="priyanshu kumar" userId="5eb6227c7174e611" providerId="LiveId" clId="{26C8363F-D2AB-410C-9DCD-036CC9862EAC}" dt="2025-08-06T15:12:13.302" v="3922"/>
          <ac:spMkLst>
            <pc:docMk/>
            <pc:sldMk cId="3094187502" sldId="261"/>
            <ac:spMk id="5" creationId="{E55B3FCC-1C79-49F1-0C05-2891F566E873}"/>
          </ac:spMkLst>
        </pc:spChg>
        <pc:spChg chg="add mod">
          <ac:chgData name="priyanshu kumar" userId="5eb6227c7174e611" providerId="LiveId" clId="{26C8363F-D2AB-410C-9DCD-036CC9862EAC}" dt="2025-08-06T15:13:06.022" v="3936" actId="1037"/>
          <ac:spMkLst>
            <pc:docMk/>
            <pc:sldMk cId="3094187502" sldId="261"/>
            <ac:spMk id="6" creationId="{C05E88DE-536F-4509-3C36-4894A2F70A11}"/>
          </ac:spMkLst>
        </pc:spChg>
        <pc:picChg chg="mod">
          <ac:chgData name="priyanshu kumar" userId="5eb6227c7174e611" providerId="LiveId" clId="{26C8363F-D2AB-410C-9DCD-036CC9862EAC}" dt="2025-08-06T12:15:19.855" v="2572" actId="1037"/>
          <ac:picMkLst>
            <pc:docMk/>
            <pc:sldMk cId="3094187502" sldId="261"/>
            <ac:picMk id="3" creationId="{A506E85B-5829-7E83-8E22-ECF83FE706DA}"/>
          </ac:picMkLst>
        </pc:picChg>
      </pc:sldChg>
      <pc:sldChg chg="addSp modSp mod">
        <pc:chgData name="priyanshu kumar" userId="5eb6227c7174e611" providerId="LiveId" clId="{26C8363F-D2AB-410C-9DCD-036CC9862EAC}" dt="2025-08-06T12:14:50.532" v="2559" actId="1035"/>
        <pc:sldMkLst>
          <pc:docMk/>
          <pc:sldMk cId="3719394064" sldId="262"/>
        </pc:sldMkLst>
        <pc:spChg chg="add mod">
          <ac:chgData name="priyanshu kumar" userId="5eb6227c7174e611" providerId="LiveId" clId="{26C8363F-D2AB-410C-9DCD-036CC9862EAC}" dt="2025-08-06T12:14:50.532" v="2559" actId="1035"/>
          <ac:spMkLst>
            <pc:docMk/>
            <pc:sldMk cId="3719394064" sldId="262"/>
            <ac:spMk id="2" creationId="{CCD48C30-B9EF-38E7-3961-6A5B3BF71711}"/>
          </ac:spMkLst>
        </pc:spChg>
        <pc:picChg chg="mod">
          <ac:chgData name="priyanshu kumar" userId="5eb6227c7174e611" providerId="LiveId" clId="{26C8363F-D2AB-410C-9DCD-036CC9862EAC}" dt="2025-08-06T12:12:46.228" v="2477" actId="1076"/>
          <ac:picMkLst>
            <pc:docMk/>
            <pc:sldMk cId="3719394064" sldId="262"/>
            <ac:picMk id="3" creationId="{0738817F-ED25-183D-8491-7E5F5D7FBC5D}"/>
          </ac:picMkLst>
        </pc:picChg>
      </pc:sldChg>
      <pc:sldChg chg="addSp modSp mod">
        <pc:chgData name="priyanshu kumar" userId="5eb6227c7174e611" providerId="LiveId" clId="{26C8363F-D2AB-410C-9DCD-036CC9862EAC}" dt="2025-08-06T15:36:45.646" v="3941"/>
        <pc:sldMkLst>
          <pc:docMk/>
          <pc:sldMk cId="3395444796" sldId="263"/>
        </pc:sldMkLst>
        <pc:spChg chg="add mod">
          <ac:chgData name="priyanshu kumar" userId="5eb6227c7174e611" providerId="LiveId" clId="{26C8363F-D2AB-410C-9DCD-036CC9862EAC}" dt="2025-08-06T12:20:58.530" v="2831" actId="1035"/>
          <ac:spMkLst>
            <pc:docMk/>
            <pc:sldMk cId="3395444796" sldId="263"/>
            <ac:spMk id="2" creationId="{09848414-EAE5-DD03-DB4B-42BD61508244}"/>
          </ac:spMkLst>
        </pc:spChg>
        <pc:spChg chg="mod">
          <ac:chgData name="priyanshu kumar" userId="5eb6227c7174e611" providerId="LiveId" clId="{26C8363F-D2AB-410C-9DCD-036CC9862EAC}" dt="2025-08-06T15:36:45.646" v="3941"/>
          <ac:spMkLst>
            <pc:docMk/>
            <pc:sldMk cId="3395444796" sldId="263"/>
            <ac:spMk id="8" creationId="{A95F8DF8-23BE-87F5-42B1-FEF3B17DC9AA}"/>
          </ac:spMkLst>
        </pc:spChg>
      </pc:sldChg>
      <pc:sldChg chg="addSp modSp mod">
        <pc:chgData name="priyanshu kumar" userId="5eb6227c7174e611" providerId="LiveId" clId="{26C8363F-D2AB-410C-9DCD-036CC9862EAC}" dt="2025-08-06T15:45:18.409" v="3942"/>
        <pc:sldMkLst>
          <pc:docMk/>
          <pc:sldMk cId="2900687423" sldId="264"/>
        </pc:sldMkLst>
        <pc:spChg chg="add mod">
          <ac:chgData name="priyanshu kumar" userId="5eb6227c7174e611" providerId="LiveId" clId="{26C8363F-D2AB-410C-9DCD-036CC9862EAC}" dt="2025-08-06T12:21:38.903" v="2862" actId="20577"/>
          <ac:spMkLst>
            <pc:docMk/>
            <pc:sldMk cId="2900687423" sldId="264"/>
            <ac:spMk id="2" creationId="{D32548E1-6C01-E931-6EE2-088E445090CF}"/>
          </ac:spMkLst>
        </pc:spChg>
        <pc:spChg chg="mod">
          <ac:chgData name="priyanshu kumar" userId="5eb6227c7174e611" providerId="LiveId" clId="{26C8363F-D2AB-410C-9DCD-036CC9862EAC}" dt="2025-08-06T15:45:18.409" v="3942"/>
          <ac:spMkLst>
            <pc:docMk/>
            <pc:sldMk cId="2900687423" sldId="264"/>
            <ac:spMk id="10" creationId="{F010D52A-0156-4706-D282-E10F8A868633}"/>
          </ac:spMkLst>
        </pc:spChg>
      </pc:sldChg>
      <pc:sldChg chg="addSp modSp mod">
        <pc:chgData name="priyanshu kumar" userId="5eb6227c7174e611" providerId="LiveId" clId="{26C8363F-D2AB-410C-9DCD-036CC9862EAC}" dt="2025-08-06T15:47:38.658" v="3954" actId="20577"/>
        <pc:sldMkLst>
          <pc:docMk/>
          <pc:sldMk cId="3129880298" sldId="265"/>
        </pc:sldMkLst>
        <pc:spChg chg="mod">
          <ac:chgData name="priyanshu kumar" userId="5eb6227c7174e611" providerId="LiveId" clId="{26C8363F-D2AB-410C-9DCD-036CC9862EAC}" dt="2025-08-06T15:47:38.658" v="3954" actId="20577"/>
          <ac:spMkLst>
            <pc:docMk/>
            <pc:sldMk cId="3129880298" sldId="265"/>
            <ac:spMk id="2" creationId="{572A5210-7963-C6DB-011C-ADBF4B352942}"/>
          </ac:spMkLst>
        </pc:spChg>
        <pc:spChg chg="add mod">
          <ac:chgData name="priyanshu kumar" userId="5eb6227c7174e611" providerId="LiveId" clId="{26C8363F-D2AB-410C-9DCD-036CC9862EAC}" dt="2025-08-06T12:23:10.042" v="2929" actId="20577"/>
          <ac:spMkLst>
            <pc:docMk/>
            <pc:sldMk cId="3129880298" sldId="265"/>
            <ac:spMk id="3" creationId="{1CB8A042-5906-01BE-934D-810E5C56E45C}"/>
          </ac:spMkLst>
        </pc:spChg>
        <pc:picChg chg="mod">
          <ac:chgData name="priyanshu kumar" userId="5eb6227c7174e611" providerId="LiveId" clId="{26C8363F-D2AB-410C-9DCD-036CC9862EAC}" dt="2025-08-06T15:46:06.462" v="3945" actId="1076"/>
          <ac:picMkLst>
            <pc:docMk/>
            <pc:sldMk cId="3129880298" sldId="265"/>
            <ac:picMk id="7" creationId="{EA1A78A3-0C1B-5748-EDA1-8340D4D5DF65}"/>
          </ac:picMkLst>
        </pc:picChg>
      </pc:sldChg>
      <pc:sldChg chg="addSp modSp mod">
        <pc:chgData name="priyanshu kumar" userId="5eb6227c7174e611" providerId="LiveId" clId="{26C8363F-D2AB-410C-9DCD-036CC9862EAC}" dt="2025-08-06T15:48:13.048" v="3958" actId="20577"/>
        <pc:sldMkLst>
          <pc:docMk/>
          <pc:sldMk cId="1806469592" sldId="266"/>
        </pc:sldMkLst>
        <pc:spChg chg="add mod">
          <ac:chgData name="priyanshu kumar" userId="5eb6227c7174e611" providerId="LiveId" clId="{26C8363F-D2AB-410C-9DCD-036CC9862EAC}" dt="2025-08-06T15:48:13.048" v="3958" actId="20577"/>
          <ac:spMkLst>
            <pc:docMk/>
            <pc:sldMk cId="1806469592" sldId="266"/>
            <ac:spMk id="2" creationId="{070D7414-A9FB-6F3C-67AE-E0571DFD4E95}"/>
          </ac:spMkLst>
        </pc:spChg>
        <pc:spChg chg="add mod">
          <ac:chgData name="priyanshu kumar" userId="5eb6227c7174e611" providerId="LiveId" clId="{26C8363F-D2AB-410C-9DCD-036CC9862EAC}" dt="2025-08-06T12:24:04.079" v="2992" actId="20577"/>
          <ac:spMkLst>
            <pc:docMk/>
            <pc:sldMk cId="1806469592" sldId="266"/>
            <ac:spMk id="3" creationId="{23F1C427-3511-0EF5-0F5D-950D0BB4C094}"/>
          </ac:spMkLst>
        </pc:spChg>
      </pc:sldChg>
      <pc:sldChg chg="addSp modSp mod">
        <pc:chgData name="priyanshu kumar" userId="5eb6227c7174e611" providerId="LiveId" clId="{26C8363F-D2AB-410C-9DCD-036CC9862EAC}" dt="2025-08-06T15:49:01.921" v="3959"/>
        <pc:sldMkLst>
          <pc:docMk/>
          <pc:sldMk cId="3136600382" sldId="267"/>
        </pc:sldMkLst>
        <pc:spChg chg="add mod">
          <ac:chgData name="priyanshu kumar" userId="5eb6227c7174e611" providerId="LiveId" clId="{26C8363F-D2AB-410C-9DCD-036CC9862EAC}" dt="2025-08-06T15:49:01.921" v="3959"/>
          <ac:spMkLst>
            <pc:docMk/>
            <pc:sldMk cId="3136600382" sldId="267"/>
            <ac:spMk id="2" creationId="{4DD75A61-BEBF-1C4F-29D8-6823248AF4BC}"/>
          </ac:spMkLst>
        </pc:spChg>
        <pc:spChg chg="add mod">
          <ac:chgData name="priyanshu kumar" userId="5eb6227c7174e611" providerId="LiveId" clId="{26C8363F-D2AB-410C-9DCD-036CC9862EAC}" dt="2025-08-06T12:25:19.009" v="3040" actId="1035"/>
          <ac:spMkLst>
            <pc:docMk/>
            <pc:sldMk cId="3136600382" sldId="267"/>
            <ac:spMk id="4" creationId="{62F7EA86-E255-6345-3BD7-595439BCC91B}"/>
          </ac:spMkLst>
        </pc:spChg>
      </pc:sldChg>
      <pc:sldChg chg="addSp modSp mod">
        <pc:chgData name="priyanshu kumar" userId="5eb6227c7174e611" providerId="LiveId" clId="{26C8363F-D2AB-410C-9DCD-036CC9862EAC}" dt="2025-08-06T15:50:47.614" v="3963" actId="1076"/>
        <pc:sldMkLst>
          <pc:docMk/>
          <pc:sldMk cId="3887000190" sldId="268"/>
        </pc:sldMkLst>
        <pc:spChg chg="add mod">
          <ac:chgData name="priyanshu kumar" userId="5eb6227c7174e611" providerId="LiveId" clId="{26C8363F-D2AB-410C-9DCD-036CC9862EAC}" dt="2025-08-06T15:50:47.614" v="3963" actId="1076"/>
          <ac:spMkLst>
            <pc:docMk/>
            <pc:sldMk cId="3887000190" sldId="268"/>
            <ac:spMk id="2" creationId="{12496FD1-C29C-E21E-7A32-39BCAA300072}"/>
          </ac:spMkLst>
        </pc:spChg>
        <pc:spChg chg="add mod">
          <ac:chgData name="priyanshu kumar" userId="5eb6227c7174e611" providerId="LiveId" clId="{26C8363F-D2AB-410C-9DCD-036CC9862EAC}" dt="2025-08-06T12:26:29.548" v="3108" actId="20577"/>
          <ac:spMkLst>
            <pc:docMk/>
            <pc:sldMk cId="3887000190" sldId="268"/>
            <ac:spMk id="3" creationId="{EDE871C0-AF38-4D9F-FADD-ADBED7A7B998}"/>
          </ac:spMkLst>
        </pc:spChg>
      </pc:sldChg>
      <pc:sldChg chg="addSp delSp modSp mod">
        <pc:chgData name="priyanshu kumar" userId="5eb6227c7174e611" providerId="LiveId" clId="{26C8363F-D2AB-410C-9DCD-036CC9862EAC}" dt="2025-08-06T15:51:36.585" v="3968" actId="20577"/>
        <pc:sldMkLst>
          <pc:docMk/>
          <pc:sldMk cId="104587723" sldId="269"/>
        </pc:sldMkLst>
        <pc:spChg chg="add mod">
          <ac:chgData name="priyanshu kumar" userId="5eb6227c7174e611" providerId="LiveId" clId="{26C8363F-D2AB-410C-9DCD-036CC9862EAC}" dt="2025-08-06T15:51:36.585" v="3968" actId="20577"/>
          <ac:spMkLst>
            <pc:docMk/>
            <pc:sldMk cId="104587723" sldId="269"/>
            <ac:spMk id="2" creationId="{2FDF062D-9DDE-7C9F-2DB9-553566F984AA}"/>
          </ac:spMkLst>
        </pc:spChg>
        <pc:spChg chg="add mod">
          <ac:chgData name="priyanshu kumar" userId="5eb6227c7174e611" providerId="LiveId" clId="{26C8363F-D2AB-410C-9DCD-036CC9862EAC}" dt="2025-08-06T12:27:25.422" v="3143" actId="20577"/>
          <ac:spMkLst>
            <pc:docMk/>
            <pc:sldMk cId="104587723" sldId="269"/>
            <ac:spMk id="15" creationId="{C4898B00-DB0B-141D-E07B-8644DDDC8CB9}"/>
          </ac:spMkLst>
        </pc:spChg>
        <pc:picChg chg="add del">
          <ac:chgData name="priyanshu kumar" userId="5eb6227c7174e611" providerId="LiveId" clId="{26C8363F-D2AB-410C-9DCD-036CC9862EAC}" dt="2025-08-06T12:09:34.197" v="2386" actId="21"/>
          <ac:picMkLst>
            <pc:docMk/>
            <pc:sldMk cId="104587723" sldId="269"/>
            <ac:picMk id="3" creationId="{CCEFDCC4-DFB4-6F3D-87C3-4D22172E3C4A}"/>
          </ac:picMkLst>
        </pc:picChg>
        <pc:picChg chg="add mod">
          <ac:chgData name="priyanshu kumar" userId="5eb6227c7174e611" providerId="LiveId" clId="{26C8363F-D2AB-410C-9DCD-036CC9862EAC}" dt="2025-08-06T12:09:47.332" v="2389"/>
          <ac:picMkLst>
            <pc:docMk/>
            <pc:sldMk cId="104587723" sldId="269"/>
            <ac:picMk id="12" creationId="{139EA9D7-A979-1F98-6F3D-AE7B38CE978C}"/>
          </ac:picMkLst>
        </pc:picChg>
        <pc:cxnChg chg="add del mod">
          <ac:chgData name="priyanshu kumar" userId="5eb6227c7174e611" providerId="LiveId" clId="{26C8363F-D2AB-410C-9DCD-036CC9862EAC}" dt="2025-08-06T12:09:36.919" v="2387" actId="21"/>
          <ac:cxnSpMkLst>
            <pc:docMk/>
            <pc:sldMk cId="104587723" sldId="269"/>
            <ac:cxnSpMk id="5" creationId="{89DAF5C8-6609-8427-158A-8F5E06E63B5C}"/>
          </ac:cxnSpMkLst>
        </pc:cxnChg>
        <pc:cxnChg chg="add mod">
          <ac:chgData name="priyanshu kumar" userId="5eb6227c7174e611" providerId="LiveId" clId="{26C8363F-D2AB-410C-9DCD-036CC9862EAC}" dt="2025-08-06T12:09:19.888" v="2381"/>
          <ac:cxnSpMkLst>
            <pc:docMk/>
            <pc:sldMk cId="104587723" sldId="269"/>
            <ac:cxnSpMk id="10" creationId="{89DAF5C8-6609-8427-158A-8F5E06E63B5C}"/>
          </ac:cxnSpMkLst>
        </pc:cxnChg>
        <pc:cxnChg chg="add mod">
          <ac:chgData name="priyanshu kumar" userId="5eb6227c7174e611" providerId="LiveId" clId="{26C8363F-D2AB-410C-9DCD-036CC9862EAC}" dt="2025-08-06T12:09:21.293" v="2382"/>
          <ac:cxnSpMkLst>
            <pc:docMk/>
            <pc:sldMk cId="104587723" sldId="269"/>
            <ac:cxnSpMk id="11" creationId="{EE4858B6-7B1A-E319-2A69-EC70860E5DB4}"/>
          </ac:cxnSpMkLst>
        </pc:cxnChg>
        <pc:cxnChg chg="add">
          <ac:chgData name="priyanshu kumar" userId="5eb6227c7174e611" providerId="LiveId" clId="{26C8363F-D2AB-410C-9DCD-036CC9862EAC}" dt="2025-08-06T12:09:59.434" v="2390" actId="11529"/>
          <ac:cxnSpMkLst>
            <pc:docMk/>
            <pc:sldMk cId="104587723" sldId="269"/>
            <ac:cxnSpMk id="14" creationId="{B677CBC6-23D3-5B0F-687D-3D4113636176}"/>
          </ac:cxnSpMkLst>
        </pc:cxnChg>
      </pc:sldChg>
      <pc:sldChg chg="addSp modSp mod">
        <pc:chgData name="priyanshu kumar" userId="5eb6227c7174e611" providerId="LiveId" clId="{26C8363F-D2AB-410C-9DCD-036CC9862EAC}" dt="2025-08-06T15:52:35.178" v="3971" actId="20577"/>
        <pc:sldMkLst>
          <pc:docMk/>
          <pc:sldMk cId="475556231" sldId="270"/>
        </pc:sldMkLst>
        <pc:spChg chg="add mod">
          <ac:chgData name="priyanshu kumar" userId="5eb6227c7174e611" providerId="LiveId" clId="{26C8363F-D2AB-410C-9DCD-036CC9862EAC}" dt="2025-08-06T15:52:35.178" v="3971" actId="20577"/>
          <ac:spMkLst>
            <pc:docMk/>
            <pc:sldMk cId="475556231" sldId="270"/>
            <ac:spMk id="2" creationId="{A2B4C465-B77B-6005-2EDC-1AFF87D6CC25}"/>
          </ac:spMkLst>
        </pc:spChg>
        <pc:spChg chg="add mod">
          <ac:chgData name="priyanshu kumar" userId="5eb6227c7174e611" providerId="LiveId" clId="{26C8363F-D2AB-410C-9DCD-036CC9862EAC}" dt="2025-08-06T12:31:24.583" v="3192" actId="20577"/>
          <ac:spMkLst>
            <pc:docMk/>
            <pc:sldMk cId="475556231" sldId="270"/>
            <ac:spMk id="5" creationId="{BB0A8241-6AE0-3702-BD7A-C2F31CE09A92}"/>
          </ac:spMkLst>
        </pc:spChg>
        <pc:cxnChg chg="add">
          <ac:chgData name="priyanshu kumar" userId="5eb6227c7174e611" providerId="LiveId" clId="{26C8363F-D2AB-410C-9DCD-036CC9862EAC}" dt="2025-08-06T11:49:19.211" v="1554" actId="11529"/>
          <ac:cxnSpMkLst>
            <pc:docMk/>
            <pc:sldMk cId="475556231" sldId="270"/>
            <ac:cxnSpMk id="4" creationId="{B349E970-4548-E8AF-A4B4-CD559B6027D4}"/>
          </ac:cxnSpMkLst>
        </pc:cxnChg>
      </pc:sldChg>
      <pc:sldChg chg="addSp modSp mod">
        <pc:chgData name="priyanshu kumar" userId="5eb6227c7174e611" providerId="LiveId" clId="{26C8363F-D2AB-410C-9DCD-036CC9862EAC}" dt="2025-08-06T15:53:21.448" v="3973" actId="14100"/>
        <pc:sldMkLst>
          <pc:docMk/>
          <pc:sldMk cId="1419962451" sldId="271"/>
        </pc:sldMkLst>
        <pc:spChg chg="add mod">
          <ac:chgData name="priyanshu kumar" userId="5eb6227c7174e611" providerId="LiveId" clId="{26C8363F-D2AB-410C-9DCD-036CC9862EAC}" dt="2025-08-06T15:53:21.448" v="3973" actId="14100"/>
          <ac:spMkLst>
            <pc:docMk/>
            <pc:sldMk cId="1419962451" sldId="271"/>
            <ac:spMk id="2" creationId="{7BF6C4C5-3205-1A67-AFDC-94FA3968AC66}"/>
          </ac:spMkLst>
        </pc:spChg>
        <pc:spChg chg="add mod">
          <ac:chgData name="priyanshu kumar" userId="5eb6227c7174e611" providerId="LiveId" clId="{26C8363F-D2AB-410C-9DCD-036CC9862EAC}" dt="2025-08-06T12:31:53.541" v="3215" actId="20577"/>
          <ac:spMkLst>
            <pc:docMk/>
            <pc:sldMk cId="1419962451" sldId="271"/>
            <ac:spMk id="3" creationId="{AF683320-C79B-A79E-62DE-E9F4432FB4C9}"/>
          </ac:spMkLst>
        </pc:spChg>
      </pc:sldChg>
      <pc:sldChg chg="addSp modSp mod">
        <pc:chgData name="priyanshu kumar" userId="5eb6227c7174e611" providerId="LiveId" clId="{26C8363F-D2AB-410C-9DCD-036CC9862EAC}" dt="2025-08-06T15:54:01.541" v="3977" actId="20577"/>
        <pc:sldMkLst>
          <pc:docMk/>
          <pc:sldMk cId="2189334833" sldId="272"/>
        </pc:sldMkLst>
        <pc:spChg chg="add mod">
          <ac:chgData name="priyanshu kumar" userId="5eb6227c7174e611" providerId="LiveId" clId="{26C8363F-D2AB-410C-9DCD-036CC9862EAC}" dt="2025-08-06T15:54:01.541" v="3977" actId="20577"/>
          <ac:spMkLst>
            <pc:docMk/>
            <pc:sldMk cId="2189334833" sldId="272"/>
            <ac:spMk id="2" creationId="{C37583DE-9227-5512-1D37-2922678EA04A}"/>
          </ac:spMkLst>
        </pc:spChg>
        <pc:spChg chg="add mod">
          <ac:chgData name="priyanshu kumar" userId="5eb6227c7174e611" providerId="LiveId" clId="{26C8363F-D2AB-410C-9DCD-036CC9862EAC}" dt="2025-08-06T12:32:31.216" v="3252" actId="20577"/>
          <ac:spMkLst>
            <pc:docMk/>
            <pc:sldMk cId="2189334833" sldId="272"/>
            <ac:spMk id="5" creationId="{4235DFAE-C313-238A-4641-B860706DC5EF}"/>
          </ac:spMkLst>
        </pc:spChg>
        <pc:cxnChg chg="add">
          <ac:chgData name="priyanshu kumar" userId="5eb6227c7174e611" providerId="LiveId" clId="{26C8363F-D2AB-410C-9DCD-036CC9862EAC}" dt="2025-08-06T12:05:38.962" v="2377" actId="11529"/>
          <ac:cxnSpMkLst>
            <pc:docMk/>
            <pc:sldMk cId="2189334833" sldId="272"/>
            <ac:cxnSpMk id="4" creationId="{FE648358-7D8D-AD33-0EF5-E489DE1AA54E}"/>
          </ac:cxnSpMkLst>
        </pc:cxnChg>
      </pc:sldChg>
      <pc:sldChg chg="addSp modSp mod">
        <pc:chgData name="priyanshu kumar" userId="5eb6227c7174e611" providerId="LiveId" clId="{26C8363F-D2AB-410C-9DCD-036CC9862EAC}" dt="2025-08-06T15:55:09.817" v="3979" actId="20577"/>
        <pc:sldMkLst>
          <pc:docMk/>
          <pc:sldMk cId="133378418" sldId="273"/>
        </pc:sldMkLst>
        <pc:spChg chg="add mod">
          <ac:chgData name="priyanshu kumar" userId="5eb6227c7174e611" providerId="LiveId" clId="{26C8363F-D2AB-410C-9DCD-036CC9862EAC}" dt="2025-08-06T15:55:09.817" v="3979" actId="20577"/>
          <ac:spMkLst>
            <pc:docMk/>
            <pc:sldMk cId="133378418" sldId="273"/>
            <ac:spMk id="5" creationId="{8F112F9B-4B35-276F-D6FC-86DD683CF323}"/>
          </ac:spMkLst>
        </pc:spChg>
        <pc:spChg chg="add mod">
          <ac:chgData name="priyanshu kumar" userId="5eb6227c7174e611" providerId="LiveId" clId="{26C8363F-D2AB-410C-9DCD-036CC9862EAC}" dt="2025-08-06T12:35:15.043" v="3278" actId="255"/>
          <ac:spMkLst>
            <pc:docMk/>
            <pc:sldMk cId="133378418" sldId="273"/>
            <ac:spMk id="6" creationId="{0FAA57B7-3A7A-2E1D-6F39-E5B829D43806}"/>
          </ac:spMkLst>
        </pc:spChg>
        <pc:cxnChg chg="add">
          <ac:chgData name="priyanshu kumar" userId="5eb6227c7174e611" providerId="LiveId" clId="{26C8363F-D2AB-410C-9DCD-036CC9862EAC}" dt="2025-08-06T12:10:14.647" v="2391" actId="11529"/>
          <ac:cxnSpMkLst>
            <pc:docMk/>
            <pc:sldMk cId="133378418" sldId="273"/>
            <ac:cxnSpMk id="4" creationId="{8F8F3E51-05A8-6AA6-F935-D95E8219ABD6}"/>
          </ac:cxnSpMkLst>
        </pc:cxnChg>
      </pc:sldChg>
      <pc:sldChg chg="addSp delSp modSp mod">
        <pc:chgData name="priyanshu kumar" userId="5eb6227c7174e611" providerId="LiveId" clId="{26C8363F-D2AB-410C-9DCD-036CC9862EAC}" dt="2025-08-06T16:07:05.628" v="4105" actId="1076"/>
        <pc:sldMkLst>
          <pc:docMk/>
          <pc:sldMk cId="3363621064" sldId="274"/>
        </pc:sldMkLst>
        <pc:spChg chg="add mod">
          <ac:chgData name="priyanshu kumar" userId="5eb6227c7174e611" providerId="LiveId" clId="{26C8363F-D2AB-410C-9DCD-036CC9862EAC}" dt="2025-08-06T16:06:44.015" v="4100" actId="21"/>
          <ac:spMkLst>
            <pc:docMk/>
            <pc:sldMk cId="3363621064" sldId="274"/>
            <ac:spMk id="3" creationId="{27D9D62A-3414-1826-3D03-C2C1FA4AB12D}"/>
          </ac:spMkLst>
        </pc:spChg>
        <pc:spChg chg="add mod">
          <ac:chgData name="priyanshu kumar" userId="5eb6227c7174e611" providerId="LiveId" clId="{26C8363F-D2AB-410C-9DCD-036CC9862EAC}" dt="2025-08-06T16:07:05.628" v="4105" actId="1076"/>
          <ac:spMkLst>
            <pc:docMk/>
            <pc:sldMk cId="3363621064" sldId="274"/>
            <ac:spMk id="6" creationId="{6E1BDE86-FFE7-4173-846A-3B28B18EE341}"/>
          </ac:spMkLst>
        </pc:spChg>
        <pc:picChg chg="add del">
          <ac:chgData name="priyanshu kumar" userId="5eb6227c7174e611" providerId="LiveId" clId="{26C8363F-D2AB-410C-9DCD-036CC9862EAC}" dt="2025-08-06T12:09:43.829" v="2388" actId="21"/>
          <ac:picMkLst>
            <pc:docMk/>
            <pc:sldMk cId="3363621064" sldId="274"/>
            <ac:picMk id="5" creationId="{139EA9D7-A979-1F98-6F3D-AE7B38CE978C}"/>
          </ac:picMkLst>
        </pc:picChg>
      </pc:sldChg>
      <pc:sldChg chg="addSp modSp new mod ord">
        <pc:chgData name="priyanshu kumar" userId="5eb6227c7174e611" providerId="LiveId" clId="{26C8363F-D2AB-410C-9DCD-036CC9862EAC}" dt="2025-08-06T16:15:09.066" v="4332" actId="1037"/>
        <pc:sldMkLst>
          <pc:docMk/>
          <pc:sldMk cId="2061579819" sldId="275"/>
        </pc:sldMkLst>
        <pc:spChg chg="add mod">
          <ac:chgData name="priyanshu kumar" userId="5eb6227c7174e611" providerId="LiveId" clId="{26C8363F-D2AB-410C-9DCD-036CC9862EAC}" dt="2025-08-06T16:13:34.768" v="4298" actId="14100"/>
          <ac:spMkLst>
            <pc:docMk/>
            <pc:sldMk cId="2061579819" sldId="275"/>
            <ac:spMk id="2" creationId="{7714F37F-7886-777F-684A-8AC01F19249C}"/>
          </ac:spMkLst>
        </pc:spChg>
        <pc:spChg chg="add mod">
          <ac:chgData name="priyanshu kumar" userId="5eb6227c7174e611" providerId="LiveId" clId="{26C8363F-D2AB-410C-9DCD-036CC9862EAC}" dt="2025-08-06T16:15:09.066" v="4332" actId="1037"/>
          <ac:spMkLst>
            <pc:docMk/>
            <pc:sldMk cId="2061579819" sldId="275"/>
            <ac:spMk id="4" creationId="{89607916-8631-22DC-A3BF-C268D06BB88D}"/>
          </ac:spMkLst>
        </pc:spChg>
      </pc:sldChg>
      <pc:sldChg chg="addSp modSp new mod ord">
        <pc:chgData name="priyanshu kumar" userId="5eb6227c7174e611" providerId="LiveId" clId="{26C8363F-D2AB-410C-9DCD-036CC9862EAC}" dt="2025-08-06T15:10:20.435" v="3916" actId="1076"/>
        <pc:sldMkLst>
          <pc:docMk/>
          <pc:sldMk cId="360429695" sldId="276"/>
        </pc:sldMkLst>
        <pc:spChg chg="add mod">
          <ac:chgData name="priyanshu kumar" userId="5eb6227c7174e611" providerId="LiveId" clId="{26C8363F-D2AB-410C-9DCD-036CC9862EAC}" dt="2025-08-06T15:10:20.435" v="3916" actId="1076"/>
          <ac:spMkLst>
            <pc:docMk/>
            <pc:sldMk cId="360429695" sldId="276"/>
            <ac:spMk id="2" creationId="{D703F0D4-AA72-23A4-07D1-FCAB86E5C0EF}"/>
          </ac:spMkLst>
        </pc:spChg>
      </pc:sldChg>
      <pc:sldChg chg="new del">
        <pc:chgData name="priyanshu kumar" userId="5eb6227c7174e611" providerId="LiveId" clId="{26C8363F-D2AB-410C-9DCD-036CC9862EAC}" dt="2025-08-06T14:10:42.237" v="3397" actId="2696"/>
        <pc:sldMkLst>
          <pc:docMk/>
          <pc:sldMk cId="2616659067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DC77968-F7F8-4E7F-BFEC-2E0C825D072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B77E5FA-63D7-407D-9345-F6225390A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594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7968-F7F8-4E7F-BFEC-2E0C825D072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5FA-63D7-407D-9345-F6225390A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711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7968-F7F8-4E7F-BFEC-2E0C825D072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5FA-63D7-407D-9345-F6225390A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342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7968-F7F8-4E7F-BFEC-2E0C825D072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5FA-63D7-407D-9345-F6225390A88B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586033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7968-F7F8-4E7F-BFEC-2E0C825D072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5FA-63D7-407D-9345-F6225390A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482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7968-F7F8-4E7F-BFEC-2E0C825D072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5FA-63D7-407D-9345-F6225390A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800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7968-F7F8-4E7F-BFEC-2E0C825D072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5FA-63D7-407D-9345-F6225390A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203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7968-F7F8-4E7F-BFEC-2E0C825D072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5FA-63D7-407D-9345-F6225390A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68943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7968-F7F8-4E7F-BFEC-2E0C825D072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5FA-63D7-407D-9345-F6225390A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18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7968-F7F8-4E7F-BFEC-2E0C825D072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5FA-63D7-407D-9345-F6225390A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71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7968-F7F8-4E7F-BFEC-2E0C825D072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5FA-63D7-407D-9345-F6225390A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186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7968-F7F8-4E7F-BFEC-2E0C825D072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5FA-63D7-407D-9345-F6225390A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98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7968-F7F8-4E7F-BFEC-2E0C825D072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5FA-63D7-407D-9345-F6225390A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07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7968-F7F8-4E7F-BFEC-2E0C825D072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5FA-63D7-407D-9345-F6225390A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809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7968-F7F8-4E7F-BFEC-2E0C825D072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5FA-63D7-407D-9345-F6225390A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775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7968-F7F8-4E7F-BFEC-2E0C825D072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5FA-63D7-407D-9345-F6225390A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9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77968-F7F8-4E7F-BFEC-2E0C825D072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7E5FA-63D7-407D-9345-F6225390A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5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77968-F7F8-4E7F-BFEC-2E0C825D072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77E5FA-63D7-407D-9345-F6225390A8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8226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4F37F-7886-777F-684A-8AC01F19249C}"/>
              </a:ext>
            </a:extLst>
          </p:cNvPr>
          <p:cNvSpPr txBox="1"/>
          <p:nvPr/>
        </p:nvSpPr>
        <p:spPr>
          <a:xfrm>
            <a:off x="137651" y="511278"/>
            <a:ext cx="119265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📊 Analytics &amp; Insights Report</a:t>
            </a:r>
          </a:p>
          <a:p>
            <a:r>
              <a:rPr lang="en-IN" sz="3200" b="1" dirty="0"/>
              <a:t>                                                        </a:t>
            </a:r>
          </a:p>
          <a:p>
            <a:r>
              <a:rPr lang="en-IN" sz="3200" b="1" dirty="0"/>
              <a:t>                                                             Based on Sample Superstore Data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607916-8631-22DC-A3BF-C268D06BB88D}"/>
              </a:ext>
            </a:extLst>
          </p:cNvPr>
          <p:cNvSpPr txBox="1"/>
          <p:nvPr/>
        </p:nvSpPr>
        <p:spPr>
          <a:xfrm>
            <a:off x="8072283" y="5667503"/>
            <a:ext cx="411971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Presented by:</a:t>
            </a:r>
            <a:r>
              <a:rPr lang="en-IN" dirty="0"/>
              <a:t> Priyanshu Kumar</a:t>
            </a:r>
            <a:br>
              <a:rPr lang="en-IN" dirty="0"/>
            </a:br>
            <a:r>
              <a:rPr lang="en-IN" b="1" dirty="0"/>
              <a:t>Role:</a:t>
            </a:r>
            <a:r>
              <a:rPr lang="en-IN" dirty="0"/>
              <a:t> Data Analytics Enthusiast / </a:t>
            </a:r>
            <a:r>
              <a:rPr lang="en-IN" dirty="0" err="1"/>
              <a:t>B.Tech</a:t>
            </a:r>
            <a:r>
              <a:rPr lang="en-IN" dirty="0"/>
              <a:t> CSE Student</a:t>
            </a:r>
            <a:br>
              <a:rPr lang="en-IN" dirty="0"/>
            </a:br>
            <a:r>
              <a:rPr lang="en-IN" b="1" dirty="0"/>
              <a:t>Date:</a:t>
            </a:r>
            <a:r>
              <a:rPr lang="en-IN" dirty="0"/>
              <a:t> 6 August 2025</a:t>
            </a:r>
          </a:p>
        </p:txBody>
      </p:sp>
    </p:spTree>
    <p:extLst>
      <p:ext uri="{BB962C8B-B14F-4D97-AF65-F5344CB8AC3E}">
        <p14:creationId xmlns:p14="http://schemas.microsoft.com/office/powerpoint/2010/main" val="2061579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04BF18-C3CE-D181-CDF2-A703A1EE6B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2445"/>
            <a:ext cx="7807810" cy="441311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A3D40C0-7695-668A-B705-1505DD73F038}"/>
              </a:ext>
            </a:extLst>
          </p:cNvPr>
          <p:cNvCxnSpPr/>
          <p:nvPr/>
        </p:nvCxnSpPr>
        <p:spPr>
          <a:xfrm flipH="1" flipV="1">
            <a:off x="727587" y="1563329"/>
            <a:ext cx="6921910" cy="299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010D52A-0156-4706-D282-E10F8A868633}"/>
              </a:ext>
            </a:extLst>
          </p:cNvPr>
          <p:cNvSpPr txBox="1"/>
          <p:nvPr/>
        </p:nvSpPr>
        <p:spPr>
          <a:xfrm>
            <a:off x="7924800" y="1356852"/>
            <a:ext cx="37559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shows fluctuations in sales over the years, with both increases and declines.</a:t>
            </a:r>
          </a:p>
          <a:p>
            <a:r>
              <a:rPr lang="en-US" b="1" dirty="0"/>
              <a:t>Highest sales</a:t>
            </a:r>
            <a:r>
              <a:rPr lang="en-US" dirty="0"/>
              <a:t> were recorded in </a:t>
            </a:r>
            <a:r>
              <a:rPr lang="en-US" b="1" dirty="0"/>
              <a:t>November 2017</a:t>
            </a:r>
            <a:r>
              <a:rPr lang="en-US" dirty="0"/>
              <a:t> at </a:t>
            </a:r>
            <a:r>
              <a:rPr lang="en-US" b="1" dirty="0"/>
              <a:t>117,383.38 thousand</a:t>
            </a:r>
            <a:r>
              <a:rPr lang="en-US" dirty="0"/>
              <a:t>, followed by a decline in </a:t>
            </a:r>
            <a:r>
              <a:rPr lang="en-US" b="1" dirty="0"/>
              <a:t>December 2017</a:t>
            </a:r>
            <a:r>
              <a:rPr lang="en-US" dirty="0"/>
              <a:t> to </a:t>
            </a:r>
            <a:r>
              <a:rPr lang="en-US" b="1" dirty="0"/>
              <a:t>81,227.62 thousand</a:t>
            </a:r>
            <a:r>
              <a:rPr lang="en-US" dirty="0"/>
              <a:t>.</a:t>
            </a:r>
          </a:p>
          <a:p>
            <a:r>
              <a:rPr lang="en-US" b="1" dirty="0"/>
              <a:t>Lowest sales</a:t>
            </a:r>
            <a:r>
              <a:rPr lang="en-US" dirty="0"/>
              <a:t> occurred in </a:t>
            </a:r>
            <a:r>
              <a:rPr lang="en-US" b="1" dirty="0"/>
              <a:t>February 2014</a:t>
            </a:r>
            <a:r>
              <a:rPr lang="en-US" dirty="0"/>
              <a:t>, at just </a:t>
            </a:r>
            <a:r>
              <a:rPr lang="en-US" b="1" dirty="0"/>
              <a:t>4,119.82 thousand</a:t>
            </a:r>
            <a:r>
              <a:rPr lang="en-US" dirty="0"/>
              <a:t>, compared to </a:t>
            </a:r>
            <a:r>
              <a:rPr lang="en-US" b="1" dirty="0"/>
              <a:t>14,161.35 thousand</a:t>
            </a:r>
            <a:r>
              <a:rPr lang="en-US" dirty="0"/>
              <a:t> in January 2014.</a:t>
            </a:r>
          </a:p>
          <a:p>
            <a:r>
              <a:rPr lang="en-US" dirty="0"/>
              <a:t>Overall, the sales trend experienced periodic growth and decline throughout the observed period.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2548E1-6C01-E931-6EE2-088E445090CF}"/>
              </a:ext>
            </a:extLst>
          </p:cNvPr>
          <p:cNvSpPr txBox="1"/>
          <p:nvPr/>
        </p:nvSpPr>
        <p:spPr>
          <a:xfrm>
            <a:off x="0" y="0"/>
            <a:ext cx="746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Total Sales by Months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900687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A1A78A3-0C1B-5748-EDA1-8340D4D5DF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4893"/>
            <a:ext cx="8455742" cy="430821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72A5210-7963-C6DB-011C-ADBF4B352942}"/>
              </a:ext>
            </a:extLst>
          </p:cNvPr>
          <p:cNvSpPr txBox="1"/>
          <p:nvPr/>
        </p:nvSpPr>
        <p:spPr>
          <a:xfrm>
            <a:off x="8534399" y="1274893"/>
            <a:ext cx="31856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Top 10 Most Sold Products</a:t>
            </a:r>
          </a:p>
          <a:p>
            <a:endParaRPr lang="en-IN" dirty="0"/>
          </a:p>
          <a:p>
            <a:r>
              <a:rPr lang="en-IN" b="1" dirty="0"/>
              <a:t>Minimum total sales per product</a:t>
            </a:r>
            <a:r>
              <a:rPr lang="en-IN" dirty="0"/>
              <a:t>: </a:t>
            </a:r>
          </a:p>
          <a:p>
            <a:r>
              <a:rPr lang="en-IN" i="1" dirty="0"/>
              <a:t>Avery Non-Stick Binders</a:t>
            </a:r>
            <a:r>
              <a:rPr lang="en-IN" dirty="0"/>
              <a:t> –</a:t>
            </a:r>
            <a:r>
              <a:rPr lang="en-IN" b="1" dirty="0"/>
              <a:t>217.32</a:t>
            </a:r>
          </a:p>
          <a:p>
            <a:endParaRPr lang="en-IN" dirty="0"/>
          </a:p>
          <a:p>
            <a:r>
              <a:rPr lang="en-IN" b="1" dirty="0"/>
              <a:t>Maximum total sales per product</a:t>
            </a:r>
            <a:r>
              <a:rPr lang="en-IN" dirty="0"/>
              <a:t>: </a:t>
            </a:r>
            <a:r>
              <a:rPr lang="en-IN" i="1" dirty="0"/>
              <a:t>KI Adjustable-Height Table</a:t>
            </a:r>
            <a:r>
              <a:rPr lang="en-IN" dirty="0"/>
              <a:t> – </a:t>
            </a:r>
            <a:r>
              <a:rPr lang="en-IN" b="1" dirty="0"/>
              <a:t>4,552.64</a:t>
            </a:r>
          </a:p>
          <a:p>
            <a:endParaRPr lang="en-IN" dirty="0"/>
          </a:p>
          <a:p>
            <a:r>
              <a:rPr lang="en-IN" b="1" dirty="0"/>
              <a:t>Minimum total quantity sold</a:t>
            </a:r>
            <a:r>
              <a:rPr lang="en-IN" dirty="0"/>
              <a:t>: </a:t>
            </a:r>
            <a:r>
              <a:rPr lang="en-IN" i="1" dirty="0"/>
              <a:t>Staple-Based Wall Hangings</a:t>
            </a:r>
            <a:r>
              <a:rPr lang="en-IN" dirty="0"/>
              <a:t> – </a:t>
            </a:r>
            <a:r>
              <a:rPr lang="en-IN" b="1" dirty="0"/>
              <a:t>62 units</a:t>
            </a:r>
          </a:p>
          <a:p>
            <a:endParaRPr lang="en-IN" dirty="0"/>
          </a:p>
          <a:p>
            <a:r>
              <a:rPr lang="en-IN" b="1" dirty="0"/>
              <a:t>Maximum total quantity sold</a:t>
            </a:r>
            <a:r>
              <a:rPr lang="en-IN" dirty="0"/>
              <a:t>: </a:t>
            </a:r>
            <a:r>
              <a:rPr lang="en-IN" i="1" dirty="0"/>
              <a:t>Staples</a:t>
            </a:r>
            <a:r>
              <a:rPr lang="en-IN" dirty="0"/>
              <a:t> – </a:t>
            </a:r>
            <a:r>
              <a:rPr lang="en-IN" b="1" dirty="0"/>
              <a:t>215 units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8A042-5906-01BE-934D-810E5C56E45C}"/>
              </a:ext>
            </a:extLst>
          </p:cNvPr>
          <p:cNvSpPr txBox="1"/>
          <p:nvPr/>
        </p:nvSpPr>
        <p:spPr>
          <a:xfrm>
            <a:off x="0" y="0"/>
            <a:ext cx="70300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Total Sales per Product &amp; Total Quantity by product Name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29880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F75B7B-C6C7-A320-CAA8-C0F989ECB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87245"/>
            <a:ext cx="7896853" cy="44835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0D7414-A9FB-6F3C-67AE-E0571DFD4E95}"/>
              </a:ext>
            </a:extLst>
          </p:cNvPr>
          <p:cNvSpPr txBox="1"/>
          <p:nvPr/>
        </p:nvSpPr>
        <p:spPr>
          <a:xfrm>
            <a:off x="8062452" y="1337187"/>
            <a:ext cx="366743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data, only the </a:t>
            </a:r>
            <a:r>
              <a:rPr lang="en-US" b="1" dirty="0"/>
              <a:t>Office Supplies</a:t>
            </a:r>
            <a:r>
              <a:rPr lang="en-US" dirty="0"/>
              <a:t> and </a:t>
            </a:r>
            <a:r>
              <a:rPr lang="en-US" b="1" dirty="0"/>
              <a:t>Furniture</a:t>
            </a:r>
            <a:r>
              <a:rPr lang="en-US" dirty="0"/>
              <a:t> categories show a </a:t>
            </a:r>
            <a:r>
              <a:rPr lang="en-US" b="1" dirty="0"/>
              <a:t>negative profit margin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Within </a:t>
            </a:r>
            <a:r>
              <a:rPr lang="en-US" b="1" dirty="0"/>
              <a:t>Office Supplies</a:t>
            </a:r>
            <a:r>
              <a:rPr lang="en-US" dirty="0"/>
              <a:t>, the </a:t>
            </a:r>
            <a:r>
              <a:rPr lang="en-US" b="1" dirty="0"/>
              <a:t>Supplies</a:t>
            </a:r>
            <a:r>
              <a:rPr lang="en-US" dirty="0"/>
              <a:t> sub-category is in loss.</a:t>
            </a:r>
          </a:p>
          <a:p>
            <a:endParaRPr lang="en-US" dirty="0"/>
          </a:p>
          <a:p>
            <a:r>
              <a:rPr lang="en-US" dirty="0"/>
              <a:t>Within </a:t>
            </a:r>
            <a:r>
              <a:rPr lang="en-US" b="1" dirty="0"/>
              <a:t>Furniture</a:t>
            </a:r>
            <a:r>
              <a:rPr lang="en-US" dirty="0"/>
              <a:t>, </a:t>
            </a:r>
            <a:r>
              <a:rPr lang="en-US" b="1" dirty="0"/>
              <a:t>Bookcases</a:t>
            </a:r>
            <a:r>
              <a:rPr lang="en-US" dirty="0"/>
              <a:t> and </a:t>
            </a:r>
            <a:r>
              <a:rPr lang="en-US" b="1" dirty="0"/>
              <a:t>Tables</a:t>
            </a:r>
            <a:r>
              <a:rPr lang="en-US" dirty="0"/>
              <a:t> are in loss.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Technology</a:t>
            </a:r>
            <a:r>
              <a:rPr lang="en-US" dirty="0"/>
              <a:t> category remains in the safe zone, generating </a:t>
            </a:r>
            <a:r>
              <a:rPr lang="en-US" b="1" dirty="0"/>
              <a:t>positive profits</a:t>
            </a:r>
            <a:r>
              <a:rPr lang="en-US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F1C427-3511-0EF5-0F5D-950D0BB4C094}"/>
              </a:ext>
            </a:extLst>
          </p:cNvPr>
          <p:cNvSpPr txBox="1"/>
          <p:nvPr/>
        </p:nvSpPr>
        <p:spPr>
          <a:xfrm>
            <a:off x="0" y="0"/>
            <a:ext cx="73348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Sales profit by Category and Sub - Category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06469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22A86E-D71D-7072-29A7-A153A8353A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7864"/>
            <a:ext cx="7908797" cy="446227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D75A61-BEBF-1C4F-29D8-6823248AF4BC}"/>
              </a:ext>
            </a:extLst>
          </p:cNvPr>
          <p:cNvSpPr txBox="1"/>
          <p:nvPr/>
        </p:nvSpPr>
        <p:spPr>
          <a:xfrm>
            <a:off x="8111613" y="1197864"/>
            <a:ext cx="229091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this and previous monthly data:</a:t>
            </a:r>
          </a:p>
          <a:p>
            <a:r>
              <a:rPr lang="en-US" b="1" dirty="0"/>
              <a:t>Highest sales</a:t>
            </a:r>
            <a:r>
              <a:rPr lang="en-US" dirty="0"/>
              <a:t> occurred in </a:t>
            </a:r>
            <a:r>
              <a:rPr lang="en-US" b="1" dirty="0"/>
              <a:t>Q4 2017</a:t>
            </a:r>
            <a:r>
              <a:rPr lang="en-US" dirty="0"/>
              <a:t>, totaling </a:t>
            </a:r>
            <a:r>
              <a:rPr lang="en-US" b="1" dirty="0"/>
              <a:t>273,881.72</a:t>
            </a:r>
            <a:r>
              <a:rPr lang="en-US" dirty="0"/>
              <a:t>.</a:t>
            </a:r>
          </a:p>
          <a:p>
            <a:r>
              <a:rPr lang="en-US" b="1" dirty="0"/>
              <a:t>Lowest sales</a:t>
            </a:r>
            <a:r>
              <a:rPr lang="en-US" dirty="0"/>
              <a:t> were in </a:t>
            </a:r>
            <a:r>
              <a:rPr lang="en-US" b="1" dirty="0"/>
              <a:t>Q1 2018</a:t>
            </a:r>
            <a:r>
              <a:rPr lang="en-US" dirty="0"/>
              <a:t>, with only </a:t>
            </a:r>
            <a:r>
              <a:rPr lang="en-US" b="1" dirty="0"/>
              <a:t>5,073.97</a:t>
            </a:r>
            <a:r>
              <a:rPr lang="en-US" dirty="0"/>
              <a:t>.</a:t>
            </a:r>
          </a:p>
          <a:p>
            <a:r>
              <a:rPr lang="en-US" dirty="0"/>
              <a:t>Notably, sales in </a:t>
            </a:r>
            <a:r>
              <a:rPr lang="en-US" b="1" dirty="0"/>
              <a:t>Q1 2014</a:t>
            </a:r>
            <a:r>
              <a:rPr lang="en-US" dirty="0"/>
              <a:t> (</a:t>
            </a:r>
            <a:r>
              <a:rPr lang="en-US" b="1" dirty="0"/>
              <a:t>68,749.58</a:t>
            </a:r>
            <a:r>
              <a:rPr lang="en-US" dirty="0"/>
              <a:t>) were significantly higher than in Q1 2018, despite being the starting period.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F7EA86-E255-6345-3BD7-595439BCC91B}"/>
              </a:ext>
            </a:extLst>
          </p:cNvPr>
          <p:cNvSpPr txBox="1"/>
          <p:nvPr/>
        </p:nvSpPr>
        <p:spPr>
          <a:xfrm>
            <a:off x="0" y="0"/>
            <a:ext cx="80034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Total Quarterly Sales by Quarters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1366003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30F0AB-CB71-C548-51B5-1BC3BB5536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094"/>
            <a:ext cx="7685600" cy="43538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496FD1-C29C-E21E-7A32-39BCAA300072}"/>
              </a:ext>
            </a:extLst>
          </p:cNvPr>
          <p:cNvSpPr txBox="1"/>
          <p:nvPr/>
        </p:nvSpPr>
        <p:spPr>
          <a:xfrm>
            <a:off x="7895302" y="1397674"/>
            <a:ext cx="429669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10 Customers with Maximum Orders</a:t>
            </a:r>
            <a:endParaRPr lang="en-US" dirty="0"/>
          </a:p>
          <a:p>
            <a:r>
              <a:rPr lang="en-US" b="1" dirty="0"/>
              <a:t>Minimum sales</a:t>
            </a:r>
            <a:r>
              <a:rPr lang="en-US" dirty="0"/>
              <a:t>: Customer </a:t>
            </a:r>
            <a:r>
              <a:rPr lang="en-US" b="1" dirty="0"/>
              <a:t>CK-12205</a:t>
            </a:r>
            <a:r>
              <a:rPr lang="en-US" dirty="0"/>
              <a:t> – </a:t>
            </a:r>
            <a:r>
              <a:rPr lang="en-US" b="1" dirty="0"/>
              <a:t>3,154.86</a:t>
            </a:r>
            <a:endParaRPr lang="en-US" dirty="0"/>
          </a:p>
          <a:p>
            <a:r>
              <a:rPr lang="en-US" b="1" dirty="0"/>
              <a:t>Maximum sales</a:t>
            </a:r>
            <a:r>
              <a:rPr lang="en-US" dirty="0"/>
              <a:t>: Customer </a:t>
            </a:r>
            <a:r>
              <a:rPr lang="en-US" b="1" dirty="0"/>
              <a:t>EH-13765</a:t>
            </a:r>
            <a:r>
              <a:rPr lang="en-US" dirty="0"/>
              <a:t> – </a:t>
            </a:r>
            <a:r>
              <a:rPr lang="en-US" b="1" dirty="0"/>
              <a:t>10,005.98</a:t>
            </a:r>
            <a:endParaRPr lang="en-US" dirty="0"/>
          </a:p>
          <a:p>
            <a:r>
              <a:rPr lang="en-US" b="1" dirty="0"/>
              <a:t>Most orders placed</a:t>
            </a:r>
            <a:r>
              <a:rPr lang="en-US" dirty="0"/>
              <a:t>: Customer </a:t>
            </a:r>
            <a:r>
              <a:rPr lang="en-US" b="1" dirty="0"/>
              <a:t>WB-21850</a:t>
            </a:r>
            <a:r>
              <a:rPr lang="en-US" dirty="0"/>
              <a:t> – </a:t>
            </a:r>
            <a:r>
              <a:rPr lang="en-US" b="1" dirty="0"/>
              <a:t>34 orders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E871C0-AF38-4D9F-FADD-ADBED7A7B998}"/>
              </a:ext>
            </a:extLst>
          </p:cNvPr>
          <p:cNvSpPr txBox="1"/>
          <p:nvPr/>
        </p:nvSpPr>
        <p:spPr>
          <a:xfrm>
            <a:off x="0" y="0"/>
            <a:ext cx="65581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Max. of total sales &amp; total orders by customer id and Name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887000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DF062D-9DDE-7C9F-2DB9-553566F984AA}"/>
              </a:ext>
            </a:extLst>
          </p:cNvPr>
          <p:cNvSpPr txBox="1"/>
          <p:nvPr/>
        </p:nvSpPr>
        <p:spPr>
          <a:xfrm>
            <a:off x="8465573" y="1173283"/>
            <a:ext cx="33429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 3 Customers by Sales</a:t>
            </a:r>
            <a:endParaRPr lang="en-US" dirty="0"/>
          </a:p>
          <a:p>
            <a:r>
              <a:rPr lang="en-US" b="1" dirty="0"/>
              <a:t>Sean Miller</a:t>
            </a:r>
            <a:r>
              <a:rPr lang="en-US" dirty="0"/>
              <a:t> – </a:t>
            </a:r>
            <a:r>
              <a:rPr lang="en-US" b="1" dirty="0"/>
              <a:t>25,043.05</a:t>
            </a:r>
            <a:endParaRPr lang="en-US" dirty="0"/>
          </a:p>
          <a:p>
            <a:r>
              <a:rPr lang="en-US" b="1" dirty="0"/>
              <a:t>Tamara Chand</a:t>
            </a:r>
            <a:r>
              <a:rPr lang="en-US" dirty="0"/>
              <a:t> – </a:t>
            </a:r>
            <a:r>
              <a:rPr lang="en-US" b="1" dirty="0"/>
              <a:t>19,017.85</a:t>
            </a:r>
            <a:endParaRPr lang="en-US" dirty="0"/>
          </a:p>
          <a:p>
            <a:r>
              <a:rPr lang="en-US" b="1" dirty="0"/>
              <a:t>Raymond Buch</a:t>
            </a:r>
            <a:r>
              <a:rPr lang="en-US" dirty="0"/>
              <a:t> – </a:t>
            </a:r>
            <a:r>
              <a:rPr lang="en-US" b="1" dirty="0"/>
              <a:t>15,117.34</a:t>
            </a:r>
          </a:p>
          <a:p>
            <a:endParaRPr lang="en-US" dirty="0"/>
          </a:p>
          <a:p>
            <a:r>
              <a:rPr lang="en-US" dirty="0"/>
              <a:t>There is a sharp decline in sales from the top customer to the third.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39EA9D7-A979-1F98-6F3D-AE7B38CE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3283"/>
            <a:ext cx="7974684" cy="4511433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677CBC6-23D3-5B0F-687D-3D4113636176}"/>
              </a:ext>
            </a:extLst>
          </p:cNvPr>
          <p:cNvCxnSpPr/>
          <p:nvPr/>
        </p:nvCxnSpPr>
        <p:spPr>
          <a:xfrm>
            <a:off x="1199535" y="2074606"/>
            <a:ext cx="1288026" cy="1308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4898B00-DB0B-141D-E07B-8644DDDC8CB9}"/>
              </a:ext>
            </a:extLst>
          </p:cNvPr>
          <p:cNvSpPr txBox="1"/>
          <p:nvPr/>
        </p:nvSpPr>
        <p:spPr>
          <a:xfrm>
            <a:off x="0" y="0"/>
            <a:ext cx="5515897" cy="599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Sales by Top customers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04587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D4B5680-8EF4-BF88-55AC-8078E2531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9709"/>
            <a:ext cx="8299523" cy="46785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B4C465-B77B-6005-2EDC-1AFF87D6CC25}"/>
              </a:ext>
            </a:extLst>
          </p:cNvPr>
          <p:cNvSpPr txBox="1"/>
          <p:nvPr/>
        </p:nvSpPr>
        <p:spPr>
          <a:xfrm>
            <a:off x="8829368" y="1258529"/>
            <a:ext cx="32249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per the data, the </a:t>
            </a:r>
            <a:r>
              <a:rPr lang="en-US" b="1" dirty="0"/>
              <a:t>highest number of orders</a:t>
            </a:r>
            <a:r>
              <a:rPr lang="en-US" dirty="0"/>
              <a:t> occurred in </a:t>
            </a:r>
            <a:r>
              <a:rPr lang="en-US" b="1" dirty="0"/>
              <a:t>Q4 2017</a:t>
            </a:r>
            <a:r>
              <a:rPr lang="en-US" dirty="0"/>
              <a:t>, with </a:t>
            </a:r>
            <a:r>
              <a:rPr lang="en-US" b="1" dirty="0"/>
              <a:t>5,748 orders</a:t>
            </a:r>
            <a:r>
              <a:rPr lang="en-US" dirty="0"/>
              <a:t> and total sales of </a:t>
            </a:r>
            <a:r>
              <a:rPr lang="en-US" b="1" dirty="0"/>
              <a:t>1,363,291.38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Overall, both </a:t>
            </a:r>
            <a:r>
              <a:rPr lang="en-US" b="1" dirty="0"/>
              <a:t>total sales</a:t>
            </a:r>
            <a:r>
              <a:rPr lang="en-US" dirty="0"/>
              <a:t> and </a:t>
            </a:r>
            <a:r>
              <a:rPr lang="en-US" b="1" dirty="0"/>
              <a:t>order counts</a:t>
            </a:r>
            <a:r>
              <a:rPr lang="en-US" dirty="0"/>
              <a:t> have shown an upward trend over the years.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349E970-4548-E8AF-A4B4-CD559B6027D4}"/>
              </a:ext>
            </a:extLst>
          </p:cNvPr>
          <p:cNvCxnSpPr/>
          <p:nvPr/>
        </p:nvCxnSpPr>
        <p:spPr>
          <a:xfrm flipV="1">
            <a:off x="816077" y="1917290"/>
            <a:ext cx="6646607" cy="3342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B0A8241-6AE0-3702-BD7A-C2F31CE09A92}"/>
              </a:ext>
            </a:extLst>
          </p:cNvPr>
          <p:cNvSpPr txBox="1"/>
          <p:nvPr/>
        </p:nvSpPr>
        <p:spPr>
          <a:xfrm>
            <a:off x="0" y="0"/>
            <a:ext cx="8042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Total sales &amp; orders by Year and Quarter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75556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0D81EE-1D97-00C4-2888-EE56712034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0399"/>
            <a:ext cx="7880445" cy="44572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F6C4C5-3205-1A67-AFDC-94FA3968AC66}"/>
              </a:ext>
            </a:extLst>
          </p:cNvPr>
          <p:cNvSpPr txBox="1"/>
          <p:nvPr/>
        </p:nvSpPr>
        <p:spPr>
          <a:xfrm>
            <a:off x="8101780" y="1200399"/>
            <a:ext cx="37755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data:</a:t>
            </a:r>
          </a:p>
          <a:p>
            <a:r>
              <a:rPr lang="en-US" b="1" dirty="0"/>
              <a:t>Maximum sales</a:t>
            </a:r>
            <a:r>
              <a:rPr lang="en-US" dirty="0"/>
              <a:t>: Consumer segment – </a:t>
            </a:r>
            <a:r>
              <a:rPr lang="en-US" b="1" dirty="0"/>
              <a:t>1,150,166.15</a:t>
            </a:r>
            <a:endParaRPr lang="en-US" dirty="0"/>
          </a:p>
          <a:p>
            <a:r>
              <a:rPr lang="en-US" b="1" dirty="0"/>
              <a:t>Second highest</a:t>
            </a:r>
            <a:r>
              <a:rPr lang="en-US" dirty="0"/>
              <a:t>: Corporate segment – </a:t>
            </a:r>
            <a:r>
              <a:rPr lang="en-US" b="1" dirty="0"/>
              <a:t>696,604.51</a:t>
            </a:r>
            <a:endParaRPr lang="en-US" dirty="0"/>
          </a:p>
          <a:p>
            <a:r>
              <a:rPr lang="en-US" b="1" dirty="0"/>
              <a:t>Lowest sales</a:t>
            </a:r>
            <a:r>
              <a:rPr lang="en-US" dirty="0"/>
              <a:t>: Home Office segment – </a:t>
            </a:r>
            <a:r>
              <a:rPr lang="en-US" b="1" dirty="0"/>
              <a:t>425,679.16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683320-C79B-A79E-62DE-E9F4432FB4C9}"/>
              </a:ext>
            </a:extLst>
          </p:cNvPr>
          <p:cNvSpPr txBox="1"/>
          <p:nvPr/>
        </p:nvSpPr>
        <p:spPr>
          <a:xfrm>
            <a:off x="0" y="0"/>
            <a:ext cx="72562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Sales by Segment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419962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92F1FA-D87C-1AEB-EFE1-9743C7D88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8084"/>
            <a:ext cx="7983794" cy="4581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7583DE-9227-5512-1D37-2922678EA04A}"/>
              </a:ext>
            </a:extLst>
          </p:cNvPr>
          <p:cNvSpPr txBox="1"/>
          <p:nvPr/>
        </p:nvSpPr>
        <p:spPr>
          <a:xfrm>
            <a:off x="8101781" y="1307690"/>
            <a:ext cx="387390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data:</a:t>
            </a:r>
          </a:p>
          <a:p>
            <a:r>
              <a:rPr lang="en-US" b="1" dirty="0"/>
              <a:t>Highest sales</a:t>
            </a:r>
            <a:r>
              <a:rPr lang="en-US" dirty="0"/>
              <a:t> occurred when the </a:t>
            </a:r>
            <a:r>
              <a:rPr lang="en-US" b="1" dirty="0"/>
              <a:t>average delay</a:t>
            </a:r>
            <a:r>
              <a:rPr lang="en-US" dirty="0"/>
              <a:t> was </a:t>
            </a:r>
            <a:r>
              <a:rPr lang="en-US" b="1" dirty="0"/>
              <a:t>5 days</a:t>
            </a:r>
            <a:r>
              <a:rPr lang="en-US" dirty="0"/>
              <a:t> and the </a:t>
            </a:r>
            <a:r>
              <a:rPr lang="en-US" b="1" dirty="0"/>
              <a:t>ship mode</a:t>
            </a:r>
            <a:r>
              <a:rPr lang="en-US" dirty="0"/>
              <a:t> was </a:t>
            </a:r>
            <a:r>
              <a:rPr lang="en-US" b="1" dirty="0"/>
              <a:t>Standard Class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Lowest sales</a:t>
            </a:r>
            <a:r>
              <a:rPr lang="en-US" dirty="0"/>
              <a:t> occurred with </a:t>
            </a:r>
            <a:r>
              <a:rPr lang="en-US" b="1" dirty="0"/>
              <a:t>0 days delay</a:t>
            </a:r>
            <a:r>
              <a:rPr lang="en-US" dirty="0"/>
              <a:t> and </a:t>
            </a:r>
            <a:r>
              <a:rPr lang="en-US" b="1" dirty="0"/>
              <a:t>Same Day</a:t>
            </a:r>
            <a:r>
              <a:rPr lang="en-US" dirty="0"/>
              <a:t> shipping.</a:t>
            </a:r>
          </a:p>
          <a:p>
            <a:endParaRPr lang="en-US" dirty="0"/>
          </a:p>
          <a:p>
            <a:r>
              <a:rPr lang="en-US" dirty="0"/>
              <a:t>This indicates that, in this dataset, </a:t>
            </a:r>
            <a:r>
              <a:rPr lang="en-US" b="1" dirty="0"/>
              <a:t>longer delivery delays are associated with higher sales volumes</a:t>
            </a:r>
            <a:r>
              <a:rPr lang="en-US" dirty="0"/>
              <a:t>.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648358-7D8D-AD33-0EF5-E489DE1AA54E}"/>
              </a:ext>
            </a:extLst>
          </p:cNvPr>
          <p:cNvCxnSpPr/>
          <p:nvPr/>
        </p:nvCxnSpPr>
        <p:spPr>
          <a:xfrm flipH="1" flipV="1">
            <a:off x="2389239" y="1720645"/>
            <a:ext cx="4581832" cy="3313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235DFAE-C313-238A-4641-B860706DC5EF}"/>
              </a:ext>
            </a:extLst>
          </p:cNvPr>
          <p:cNvSpPr txBox="1"/>
          <p:nvPr/>
        </p:nvSpPr>
        <p:spPr>
          <a:xfrm>
            <a:off x="0" y="0"/>
            <a:ext cx="62828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Sales by Average Delay in days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1893348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E7EB4C-737A-71FE-5907-B11AEE67B7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2508"/>
            <a:ext cx="8745682" cy="4352983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8F3E51-05A8-6AA6-F935-D95E8219ABD6}"/>
              </a:ext>
            </a:extLst>
          </p:cNvPr>
          <p:cNvCxnSpPr/>
          <p:nvPr/>
        </p:nvCxnSpPr>
        <p:spPr>
          <a:xfrm flipH="1" flipV="1">
            <a:off x="4778477" y="3637935"/>
            <a:ext cx="4404852" cy="462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112F9B-4B35-276F-D6FC-86DD683CF323}"/>
              </a:ext>
            </a:extLst>
          </p:cNvPr>
          <p:cNvSpPr txBox="1"/>
          <p:nvPr/>
        </p:nvSpPr>
        <p:spPr>
          <a:xfrm>
            <a:off x="9016181" y="2605548"/>
            <a:ext cx="29496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data, </a:t>
            </a:r>
            <a:r>
              <a:rPr lang="en-US" b="1" dirty="0"/>
              <a:t>most sales occurred in this part of the USA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As observed earlier, the </a:t>
            </a:r>
            <a:r>
              <a:rPr lang="en-US" b="1" dirty="0"/>
              <a:t>West region</a:t>
            </a:r>
            <a:r>
              <a:rPr lang="en-US" dirty="0"/>
              <a:t> recorded the </a:t>
            </a:r>
            <a:r>
              <a:rPr lang="en-US" b="1" dirty="0"/>
              <a:t>highest sales</a:t>
            </a:r>
            <a:r>
              <a:rPr lang="en-US" dirty="0"/>
              <a:t>, while the </a:t>
            </a:r>
            <a:r>
              <a:rPr lang="en-US" b="1" dirty="0"/>
              <a:t>South region</a:t>
            </a:r>
            <a:r>
              <a:rPr lang="en-US" dirty="0"/>
              <a:t> had the </a:t>
            </a:r>
            <a:r>
              <a:rPr lang="en-US" b="1" dirty="0"/>
              <a:t>lowest sales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AA57B7-3A7A-2E1D-6F39-E5B829D43806}"/>
              </a:ext>
            </a:extLst>
          </p:cNvPr>
          <p:cNvSpPr txBox="1"/>
          <p:nvPr/>
        </p:nvSpPr>
        <p:spPr>
          <a:xfrm>
            <a:off x="0" y="0"/>
            <a:ext cx="53487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Total sales by Region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3378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3F0D4-AA72-23A4-07D1-FCAB86E5C0EF}"/>
              </a:ext>
            </a:extLst>
          </p:cNvPr>
          <p:cNvSpPr txBox="1"/>
          <p:nvPr/>
        </p:nvSpPr>
        <p:spPr>
          <a:xfrm>
            <a:off x="1828800" y="2551837"/>
            <a:ext cx="853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report, we analyze data from a superstore containing details such as customer names, customer IDs, delivery delays (in days), sales by region and various conditions, profits and discounts, sales by segments, and sales-profit figures by category and sub-category.</a:t>
            </a:r>
          </a:p>
          <a:p>
            <a:r>
              <a:rPr lang="en-US" dirty="0"/>
              <a:t>Using these factors, we aim to generate actionable insights that can guide data-driven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360429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D9D62A-3414-1826-3D03-C2C1FA4AB12D}"/>
              </a:ext>
            </a:extLst>
          </p:cNvPr>
          <p:cNvSpPr txBox="1"/>
          <p:nvPr/>
        </p:nvSpPr>
        <p:spPr>
          <a:xfrm>
            <a:off x="1514168" y="914400"/>
            <a:ext cx="91636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/>
              <a:t>Thank You 🙏</a:t>
            </a:r>
          </a:p>
          <a:p>
            <a:pPr>
              <a:buNone/>
            </a:pPr>
            <a:r>
              <a:rPr lang="en-US" sz="3200" b="1" dirty="0"/>
              <a:t>We appreciate your time and attention.</a:t>
            </a:r>
            <a:endParaRPr lang="en-US" sz="3200" dirty="0"/>
          </a:p>
          <a:p>
            <a:pPr>
              <a:buNone/>
            </a:pPr>
            <a:r>
              <a:rPr lang="en-US" sz="3200" dirty="0"/>
              <a:t>📊 </a:t>
            </a:r>
            <a:r>
              <a:rPr lang="en-US" sz="3200" i="1" dirty="0"/>
              <a:t>Data speaks louder when we listen to it.</a:t>
            </a:r>
          </a:p>
          <a:p>
            <a:pPr>
              <a:buNone/>
            </a:pPr>
            <a:endParaRPr lang="en-US" sz="3200" i="1" dirty="0"/>
          </a:p>
          <a:p>
            <a:pPr>
              <a:buNone/>
            </a:pP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BDE86-FFE7-4173-846A-3B28B18EE341}"/>
              </a:ext>
            </a:extLst>
          </p:cNvPr>
          <p:cNvSpPr txBox="1"/>
          <p:nvPr/>
        </p:nvSpPr>
        <p:spPr>
          <a:xfrm>
            <a:off x="7983794" y="5678580"/>
            <a:ext cx="42082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/>
              <a:t>Presented by:</a:t>
            </a:r>
            <a:r>
              <a:rPr lang="en-US" sz="1800" dirty="0"/>
              <a:t> Priyanshu</a:t>
            </a:r>
            <a:br>
              <a:rPr lang="en-US" sz="1800" dirty="0"/>
            </a:br>
            <a:r>
              <a:rPr lang="en-US" sz="1800" b="1" dirty="0"/>
              <a:t>Contact:</a:t>
            </a:r>
            <a:r>
              <a:rPr lang="en-US" sz="1800" dirty="0"/>
              <a:t> LinkedIn : Priyanshu Kumar</a:t>
            </a:r>
          </a:p>
          <a:p>
            <a:pPr>
              <a:buNone/>
            </a:pPr>
            <a:r>
              <a:rPr lang="en-US" sz="1800" dirty="0"/>
              <a:t>Email : priyanshukumar9053@gmail.com</a:t>
            </a:r>
          </a:p>
        </p:txBody>
      </p:sp>
    </p:spTree>
    <p:extLst>
      <p:ext uri="{BB962C8B-B14F-4D97-AF65-F5344CB8AC3E}">
        <p14:creationId xmlns:p14="http://schemas.microsoft.com/office/powerpoint/2010/main" val="336362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38817F-ED25-183D-8491-7E5F5D7FB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68" y="3099688"/>
            <a:ext cx="10831437" cy="122889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CD48C30-B9EF-38E7-3961-6A5B3BF71711}"/>
              </a:ext>
            </a:extLst>
          </p:cNvPr>
          <p:cNvSpPr txBox="1"/>
          <p:nvPr/>
        </p:nvSpPr>
        <p:spPr>
          <a:xfrm>
            <a:off x="0" y="0"/>
            <a:ext cx="6695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Basic KPI’s of superstore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7193940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DEB89D-35DA-535B-0C34-C9E8478DB5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7897"/>
            <a:ext cx="7410919" cy="41822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566FB0-E9AC-C038-ED6B-560C17BCBDE7}"/>
              </a:ext>
            </a:extLst>
          </p:cNvPr>
          <p:cNvSpPr txBox="1"/>
          <p:nvPr/>
        </p:nvSpPr>
        <p:spPr>
          <a:xfrm>
            <a:off x="7531510" y="1533832"/>
            <a:ext cx="46604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data reveals the following distribution of sales:</a:t>
            </a:r>
          </a:p>
          <a:p>
            <a:r>
              <a:rPr lang="en-US" b="1" dirty="0"/>
              <a:t>Section A</a:t>
            </a:r>
            <a:r>
              <a:rPr lang="en-US" dirty="0"/>
              <a:t> accounts for the top 70% of total sales, amounting to </a:t>
            </a:r>
            <a:r>
              <a:rPr lang="en-US" b="1" dirty="0"/>
              <a:t>1,589,759.99 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Section B</a:t>
            </a:r>
            <a:r>
              <a:rPr lang="en-US" dirty="0"/>
              <a:t> represents the next 20% (70%–90% range) of total sales, totaling </a:t>
            </a:r>
            <a:r>
              <a:rPr lang="en-US" b="1" dirty="0"/>
              <a:t>454,939.97 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Section C</a:t>
            </a:r>
            <a:r>
              <a:rPr lang="en-US" dirty="0"/>
              <a:t> comprises the remaining 10% of total sales, with </a:t>
            </a:r>
            <a:r>
              <a:rPr lang="en-US" b="1" dirty="0"/>
              <a:t>227,749.89 M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783FF-C671-B86F-EE00-DFD622C1C639}"/>
              </a:ext>
            </a:extLst>
          </p:cNvPr>
          <p:cNvSpPr txBox="1"/>
          <p:nvPr/>
        </p:nvSpPr>
        <p:spPr>
          <a:xfrm>
            <a:off x="0" y="0"/>
            <a:ext cx="64892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Sales by ABC category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674472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06E85B-5829-7E83-8E22-ECF83FE70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4326"/>
            <a:ext cx="7112838" cy="40293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A8972D2-8840-CCD9-B482-8134B8A18F80}"/>
              </a:ext>
            </a:extLst>
          </p:cNvPr>
          <p:cNvSpPr txBox="1"/>
          <p:nvPr/>
        </p:nvSpPr>
        <p:spPr>
          <a:xfrm>
            <a:off x="2" y="0"/>
            <a:ext cx="68235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Total profit &amp; Total sales by Region</a:t>
            </a:r>
            <a:endParaRPr lang="en-IN" sz="32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05E88DE-536F-4509-3C36-4894A2F70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2839" y="1520203"/>
            <a:ext cx="507916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 region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records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profits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40,128.90 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West region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profits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106,021.15 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 region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lowest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388,983.59 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West region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records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sales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713,471.34 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9418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201EC4-9983-58DC-0147-01A8A3F8E6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28922"/>
            <a:ext cx="7077197" cy="40001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598F70-C57E-A3C3-744E-5628FF708952}"/>
              </a:ext>
            </a:extLst>
          </p:cNvPr>
          <p:cNvSpPr txBox="1"/>
          <p:nvPr/>
        </p:nvSpPr>
        <p:spPr>
          <a:xfrm>
            <a:off x="7354529" y="1504335"/>
            <a:ext cx="39329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data, discounts in the </a:t>
            </a:r>
            <a:r>
              <a:rPr lang="en-US" b="1" dirty="0"/>
              <a:t>0–0.2 range</a:t>
            </a:r>
            <a:r>
              <a:rPr lang="en-US" dirty="0"/>
              <a:t> yield </a:t>
            </a:r>
            <a:r>
              <a:rPr lang="en-US" b="1" dirty="0"/>
              <a:t>positive average profits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However, for discounts </a:t>
            </a:r>
            <a:r>
              <a:rPr lang="en-US" b="1" dirty="0"/>
              <a:t>above 0.2</a:t>
            </a:r>
            <a:r>
              <a:rPr lang="en-US" dirty="0"/>
              <a:t>, the average profit becomes </a:t>
            </a:r>
            <a:r>
              <a:rPr lang="en-US" b="1" dirty="0"/>
              <a:t>negative</a:t>
            </a:r>
            <a:r>
              <a:rPr lang="en-US" dirty="0"/>
              <a:t>, indicating a complete loss.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948DBA-0D4A-37E0-0BE2-1AD35D9561AF}"/>
              </a:ext>
            </a:extLst>
          </p:cNvPr>
          <p:cNvSpPr txBox="1"/>
          <p:nvPr/>
        </p:nvSpPr>
        <p:spPr>
          <a:xfrm>
            <a:off x="0" y="3"/>
            <a:ext cx="5574890" cy="589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Average profit by Discount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979604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731B4C-3559-8837-2390-D1ABE38A40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12496"/>
            <a:ext cx="6835629" cy="38330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B6CC14-1E4A-3B59-C54D-4BA3A88F3B3F}"/>
              </a:ext>
            </a:extLst>
          </p:cNvPr>
          <p:cNvSpPr txBox="1"/>
          <p:nvPr/>
        </p:nvSpPr>
        <p:spPr>
          <a:xfrm>
            <a:off x="7197213" y="1602658"/>
            <a:ext cx="36477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the data, the profit margin remains </a:t>
            </a:r>
            <a:r>
              <a:rPr lang="en-US" b="1" dirty="0"/>
              <a:t>positive only for discounts between 0 and 0.2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Beyond a </a:t>
            </a:r>
            <a:r>
              <a:rPr lang="en-US" b="1" dirty="0"/>
              <a:t>0.2 discount</a:t>
            </a:r>
            <a:r>
              <a:rPr lang="en-US" dirty="0"/>
              <a:t>, the profit margin turns </a:t>
            </a:r>
            <a:r>
              <a:rPr lang="en-US" b="1" dirty="0"/>
              <a:t>negative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Maximum profit margin</a:t>
            </a:r>
            <a:r>
              <a:rPr lang="en-US" dirty="0"/>
              <a:t>: Achieved at </a:t>
            </a:r>
            <a:r>
              <a:rPr lang="en-US" b="1" dirty="0"/>
              <a:t>0% discount</a:t>
            </a:r>
            <a:r>
              <a:rPr lang="en-US" dirty="0"/>
              <a:t>, with a </a:t>
            </a:r>
            <a:r>
              <a:rPr lang="en-US" b="1" dirty="0"/>
              <a:t>30% margin</a:t>
            </a:r>
            <a:r>
              <a:rPr lang="en-US" dirty="0"/>
              <a:t>.</a:t>
            </a:r>
          </a:p>
          <a:p>
            <a:r>
              <a:rPr lang="en-US" b="1" dirty="0"/>
              <a:t>Maximum loss</a:t>
            </a:r>
            <a:r>
              <a:rPr lang="en-US" dirty="0"/>
              <a:t>: Occurs at </a:t>
            </a:r>
            <a:r>
              <a:rPr lang="en-US" b="1" dirty="0"/>
              <a:t>0.80 discount</a:t>
            </a:r>
            <a:r>
              <a:rPr lang="en-US" dirty="0"/>
              <a:t>, with a </a:t>
            </a:r>
            <a:r>
              <a:rPr lang="en-US" b="1" dirty="0"/>
              <a:t>-180% margin</a:t>
            </a:r>
            <a:r>
              <a:rPr lang="en-US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085983-0C66-CB78-F964-1CE364A49DC5}"/>
              </a:ext>
            </a:extLst>
          </p:cNvPr>
          <p:cNvSpPr txBox="1"/>
          <p:nvPr/>
        </p:nvSpPr>
        <p:spPr>
          <a:xfrm>
            <a:off x="0" y="2"/>
            <a:ext cx="63516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Sales profit by Discount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38754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53825F9-F3AE-70BF-CC76-64A0D7C507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3033"/>
            <a:ext cx="6411750" cy="36119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A8AC57F-555F-30A2-6874-8D96D254BB4B}"/>
              </a:ext>
            </a:extLst>
          </p:cNvPr>
          <p:cNvSpPr txBox="1"/>
          <p:nvPr/>
        </p:nvSpPr>
        <p:spPr>
          <a:xfrm>
            <a:off x="6676103" y="1623033"/>
            <a:ext cx="4837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Customers in the </a:t>
            </a:r>
            <a:r>
              <a:rPr lang="en-US" b="1" dirty="0"/>
              <a:t>high-profit segment</a:t>
            </a:r>
            <a:r>
              <a:rPr lang="en-US" dirty="0"/>
              <a:t> achieved the </a:t>
            </a:r>
            <a:r>
              <a:rPr lang="en-US" b="1" dirty="0"/>
              <a:t>highest sales</a:t>
            </a:r>
            <a:r>
              <a:rPr lang="en-US" dirty="0"/>
              <a:t> of </a:t>
            </a:r>
            <a:r>
              <a:rPr lang="en-US" b="1" dirty="0"/>
              <a:t>25,000 units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whereas customers in the </a:t>
            </a:r>
            <a:r>
              <a:rPr lang="en-US" b="1" dirty="0"/>
              <a:t>low-profit segment</a:t>
            </a:r>
            <a:r>
              <a:rPr lang="en-US" dirty="0"/>
              <a:t> recorded maximum sales of only </a:t>
            </a:r>
            <a:r>
              <a:rPr lang="en-US" b="1" dirty="0"/>
              <a:t>2,200 units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9A6AEB-6490-13D5-78DD-5BE9082AB76C}"/>
              </a:ext>
            </a:extLst>
          </p:cNvPr>
          <p:cNvSpPr txBox="1"/>
          <p:nvPr/>
        </p:nvSpPr>
        <p:spPr>
          <a:xfrm>
            <a:off x="0" y="0"/>
            <a:ext cx="5928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Sales by Customer status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8839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37A980-E5B9-D490-A59A-E39A3E9FF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5847"/>
            <a:ext cx="8067182" cy="454630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50E888E-07C0-F627-09E9-D982A7B0B29A}"/>
              </a:ext>
            </a:extLst>
          </p:cNvPr>
          <p:cNvCxnSpPr/>
          <p:nvPr/>
        </p:nvCxnSpPr>
        <p:spPr>
          <a:xfrm>
            <a:off x="373626" y="1858297"/>
            <a:ext cx="76837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476615-A07D-1C57-AB43-F652877E7914}"/>
              </a:ext>
            </a:extLst>
          </p:cNvPr>
          <p:cNvCxnSpPr/>
          <p:nvPr/>
        </p:nvCxnSpPr>
        <p:spPr>
          <a:xfrm flipH="1" flipV="1">
            <a:off x="7610168" y="1632155"/>
            <a:ext cx="816077" cy="2261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95F8DF8-23BE-87F5-42B1-FEF3B17DC9AA}"/>
              </a:ext>
            </a:extLst>
          </p:cNvPr>
          <p:cNvSpPr txBox="1"/>
          <p:nvPr/>
        </p:nvSpPr>
        <p:spPr>
          <a:xfrm>
            <a:off x="8426245" y="1632155"/>
            <a:ext cx="31266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section records the </a:t>
            </a:r>
            <a:r>
              <a:rPr lang="en-US" b="1" dirty="0"/>
              <a:t>highest loss count</a:t>
            </a:r>
            <a:r>
              <a:rPr lang="en-US" dirty="0"/>
              <a:t>, with </a:t>
            </a:r>
            <a:r>
              <a:rPr lang="en-US" b="1" dirty="0"/>
              <a:t>18 products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 highlights products that are both </a:t>
            </a:r>
            <a:r>
              <a:rPr lang="en-US" b="1" dirty="0"/>
              <a:t>loss-making</a:t>
            </a:r>
            <a:r>
              <a:rPr lang="en-US" dirty="0"/>
              <a:t> and have </a:t>
            </a:r>
            <a:r>
              <a:rPr lang="en-US" b="1" dirty="0"/>
              <a:t>high product counts</a:t>
            </a:r>
            <a:r>
              <a:rPr lang="en-US" dirty="0"/>
              <a:t>, along with their corresponding loss amounts.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848414-EAE5-DD03-DB4B-42BD61508244}"/>
              </a:ext>
            </a:extLst>
          </p:cNvPr>
          <p:cNvSpPr txBox="1"/>
          <p:nvPr/>
        </p:nvSpPr>
        <p:spPr>
          <a:xfrm>
            <a:off x="0" y="0"/>
            <a:ext cx="68924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Total Loss by Average Discount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3954447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534</TotalTime>
  <Words>941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priyanshu kumar</dc:creator>
  <cp:lastModifiedBy>priyanshu kumar</cp:lastModifiedBy>
  <cp:revision>1</cp:revision>
  <dcterms:created xsi:type="dcterms:W3CDTF">2025-08-05T14:54:37Z</dcterms:created>
  <dcterms:modified xsi:type="dcterms:W3CDTF">2025-08-06T16:15:35Z</dcterms:modified>
</cp:coreProperties>
</file>