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73" r:id="rId2"/>
    <p:sldId id="272" r:id="rId3"/>
    <p:sldId id="258" r:id="rId4"/>
    <p:sldId id="25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0530AB-D4A8-47D1-BEDF-A6D2909483F5}" v="206" dt="2025-07-29T17:13:23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nshu kumar" userId="5eb6227c7174e611" providerId="LiveId" clId="{A10530AB-D4A8-47D1-BEDF-A6D2909483F5}"/>
    <pc:docChg chg="undo redo custSel addSld modSld sldOrd">
      <pc:chgData name="priyanshu kumar" userId="5eb6227c7174e611" providerId="LiveId" clId="{A10530AB-D4A8-47D1-BEDF-A6D2909483F5}" dt="2025-07-29T17:16:27.953" v="6847" actId="14100"/>
      <pc:docMkLst>
        <pc:docMk/>
      </pc:docMkLst>
      <pc:sldChg chg="addSp delSp modSp mod">
        <pc:chgData name="priyanshu kumar" userId="5eb6227c7174e611" providerId="LiveId" clId="{A10530AB-D4A8-47D1-BEDF-A6D2909483F5}" dt="2025-07-29T16:52:57.197" v="6388" actId="1035"/>
        <pc:sldMkLst>
          <pc:docMk/>
          <pc:sldMk cId="3382170" sldId="256"/>
        </pc:sldMkLst>
        <pc:spChg chg="add mod">
          <ac:chgData name="priyanshu kumar" userId="5eb6227c7174e611" providerId="LiveId" clId="{A10530AB-D4A8-47D1-BEDF-A6D2909483F5}" dt="2025-07-29T16:52:57.197" v="6388" actId="1035"/>
          <ac:spMkLst>
            <pc:docMk/>
            <pc:sldMk cId="3382170" sldId="256"/>
            <ac:spMk id="2" creationId="{E31016B4-8850-4DBB-B6DB-58B4FE1536E3}"/>
          </ac:spMkLst>
        </pc:spChg>
        <pc:spChg chg="add del mod">
          <ac:chgData name="priyanshu kumar" userId="5eb6227c7174e611" providerId="LiveId" clId="{A10530AB-D4A8-47D1-BEDF-A6D2909483F5}" dt="2025-07-28T16:14:30.840" v="5471"/>
          <ac:spMkLst>
            <pc:docMk/>
            <pc:sldMk cId="3382170" sldId="256"/>
            <ac:spMk id="4" creationId="{135C4D17-7328-65D5-EA2F-64AEA1656D11}"/>
          </ac:spMkLst>
        </pc:spChg>
        <pc:spChg chg="add">
          <ac:chgData name="priyanshu kumar" userId="5eb6227c7174e611" providerId="LiveId" clId="{A10530AB-D4A8-47D1-BEDF-A6D2909483F5}" dt="2025-07-28T16:13:49.720" v="5464"/>
          <ac:spMkLst>
            <pc:docMk/>
            <pc:sldMk cId="3382170" sldId="256"/>
            <ac:spMk id="6" creationId="{06F06870-0493-E0E3-BFDE-70512219F010}"/>
          </ac:spMkLst>
        </pc:spChg>
        <pc:spChg chg="add mod">
          <ac:chgData name="priyanshu kumar" userId="5eb6227c7174e611" providerId="LiveId" clId="{A10530AB-D4A8-47D1-BEDF-A6D2909483F5}" dt="2025-07-28T16:34:23.052" v="5701" actId="20577"/>
          <ac:spMkLst>
            <pc:docMk/>
            <pc:sldMk cId="3382170" sldId="256"/>
            <ac:spMk id="7" creationId="{8D89FFB2-3A91-7FF7-8059-05F41D7CF6E3}"/>
          </ac:spMkLst>
        </pc:spChg>
        <pc:spChg chg="add">
          <ac:chgData name="priyanshu kumar" userId="5eb6227c7174e611" providerId="LiveId" clId="{A10530AB-D4A8-47D1-BEDF-A6D2909483F5}" dt="2025-07-28T16:14:50.040" v="5475"/>
          <ac:spMkLst>
            <pc:docMk/>
            <pc:sldMk cId="3382170" sldId="256"/>
            <ac:spMk id="8" creationId="{506E79DB-789B-2D88-85AA-C0B76246DEDE}"/>
          </ac:spMkLst>
        </pc:spChg>
        <pc:spChg chg="add mod">
          <ac:chgData name="priyanshu kumar" userId="5eb6227c7174e611" providerId="LiveId" clId="{A10530AB-D4A8-47D1-BEDF-A6D2909483F5}" dt="2025-07-28T16:16:37.920" v="5496" actId="1076"/>
          <ac:spMkLst>
            <pc:docMk/>
            <pc:sldMk cId="3382170" sldId="256"/>
            <ac:spMk id="10" creationId="{A02C154B-8B03-5868-ECFF-336F6AFFD9D6}"/>
          </ac:spMkLst>
        </pc:spChg>
        <pc:spChg chg="add mod">
          <ac:chgData name="priyanshu kumar" userId="5eb6227c7174e611" providerId="LiveId" clId="{A10530AB-D4A8-47D1-BEDF-A6D2909483F5}" dt="2025-07-28T16:16:17.902" v="5479" actId="20577"/>
          <ac:spMkLst>
            <pc:docMk/>
            <pc:sldMk cId="3382170" sldId="256"/>
            <ac:spMk id="17" creationId="{27127EF9-9CA0-6D62-BE84-E0F8B564D14A}"/>
          </ac:spMkLst>
        </pc:spChg>
        <pc:picChg chg="mod">
          <ac:chgData name="priyanshu kumar" userId="5eb6227c7174e611" providerId="LiveId" clId="{A10530AB-D4A8-47D1-BEDF-A6D2909483F5}" dt="2025-07-27T17:48:11.343" v="2972" actId="1035"/>
          <ac:picMkLst>
            <pc:docMk/>
            <pc:sldMk cId="3382170" sldId="256"/>
            <ac:picMk id="5" creationId="{443A6BC5-DC66-7001-8A7A-789DC5A43B18}"/>
          </ac:picMkLst>
        </pc:picChg>
        <pc:cxnChg chg="add mod">
          <ac:chgData name="priyanshu kumar" userId="5eb6227c7174e611" providerId="LiveId" clId="{A10530AB-D4A8-47D1-BEDF-A6D2909483F5}" dt="2025-07-27T17:48:04.844" v="2941" actId="1035"/>
          <ac:cxnSpMkLst>
            <pc:docMk/>
            <pc:sldMk cId="3382170" sldId="256"/>
            <ac:cxnSpMk id="3" creationId="{A183361C-47FD-C3F4-7CBF-FB7E1468E2A4}"/>
          </ac:cxnSpMkLst>
        </pc:cxnChg>
        <pc:cxnChg chg="add mod">
          <ac:chgData name="priyanshu kumar" userId="5eb6227c7174e611" providerId="LiveId" clId="{A10530AB-D4A8-47D1-BEDF-A6D2909483F5}" dt="2025-07-27T17:52:19.630" v="3212" actId="1076"/>
          <ac:cxnSpMkLst>
            <pc:docMk/>
            <pc:sldMk cId="3382170" sldId="256"/>
            <ac:cxnSpMk id="9" creationId="{AD639C9F-F317-F146-64A1-98CD59D659BD}"/>
          </ac:cxnSpMkLst>
        </pc:cxnChg>
        <pc:cxnChg chg="add mod">
          <ac:chgData name="priyanshu kumar" userId="5eb6227c7174e611" providerId="LiveId" clId="{A10530AB-D4A8-47D1-BEDF-A6D2909483F5}" dt="2025-07-27T17:54:21.258" v="3306" actId="14100"/>
          <ac:cxnSpMkLst>
            <pc:docMk/>
            <pc:sldMk cId="3382170" sldId="256"/>
            <ac:cxnSpMk id="11" creationId="{343BFAB2-580E-5C8F-F61D-A8B4A8447374}"/>
          </ac:cxnSpMkLst>
        </pc:cxnChg>
        <pc:cxnChg chg="add mod">
          <ac:chgData name="priyanshu kumar" userId="5eb6227c7174e611" providerId="LiveId" clId="{A10530AB-D4A8-47D1-BEDF-A6D2909483F5}" dt="2025-07-27T17:48:04.844" v="2941" actId="1035"/>
          <ac:cxnSpMkLst>
            <pc:docMk/>
            <pc:sldMk cId="3382170" sldId="256"/>
            <ac:cxnSpMk id="13" creationId="{381CA89A-0F98-AA84-FD10-0BDD9ACB2D90}"/>
          </ac:cxnSpMkLst>
        </pc:cxnChg>
        <pc:cxnChg chg="add">
          <ac:chgData name="priyanshu kumar" userId="5eb6227c7174e611" providerId="LiveId" clId="{A10530AB-D4A8-47D1-BEDF-A6D2909483F5}" dt="2025-07-27T17:52:54.703" v="3215" actId="11529"/>
          <ac:cxnSpMkLst>
            <pc:docMk/>
            <pc:sldMk cId="3382170" sldId="256"/>
            <ac:cxnSpMk id="16" creationId="{C9451AE0-2B1A-0599-A5F2-A4C08D800F60}"/>
          </ac:cxnSpMkLst>
        </pc:cxnChg>
      </pc:sldChg>
      <pc:sldChg chg="addSp delSp modSp mod">
        <pc:chgData name="priyanshu kumar" userId="5eb6227c7174e611" providerId="LiveId" clId="{A10530AB-D4A8-47D1-BEDF-A6D2909483F5}" dt="2025-07-29T16:54:09.633" v="6415" actId="1076"/>
        <pc:sldMkLst>
          <pc:docMk/>
          <pc:sldMk cId="3045365665" sldId="257"/>
        </pc:sldMkLst>
        <pc:spChg chg="add mod">
          <ac:chgData name="priyanshu kumar" userId="5eb6227c7174e611" providerId="LiveId" clId="{A10530AB-D4A8-47D1-BEDF-A6D2909483F5}" dt="2025-07-28T16:33:54.532" v="5699" actId="20577"/>
          <ac:spMkLst>
            <pc:docMk/>
            <pc:sldMk cId="3045365665" sldId="257"/>
            <ac:spMk id="2" creationId="{02CB3482-C2B0-C2A1-6DB6-2AE14245ADB1}"/>
          </ac:spMkLst>
        </pc:spChg>
        <pc:spChg chg="add mod">
          <ac:chgData name="priyanshu kumar" userId="5eb6227c7174e611" providerId="LiveId" clId="{A10530AB-D4A8-47D1-BEDF-A6D2909483F5}" dt="2025-07-29T16:53:13.356" v="6396" actId="1035"/>
          <ac:spMkLst>
            <pc:docMk/>
            <pc:sldMk cId="3045365665" sldId="257"/>
            <ac:spMk id="3" creationId="{C9185FCD-213B-308E-76BD-6CF6B67FE1AC}"/>
          </ac:spMkLst>
        </pc:spChg>
        <pc:spChg chg="add del mod">
          <ac:chgData name="priyanshu kumar" userId="5eb6227c7174e611" providerId="LiveId" clId="{A10530AB-D4A8-47D1-BEDF-A6D2909483F5}" dt="2025-07-28T16:20:49.922" v="5549"/>
          <ac:spMkLst>
            <pc:docMk/>
            <pc:sldMk cId="3045365665" sldId="257"/>
            <ac:spMk id="4" creationId="{036004F6-E3D7-8D6B-4A5F-842343768BC5}"/>
          </ac:spMkLst>
        </pc:spChg>
        <pc:spChg chg="add del mod">
          <ac:chgData name="priyanshu kumar" userId="5eb6227c7174e611" providerId="LiveId" clId="{A10530AB-D4A8-47D1-BEDF-A6D2909483F5}" dt="2025-07-28T16:20:13.100" v="5538" actId="478"/>
          <ac:spMkLst>
            <pc:docMk/>
            <pc:sldMk cId="3045365665" sldId="257"/>
            <ac:spMk id="5" creationId="{2C950B92-E557-FA41-E108-74CE0D10FFF2}"/>
          </ac:spMkLst>
        </pc:spChg>
        <pc:spChg chg="add del mod">
          <ac:chgData name="priyanshu kumar" userId="5eb6227c7174e611" providerId="LiveId" clId="{A10530AB-D4A8-47D1-BEDF-A6D2909483F5}" dt="2025-07-28T16:20:28.624" v="5543" actId="478"/>
          <ac:spMkLst>
            <pc:docMk/>
            <pc:sldMk cId="3045365665" sldId="257"/>
            <ac:spMk id="6" creationId="{F6A9A9D9-7AED-42F3-668E-138D5BB0B3BC}"/>
          </ac:spMkLst>
        </pc:spChg>
        <pc:spChg chg="add del mod">
          <ac:chgData name="priyanshu kumar" userId="5eb6227c7174e611" providerId="LiveId" clId="{A10530AB-D4A8-47D1-BEDF-A6D2909483F5}" dt="2025-07-28T16:20:15.572" v="5539" actId="478"/>
          <ac:spMkLst>
            <pc:docMk/>
            <pc:sldMk cId="3045365665" sldId="257"/>
            <ac:spMk id="7" creationId="{799E43BC-D188-FB52-104A-C3CCCC709AF0}"/>
          </ac:spMkLst>
        </pc:spChg>
        <pc:spChg chg="add del mod">
          <ac:chgData name="priyanshu kumar" userId="5eb6227c7174e611" providerId="LiveId" clId="{A10530AB-D4A8-47D1-BEDF-A6D2909483F5}" dt="2025-07-28T16:20:26.294" v="5542" actId="478"/>
          <ac:spMkLst>
            <pc:docMk/>
            <pc:sldMk cId="3045365665" sldId="257"/>
            <ac:spMk id="9" creationId="{C078B0A3-8E4A-1D98-68FD-AF8A1EE26107}"/>
          </ac:spMkLst>
        </pc:spChg>
        <pc:spChg chg="add del mod">
          <ac:chgData name="priyanshu kumar" userId="5eb6227c7174e611" providerId="LiveId" clId="{A10530AB-D4A8-47D1-BEDF-A6D2909483F5}" dt="2025-07-28T16:20:24.396" v="5541" actId="478"/>
          <ac:spMkLst>
            <pc:docMk/>
            <pc:sldMk cId="3045365665" sldId="257"/>
            <ac:spMk id="10" creationId="{C997DB00-B65D-4E49-8C67-D570E7960A83}"/>
          </ac:spMkLst>
        </pc:spChg>
        <pc:picChg chg="mod">
          <ac:chgData name="priyanshu kumar" userId="5eb6227c7174e611" providerId="LiveId" clId="{A10530AB-D4A8-47D1-BEDF-A6D2909483F5}" dt="2025-07-29T16:54:09.633" v="6415" actId="1076"/>
          <ac:picMkLst>
            <pc:docMk/>
            <pc:sldMk cId="3045365665" sldId="257"/>
            <ac:picMk id="31" creationId="{4A9032AE-87BF-AC9F-D458-7725AE339319}"/>
          </ac:picMkLst>
        </pc:picChg>
      </pc:sldChg>
      <pc:sldChg chg="addSp delSp modSp mod ord">
        <pc:chgData name="priyanshu kumar" userId="5eb6227c7174e611" providerId="LiveId" clId="{A10530AB-D4A8-47D1-BEDF-A6D2909483F5}" dt="2025-07-29T16:53:30.606" v="6412" actId="1035"/>
        <pc:sldMkLst>
          <pc:docMk/>
          <pc:sldMk cId="1802446416" sldId="258"/>
        </pc:sldMkLst>
        <pc:spChg chg="add mod">
          <ac:chgData name="priyanshu kumar" userId="5eb6227c7174e611" providerId="LiveId" clId="{A10530AB-D4A8-47D1-BEDF-A6D2909483F5}" dt="2025-07-28T16:12:54.335" v="5463" actId="1076"/>
          <ac:spMkLst>
            <pc:docMk/>
            <pc:sldMk cId="1802446416" sldId="258"/>
            <ac:spMk id="2" creationId="{D8B24471-E1DA-DFBF-203D-BC78230E5136}"/>
          </ac:spMkLst>
        </pc:spChg>
        <pc:spChg chg="add mod">
          <ac:chgData name="priyanshu kumar" userId="5eb6227c7174e611" providerId="LiveId" clId="{A10530AB-D4A8-47D1-BEDF-A6D2909483F5}" dt="2025-07-29T16:53:30.606" v="6412" actId="1035"/>
          <ac:spMkLst>
            <pc:docMk/>
            <pc:sldMk cId="1802446416" sldId="258"/>
            <ac:spMk id="4" creationId="{364D9F90-4FB7-713F-A3E7-2B27CE953E3C}"/>
          </ac:spMkLst>
        </pc:spChg>
        <pc:graphicFrameChg chg="add del modGraphic">
          <ac:chgData name="priyanshu kumar" userId="5eb6227c7174e611" providerId="LiveId" clId="{A10530AB-D4A8-47D1-BEDF-A6D2909483F5}" dt="2025-07-29T16:50:54.316" v="6332" actId="21"/>
          <ac:graphicFrameMkLst>
            <pc:docMk/>
            <pc:sldMk cId="1802446416" sldId="258"/>
            <ac:graphicFrameMk id="5" creationId="{B1311545-0325-10BB-118D-C1684F6BA6D5}"/>
          </ac:graphicFrameMkLst>
        </pc:graphicFrameChg>
        <pc:picChg chg="mod">
          <ac:chgData name="priyanshu kumar" userId="5eb6227c7174e611" providerId="LiveId" clId="{A10530AB-D4A8-47D1-BEDF-A6D2909483F5}" dt="2025-07-27T17:46:07.280" v="2852" actId="1076"/>
          <ac:picMkLst>
            <pc:docMk/>
            <pc:sldMk cId="1802446416" sldId="258"/>
            <ac:picMk id="29" creationId="{C4B4CCCD-5A40-175C-B9FE-7FDF085D33B4}"/>
          </ac:picMkLst>
        </pc:picChg>
      </pc:sldChg>
      <pc:sldChg chg="addSp delSp modSp mod">
        <pc:chgData name="priyanshu kumar" userId="5eb6227c7174e611" providerId="LiveId" clId="{A10530AB-D4A8-47D1-BEDF-A6D2909483F5}" dt="2025-07-29T16:54:32.305" v="6443" actId="1037"/>
        <pc:sldMkLst>
          <pc:docMk/>
          <pc:sldMk cId="269266500" sldId="259"/>
        </pc:sldMkLst>
        <pc:spChg chg="add mod">
          <ac:chgData name="priyanshu kumar" userId="5eb6227c7174e611" providerId="LiveId" clId="{A10530AB-D4A8-47D1-BEDF-A6D2909483F5}" dt="2025-07-29T16:54:32.305" v="6443" actId="1037"/>
          <ac:spMkLst>
            <pc:docMk/>
            <pc:sldMk cId="269266500" sldId="259"/>
            <ac:spMk id="2" creationId="{0F3732A5-AA20-2146-D51D-40BA3775504D}"/>
          </ac:spMkLst>
        </pc:spChg>
        <pc:spChg chg="add mod">
          <ac:chgData name="priyanshu kumar" userId="5eb6227c7174e611" providerId="LiveId" clId="{A10530AB-D4A8-47D1-BEDF-A6D2909483F5}" dt="2025-07-27T18:25:54.215" v="4534" actId="14100"/>
          <ac:spMkLst>
            <pc:docMk/>
            <pc:sldMk cId="269266500" sldId="259"/>
            <ac:spMk id="3" creationId="{FFC15CAB-9398-74EF-98FF-51DBE68BAA1E}"/>
          </ac:spMkLst>
        </pc:spChg>
        <pc:spChg chg="add mod">
          <ac:chgData name="priyanshu kumar" userId="5eb6227c7174e611" providerId="LiveId" clId="{A10530AB-D4A8-47D1-BEDF-A6D2909483F5}" dt="2025-07-27T18:26:23.064" v="4536" actId="14100"/>
          <ac:spMkLst>
            <pc:docMk/>
            <pc:sldMk cId="269266500" sldId="259"/>
            <ac:spMk id="4" creationId="{AC35AC9A-5D96-5D4F-BCDF-E6C8137D8C83}"/>
          </ac:spMkLst>
        </pc:spChg>
        <pc:spChg chg="add mod">
          <ac:chgData name="priyanshu kumar" userId="5eb6227c7174e611" providerId="LiveId" clId="{A10530AB-D4A8-47D1-BEDF-A6D2909483F5}" dt="2025-07-29T14:50:51.730" v="5704"/>
          <ac:spMkLst>
            <pc:docMk/>
            <pc:sldMk cId="269266500" sldId="259"/>
            <ac:spMk id="7" creationId="{E3EA2881-110A-0737-7FB1-B0DE7E7036D1}"/>
          </ac:spMkLst>
        </pc:spChg>
        <pc:spChg chg="add mod">
          <ac:chgData name="priyanshu kumar" userId="5eb6227c7174e611" providerId="LiveId" clId="{A10530AB-D4A8-47D1-BEDF-A6D2909483F5}" dt="2025-07-29T14:50:02.264" v="5703" actId="20577"/>
          <ac:spMkLst>
            <pc:docMk/>
            <pc:sldMk cId="269266500" sldId="259"/>
            <ac:spMk id="8" creationId="{FD484D31-9018-8971-F1CB-A36BED927600}"/>
          </ac:spMkLst>
        </pc:spChg>
        <pc:picChg chg="mod">
          <ac:chgData name="priyanshu kumar" userId="5eb6227c7174e611" providerId="LiveId" clId="{A10530AB-D4A8-47D1-BEDF-A6D2909483F5}" dt="2025-07-27T18:19:49.650" v="4228" actId="1076"/>
          <ac:picMkLst>
            <pc:docMk/>
            <pc:sldMk cId="269266500" sldId="259"/>
            <ac:picMk id="27" creationId="{452F34BD-4C15-CFBE-83A3-4969B8C201BB}"/>
          </ac:picMkLst>
        </pc:picChg>
        <pc:cxnChg chg="add mod">
          <ac:chgData name="priyanshu kumar" userId="5eb6227c7174e611" providerId="LiveId" clId="{A10530AB-D4A8-47D1-BEDF-A6D2909483F5}" dt="2025-07-27T18:24:43.276" v="4522" actId="1076"/>
          <ac:cxnSpMkLst>
            <pc:docMk/>
            <pc:sldMk cId="269266500" sldId="259"/>
            <ac:cxnSpMk id="6" creationId="{F4E7C76F-F12C-F159-3A93-BA327B07C578}"/>
          </ac:cxnSpMkLst>
        </pc:cxnChg>
      </pc:sldChg>
      <pc:sldChg chg="addSp delSp modSp mod">
        <pc:chgData name="priyanshu kumar" userId="5eb6227c7174e611" providerId="LiveId" clId="{A10530AB-D4A8-47D1-BEDF-A6D2909483F5}" dt="2025-07-29T17:12:30.667" v="6841" actId="1038"/>
        <pc:sldMkLst>
          <pc:docMk/>
          <pc:sldMk cId="2957045083" sldId="260"/>
        </pc:sldMkLst>
        <pc:spChg chg="add mod">
          <ac:chgData name="priyanshu kumar" userId="5eb6227c7174e611" providerId="LiveId" clId="{A10530AB-D4A8-47D1-BEDF-A6D2909483F5}" dt="2025-07-29T16:55:03.539" v="6476" actId="1038"/>
          <ac:spMkLst>
            <pc:docMk/>
            <pc:sldMk cId="2957045083" sldId="260"/>
            <ac:spMk id="2" creationId="{03C0ED1E-B9CC-8CCE-1844-0D55D5D4235A}"/>
          </ac:spMkLst>
        </pc:spChg>
        <pc:spChg chg="add mod">
          <ac:chgData name="priyanshu kumar" userId="5eb6227c7174e611" providerId="LiveId" clId="{A10530AB-D4A8-47D1-BEDF-A6D2909483F5}" dt="2025-07-29T14:51:53.989" v="5705"/>
          <ac:spMkLst>
            <pc:docMk/>
            <pc:sldMk cId="2957045083" sldId="260"/>
            <ac:spMk id="4" creationId="{792B5F3A-E7E8-676D-9161-5F6D2F68FA1A}"/>
          </ac:spMkLst>
        </pc:spChg>
        <pc:spChg chg="add del mod">
          <ac:chgData name="priyanshu kumar" userId="5eb6227c7174e611" providerId="LiveId" clId="{A10530AB-D4A8-47D1-BEDF-A6D2909483F5}" dt="2025-07-29T17:10:53.942" v="6798"/>
          <ac:spMkLst>
            <pc:docMk/>
            <pc:sldMk cId="2957045083" sldId="260"/>
            <ac:spMk id="6" creationId="{E1CFD081-9D7C-FE78-D1C8-BDA7D8FD85C3}"/>
          </ac:spMkLst>
        </pc:spChg>
        <pc:spChg chg="add del mod">
          <ac:chgData name="priyanshu kumar" userId="5eb6227c7174e611" providerId="LiveId" clId="{A10530AB-D4A8-47D1-BEDF-A6D2909483F5}" dt="2025-07-29T17:11:12.675" v="6804" actId="478"/>
          <ac:spMkLst>
            <pc:docMk/>
            <pc:sldMk cId="2957045083" sldId="260"/>
            <ac:spMk id="10" creationId="{C89D124D-D6D2-2844-3963-E62448E9FF51}"/>
          </ac:spMkLst>
        </pc:spChg>
        <pc:spChg chg="add mod">
          <ac:chgData name="priyanshu kumar" userId="5eb6227c7174e611" providerId="LiveId" clId="{A10530AB-D4A8-47D1-BEDF-A6D2909483F5}" dt="2025-07-29T17:12:30.667" v="6841" actId="1038"/>
          <ac:spMkLst>
            <pc:docMk/>
            <pc:sldMk cId="2957045083" sldId="260"/>
            <ac:spMk id="11" creationId="{48676F06-F6DD-B10C-42A3-DC6D4E56BB6B}"/>
          </ac:spMkLst>
        </pc:spChg>
        <pc:picChg chg="mod">
          <ac:chgData name="priyanshu kumar" userId="5eb6227c7174e611" providerId="LiveId" clId="{A10530AB-D4A8-47D1-BEDF-A6D2909483F5}" dt="2025-07-28T11:59:15.988" v="4731" actId="1076"/>
          <ac:picMkLst>
            <pc:docMk/>
            <pc:sldMk cId="2957045083" sldId="260"/>
            <ac:picMk id="25" creationId="{F66086D1-AAE6-CCAC-40DA-FCAF529DB6F7}"/>
          </ac:picMkLst>
        </pc:picChg>
        <pc:cxnChg chg="add mod">
          <ac:chgData name="priyanshu kumar" userId="5eb6227c7174e611" providerId="LiveId" clId="{A10530AB-D4A8-47D1-BEDF-A6D2909483F5}" dt="2025-07-28T11:53:19.637" v="4572" actId="1035"/>
          <ac:cxnSpMkLst>
            <pc:docMk/>
            <pc:sldMk cId="2957045083" sldId="260"/>
            <ac:cxnSpMk id="3" creationId="{EDF58A2E-165A-EC0C-CAEF-2C875E535E2C}"/>
          </ac:cxnSpMkLst>
        </pc:cxnChg>
        <pc:cxnChg chg="add mod">
          <ac:chgData name="priyanshu kumar" userId="5eb6227c7174e611" providerId="LiveId" clId="{A10530AB-D4A8-47D1-BEDF-A6D2909483F5}" dt="2025-07-28T11:53:19.637" v="4572" actId="1035"/>
          <ac:cxnSpMkLst>
            <pc:docMk/>
            <pc:sldMk cId="2957045083" sldId="260"/>
            <ac:cxnSpMk id="5" creationId="{CFA3A90D-A2A2-0DD5-52A8-443F238D3291}"/>
          </ac:cxnSpMkLst>
        </pc:cxnChg>
        <pc:cxnChg chg="add mod">
          <ac:chgData name="priyanshu kumar" userId="5eb6227c7174e611" providerId="LiveId" clId="{A10530AB-D4A8-47D1-BEDF-A6D2909483F5}" dt="2025-07-28T11:53:19.637" v="4572" actId="1035"/>
          <ac:cxnSpMkLst>
            <pc:docMk/>
            <pc:sldMk cId="2957045083" sldId="260"/>
            <ac:cxnSpMk id="7" creationId="{6C356D4F-303A-DFCB-6619-BE7B5F4832A3}"/>
          </ac:cxnSpMkLst>
        </pc:cxnChg>
        <pc:cxnChg chg="add mod">
          <ac:chgData name="priyanshu kumar" userId="5eb6227c7174e611" providerId="LiveId" clId="{A10530AB-D4A8-47D1-BEDF-A6D2909483F5}" dt="2025-07-29T17:11:40.856" v="6808" actId="14100"/>
          <ac:cxnSpMkLst>
            <pc:docMk/>
            <pc:sldMk cId="2957045083" sldId="260"/>
            <ac:cxnSpMk id="8" creationId="{BF9D6AA1-24C0-4AF6-FDA6-26B699D3F224}"/>
          </ac:cxnSpMkLst>
        </pc:cxnChg>
        <pc:cxnChg chg="add mod">
          <ac:chgData name="priyanshu kumar" userId="5eb6227c7174e611" providerId="LiveId" clId="{A10530AB-D4A8-47D1-BEDF-A6D2909483F5}" dt="2025-07-28T11:53:19.637" v="4572" actId="1035"/>
          <ac:cxnSpMkLst>
            <pc:docMk/>
            <pc:sldMk cId="2957045083" sldId="260"/>
            <ac:cxnSpMk id="9" creationId="{6C226F70-F599-5F25-E3FE-87AA2594C545}"/>
          </ac:cxnSpMkLst>
        </pc:cxnChg>
      </pc:sldChg>
      <pc:sldChg chg="addSp modSp mod">
        <pc:chgData name="priyanshu kumar" userId="5eb6227c7174e611" providerId="LiveId" clId="{A10530AB-D4A8-47D1-BEDF-A6D2909483F5}" dt="2025-07-29T16:55:23.165" v="6493" actId="1037"/>
        <pc:sldMkLst>
          <pc:docMk/>
          <pc:sldMk cId="1896653206" sldId="261"/>
        </pc:sldMkLst>
        <pc:spChg chg="add mod">
          <ac:chgData name="priyanshu kumar" userId="5eb6227c7174e611" providerId="LiveId" clId="{A10530AB-D4A8-47D1-BEDF-A6D2909483F5}" dt="2025-07-29T14:54:54.337" v="5719" actId="20577"/>
          <ac:spMkLst>
            <pc:docMk/>
            <pc:sldMk cId="1896653206" sldId="261"/>
            <ac:spMk id="2" creationId="{28907005-4D62-829A-7D8F-AED3A13ADCD6}"/>
          </ac:spMkLst>
        </pc:spChg>
        <pc:spChg chg="add mod">
          <ac:chgData name="priyanshu kumar" userId="5eb6227c7174e611" providerId="LiveId" clId="{A10530AB-D4A8-47D1-BEDF-A6D2909483F5}" dt="2025-07-29T16:55:23.165" v="6493" actId="1037"/>
          <ac:spMkLst>
            <pc:docMk/>
            <pc:sldMk cId="1896653206" sldId="261"/>
            <ac:spMk id="3" creationId="{4ACC6119-76AB-A143-8C84-E7C9E1F7FBDC}"/>
          </ac:spMkLst>
        </pc:spChg>
        <pc:picChg chg="mod">
          <ac:chgData name="priyanshu kumar" userId="5eb6227c7174e611" providerId="LiveId" clId="{A10530AB-D4A8-47D1-BEDF-A6D2909483F5}" dt="2025-07-28T12:11:06.229" v="4849" actId="1036"/>
          <ac:picMkLst>
            <pc:docMk/>
            <pc:sldMk cId="1896653206" sldId="261"/>
            <ac:picMk id="23" creationId="{E51C3A3C-981D-E671-8A05-ED1517C9BF1E}"/>
          </ac:picMkLst>
        </pc:picChg>
      </pc:sldChg>
      <pc:sldChg chg="addSp delSp modSp mod">
        <pc:chgData name="priyanshu kumar" userId="5eb6227c7174e611" providerId="LiveId" clId="{A10530AB-D4A8-47D1-BEDF-A6D2909483F5}" dt="2025-07-29T16:56:18.118" v="6541" actId="1037"/>
        <pc:sldMkLst>
          <pc:docMk/>
          <pc:sldMk cId="35398966" sldId="262"/>
        </pc:sldMkLst>
        <pc:spChg chg="add mod">
          <ac:chgData name="priyanshu kumar" userId="5eb6227c7174e611" providerId="LiveId" clId="{A10530AB-D4A8-47D1-BEDF-A6D2909483F5}" dt="2025-07-29T16:56:18.118" v="6541" actId="1037"/>
          <ac:spMkLst>
            <pc:docMk/>
            <pc:sldMk cId="35398966" sldId="262"/>
            <ac:spMk id="2" creationId="{0DC4704A-55D6-19B2-B645-64305BA3599F}"/>
          </ac:spMkLst>
        </pc:spChg>
        <pc:spChg chg="add mod">
          <ac:chgData name="priyanshu kumar" userId="5eb6227c7174e611" providerId="LiveId" clId="{A10530AB-D4A8-47D1-BEDF-A6D2909483F5}" dt="2025-07-29T14:56:12.338" v="5721" actId="20577"/>
          <ac:spMkLst>
            <pc:docMk/>
            <pc:sldMk cId="35398966" sldId="262"/>
            <ac:spMk id="3" creationId="{4E4AEB78-FD63-A7AB-80F6-73108E35A311}"/>
          </ac:spMkLst>
        </pc:spChg>
        <pc:picChg chg="mod">
          <ac:chgData name="priyanshu kumar" userId="5eb6227c7174e611" providerId="LiveId" clId="{A10530AB-D4A8-47D1-BEDF-A6D2909483F5}" dt="2025-07-28T12:12:23.997" v="4902" actId="1076"/>
          <ac:picMkLst>
            <pc:docMk/>
            <pc:sldMk cId="35398966" sldId="262"/>
            <ac:picMk id="21" creationId="{1370F038-39BA-1865-CB55-A8573AE2655B}"/>
          </ac:picMkLst>
        </pc:picChg>
      </pc:sldChg>
      <pc:sldChg chg="addSp delSp modSp mod">
        <pc:chgData name="priyanshu kumar" userId="5eb6227c7174e611" providerId="LiveId" clId="{A10530AB-D4A8-47D1-BEDF-A6D2909483F5}" dt="2025-07-29T17:13:23.663" v="6845" actId="1076"/>
        <pc:sldMkLst>
          <pc:docMk/>
          <pc:sldMk cId="485050844" sldId="263"/>
        </pc:sldMkLst>
        <pc:spChg chg="add del mod">
          <ac:chgData name="priyanshu kumar" userId="5eb6227c7174e611" providerId="LiveId" clId="{A10530AB-D4A8-47D1-BEDF-A6D2909483F5}" dt="2025-07-29T15:33:32.938" v="5766"/>
          <ac:spMkLst>
            <pc:docMk/>
            <pc:sldMk cId="485050844" sldId="263"/>
            <ac:spMk id="2" creationId="{A8ED6495-32CF-8993-8E58-8B739D45BD19}"/>
          </ac:spMkLst>
        </pc:spChg>
        <pc:spChg chg="add del mod">
          <ac:chgData name="priyanshu kumar" userId="5eb6227c7174e611" providerId="LiveId" clId="{A10530AB-D4A8-47D1-BEDF-A6D2909483F5}" dt="2025-07-29T15:39:37" v="5784"/>
          <ac:spMkLst>
            <pc:docMk/>
            <pc:sldMk cId="485050844" sldId="263"/>
            <ac:spMk id="3" creationId="{56B1FB63-9A57-812B-8AD0-4CF4F18F3773}"/>
          </ac:spMkLst>
        </pc:spChg>
        <pc:spChg chg="add mod">
          <ac:chgData name="priyanshu kumar" userId="5eb6227c7174e611" providerId="LiveId" clId="{A10530AB-D4A8-47D1-BEDF-A6D2909483F5}" dt="2025-07-29T16:56:51.249" v="6587" actId="1037"/>
          <ac:spMkLst>
            <pc:docMk/>
            <pc:sldMk cId="485050844" sldId="263"/>
            <ac:spMk id="4" creationId="{3215E853-5108-AEE5-0947-E36E8D13C9D0}"/>
          </ac:spMkLst>
        </pc:spChg>
        <pc:spChg chg="add">
          <ac:chgData name="priyanshu kumar" userId="5eb6227c7174e611" providerId="LiveId" clId="{A10530AB-D4A8-47D1-BEDF-A6D2909483F5}" dt="2025-07-29T15:31:18.170" v="5722"/>
          <ac:spMkLst>
            <pc:docMk/>
            <pc:sldMk cId="485050844" sldId="263"/>
            <ac:spMk id="5" creationId="{505F91B2-39AE-B80A-4AFB-348C6F283B1E}"/>
          </ac:spMkLst>
        </pc:spChg>
        <pc:spChg chg="add">
          <ac:chgData name="priyanshu kumar" userId="5eb6227c7174e611" providerId="LiveId" clId="{A10530AB-D4A8-47D1-BEDF-A6D2909483F5}" dt="2025-07-29T15:31:22.242" v="5723"/>
          <ac:spMkLst>
            <pc:docMk/>
            <pc:sldMk cId="485050844" sldId="263"/>
            <ac:spMk id="6" creationId="{F14A7C80-6A69-257E-34FF-8C029D54B2EC}"/>
          </ac:spMkLst>
        </pc:spChg>
        <pc:spChg chg="add mod">
          <ac:chgData name="priyanshu kumar" userId="5eb6227c7174e611" providerId="LiveId" clId="{A10530AB-D4A8-47D1-BEDF-A6D2909483F5}" dt="2025-07-29T15:31:35.964" v="5726" actId="1076"/>
          <ac:spMkLst>
            <pc:docMk/>
            <pc:sldMk cId="485050844" sldId="263"/>
            <ac:spMk id="7" creationId="{19983A46-650B-44CE-643D-00A961841F1C}"/>
          </ac:spMkLst>
        </pc:spChg>
        <pc:spChg chg="add mod">
          <ac:chgData name="priyanshu kumar" userId="5eb6227c7174e611" providerId="LiveId" clId="{A10530AB-D4A8-47D1-BEDF-A6D2909483F5}" dt="2025-07-29T17:13:08.519" v="6843" actId="207"/>
          <ac:spMkLst>
            <pc:docMk/>
            <pc:sldMk cId="485050844" sldId="263"/>
            <ac:spMk id="8" creationId="{9EC9CC96-967A-B27A-71CF-B8B6050ACE38}"/>
          </ac:spMkLst>
        </pc:spChg>
        <pc:spChg chg="add mod">
          <ac:chgData name="priyanshu kumar" userId="5eb6227c7174e611" providerId="LiveId" clId="{A10530AB-D4A8-47D1-BEDF-A6D2909483F5}" dt="2025-07-29T17:13:23.663" v="6845" actId="1076"/>
          <ac:spMkLst>
            <pc:docMk/>
            <pc:sldMk cId="485050844" sldId="263"/>
            <ac:spMk id="9" creationId="{9DED9BED-A85C-BDDD-9B3E-42B19944363C}"/>
          </ac:spMkLst>
        </pc:spChg>
        <pc:picChg chg="mod">
          <ac:chgData name="priyanshu kumar" userId="5eb6227c7174e611" providerId="LiveId" clId="{A10530AB-D4A8-47D1-BEDF-A6D2909483F5}" dt="2025-07-28T12:14:34.012" v="4944" actId="1076"/>
          <ac:picMkLst>
            <pc:docMk/>
            <pc:sldMk cId="485050844" sldId="263"/>
            <ac:picMk id="19" creationId="{C776D435-22E0-32C3-B836-CEDD8412695A}"/>
          </ac:picMkLst>
        </pc:picChg>
      </pc:sldChg>
      <pc:sldChg chg="addSp delSp modSp mod">
        <pc:chgData name="priyanshu kumar" userId="5eb6227c7174e611" providerId="LiveId" clId="{A10530AB-D4A8-47D1-BEDF-A6D2909483F5}" dt="2025-07-29T16:57:41.016" v="6642" actId="1037"/>
        <pc:sldMkLst>
          <pc:docMk/>
          <pc:sldMk cId="3946204178" sldId="264"/>
        </pc:sldMkLst>
        <pc:spChg chg="add del mod">
          <ac:chgData name="priyanshu kumar" userId="5eb6227c7174e611" providerId="LiveId" clId="{A10530AB-D4A8-47D1-BEDF-A6D2909483F5}" dt="2025-07-29T15:43:48.083" v="5799"/>
          <ac:spMkLst>
            <pc:docMk/>
            <pc:sldMk cId="3946204178" sldId="264"/>
            <ac:spMk id="2" creationId="{73F6E88A-70A6-A068-CD66-5EDDB1D829BF}"/>
          </ac:spMkLst>
        </pc:spChg>
        <pc:spChg chg="add mod">
          <ac:chgData name="priyanshu kumar" userId="5eb6227c7174e611" providerId="LiveId" clId="{A10530AB-D4A8-47D1-BEDF-A6D2909483F5}" dt="2025-07-29T16:57:41.016" v="6642" actId="1037"/>
          <ac:spMkLst>
            <pc:docMk/>
            <pc:sldMk cId="3946204178" sldId="264"/>
            <ac:spMk id="3" creationId="{FDF4A5D3-86EC-5795-1479-1243DF63FA2C}"/>
          </ac:spMkLst>
        </pc:spChg>
        <pc:spChg chg="add">
          <ac:chgData name="priyanshu kumar" userId="5eb6227c7174e611" providerId="LiveId" clId="{A10530AB-D4A8-47D1-BEDF-A6D2909483F5}" dt="2025-07-29T15:42:43.148" v="5785"/>
          <ac:spMkLst>
            <pc:docMk/>
            <pc:sldMk cId="3946204178" sldId="264"/>
            <ac:spMk id="4" creationId="{B73C954A-ACC5-3F4A-8CF8-7B6A85AE84CD}"/>
          </ac:spMkLst>
        </pc:spChg>
        <pc:spChg chg="add mod">
          <ac:chgData name="priyanshu kumar" userId="5eb6227c7174e611" providerId="LiveId" clId="{A10530AB-D4A8-47D1-BEDF-A6D2909483F5}" dt="2025-07-29T15:44:26.617" v="5810" actId="255"/>
          <ac:spMkLst>
            <pc:docMk/>
            <pc:sldMk cId="3946204178" sldId="264"/>
            <ac:spMk id="5" creationId="{47215253-8FE9-A433-596F-BB49A419A10E}"/>
          </ac:spMkLst>
        </pc:spChg>
        <pc:picChg chg="mod">
          <ac:chgData name="priyanshu kumar" userId="5eb6227c7174e611" providerId="LiveId" clId="{A10530AB-D4A8-47D1-BEDF-A6D2909483F5}" dt="2025-07-29T15:43:35.480" v="5795" actId="1076"/>
          <ac:picMkLst>
            <pc:docMk/>
            <pc:sldMk cId="3946204178" sldId="264"/>
            <ac:picMk id="17" creationId="{A2511EE7-D2FC-CA27-B861-CA6548DF157E}"/>
          </ac:picMkLst>
        </pc:picChg>
      </pc:sldChg>
      <pc:sldChg chg="addSp delSp modSp mod">
        <pc:chgData name="priyanshu kumar" userId="5eb6227c7174e611" providerId="LiveId" clId="{A10530AB-D4A8-47D1-BEDF-A6D2909483F5}" dt="2025-07-29T16:58:09.623" v="6668" actId="1037"/>
        <pc:sldMkLst>
          <pc:docMk/>
          <pc:sldMk cId="3056414118" sldId="265"/>
        </pc:sldMkLst>
        <pc:spChg chg="add del mod">
          <ac:chgData name="priyanshu kumar" userId="5eb6227c7174e611" providerId="LiveId" clId="{A10530AB-D4A8-47D1-BEDF-A6D2909483F5}" dt="2025-07-29T15:46:52.562" v="5818"/>
          <ac:spMkLst>
            <pc:docMk/>
            <pc:sldMk cId="3056414118" sldId="265"/>
            <ac:spMk id="2" creationId="{31E72ADF-1E38-3AFD-8593-7E8AF374E961}"/>
          </ac:spMkLst>
        </pc:spChg>
        <pc:spChg chg="add mod">
          <ac:chgData name="priyanshu kumar" userId="5eb6227c7174e611" providerId="LiveId" clId="{A10530AB-D4A8-47D1-BEDF-A6D2909483F5}" dt="2025-07-29T16:58:09.623" v="6668" actId="1037"/>
          <ac:spMkLst>
            <pc:docMk/>
            <pc:sldMk cId="3056414118" sldId="265"/>
            <ac:spMk id="3" creationId="{34F24F3D-ECC9-09D0-5A6B-E7C2D8DA023B}"/>
          </ac:spMkLst>
        </pc:spChg>
        <pc:spChg chg="add mod">
          <ac:chgData name="priyanshu kumar" userId="5eb6227c7174e611" providerId="LiveId" clId="{A10530AB-D4A8-47D1-BEDF-A6D2909483F5}" dt="2025-07-29T15:47:40.489" v="5822" actId="255"/>
          <ac:spMkLst>
            <pc:docMk/>
            <pc:sldMk cId="3056414118" sldId="265"/>
            <ac:spMk id="4" creationId="{9AF57D57-A963-9B64-7CA1-3B1A79509496}"/>
          </ac:spMkLst>
        </pc:spChg>
        <pc:picChg chg="mod">
          <ac:chgData name="priyanshu kumar" userId="5eb6227c7174e611" providerId="LiveId" clId="{A10530AB-D4A8-47D1-BEDF-A6D2909483F5}" dt="2025-07-29T15:46:36.826" v="5813" actId="1076"/>
          <ac:picMkLst>
            <pc:docMk/>
            <pc:sldMk cId="3056414118" sldId="265"/>
            <ac:picMk id="15" creationId="{24953B3A-E205-0525-2F39-A44F072DF37E}"/>
          </ac:picMkLst>
        </pc:picChg>
      </pc:sldChg>
      <pc:sldChg chg="addSp delSp modSp mod">
        <pc:chgData name="priyanshu kumar" userId="5eb6227c7174e611" providerId="LiveId" clId="{A10530AB-D4A8-47D1-BEDF-A6D2909483F5}" dt="2025-07-29T16:58:52.638" v="6685" actId="1037"/>
        <pc:sldMkLst>
          <pc:docMk/>
          <pc:sldMk cId="4010397328" sldId="266"/>
        </pc:sldMkLst>
        <pc:spChg chg="add mod">
          <ac:chgData name="priyanshu kumar" userId="5eb6227c7174e611" providerId="LiveId" clId="{A10530AB-D4A8-47D1-BEDF-A6D2909483F5}" dt="2025-07-29T16:58:52.638" v="6685" actId="1037"/>
          <ac:spMkLst>
            <pc:docMk/>
            <pc:sldMk cId="4010397328" sldId="266"/>
            <ac:spMk id="2" creationId="{127B9C72-A0F8-EA01-0DD7-A950DADACA98}"/>
          </ac:spMkLst>
        </pc:spChg>
        <pc:spChg chg="add mod">
          <ac:chgData name="priyanshu kumar" userId="5eb6227c7174e611" providerId="LiveId" clId="{A10530AB-D4A8-47D1-BEDF-A6D2909483F5}" dt="2025-07-28T16:03:30.023" v="5208" actId="1036"/>
          <ac:spMkLst>
            <pc:docMk/>
            <pc:sldMk cId="4010397328" sldId="266"/>
            <ac:spMk id="5" creationId="{A76A45BD-BD77-D67E-EAC3-E9C5486AA6AD}"/>
          </ac:spMkLst>
        </pc:spChg>
        <pc:spChg chg="add del mod">
          <ac:chgData name="priyanshu kumar" userId="5eb6227c7174e611" providerId="LiveId" clId="{A10530AB-D4A8-47D1-BEDF-A6D2909483F5}" dt="2025-07-29T15:53:51.105" v="6005"/>
          <ac:spMkLst>
            <pc:docMk/>
            <pc:sldMk cId="4010397328" sldId="266"/>
            <ac:spMk id="7" creationId="{B1D4729D-AD03-23C6-7222-D5C36A2BAB16}"/>
          </ac:spMkLst>
        </pc:spChg>
        <pc:spChg chg="add">
          <ac:chgData name="priyanshu kumar" userId="5eb6227c7174e611" providerId="LiveId" clId="{A10530AB-D4A8-47D1-BEDF-A6D2909483F5}" dt="2025-07-29T15:53:23.581" v="5997"/>
          <ac:spMkLst>
            <pc:docMk/>
            <pc:sldMk cId="4010397328" sldId="266"/>
            <ac:spMk id="8" creationId="{41A63270-351C-937D-4600-16BAFDC2898E}"/>
          </ac:spMkLst>
        </pc:spChg>
        <pc:spChg chg="add mod">
          <ac:chgData name="priyanshu kumar" userId="5eb6227c7174e611" providerId="LiveId" clId="{A10530AB-D4A8-47D1-BEDF-A6D2909483F5}" dt="2025-07-29T15:55:02.169" v="6011" actId="255"/>
          <ac:spMkLst>
            <pc:docMk/>
            <pc:sldMk cId="4010397328" sldId="266"/>
            <ac:spMk id="10" creationId="{BF948F18-46B4-606D-1BB4-548C4673F558}"/>
          </ac:spMkLst>
        </pc:spChg>
        <pc:picChg chg="mod">
          <ac:chgData name="priyanshu kumar" userId="5eb6227c7174e611" providerId="LiveId" clId="{A10530AB-D4A8-47D1-BEDF-A6D2909483F5}" dt="2025-07-29T15:56:09.781" v="6016" actId="1076"/>
          <ac:picMkLst>
            <pc:docMk/>
            <pc:sldMk cId="4010397328" sldId="266"/>
            <ac:picMk id="13" creationId="{2B843BF6-5DD4-8FF3-44E3-5C9F88D488FF}"/>
          </ac:picMkLst>
        </pc:picChg>
        <pc:cxnChg chg="add mod">
          <ac:chgData name="priyanshu kumar" userId="5eb6227c7174e611" providerId="LiveId" clId="{A10530AB-D4A8-47D1-BEDF-A6D2909483F5}" dt="2025-07-28T16:03:30.023" v="5208" actId="1036"/>
          <ac:cxnSpMkLst>
            <pc:docMk/>
            <pc:sldMk cId="4010397328" sldId="266"/>
            <ac:cxnSpMk id="3" creationId="{B16A5830-61FE-22C7-58F3-C936D36D2401}"/>
          </ac:cxnSpMkLst>
        </pc:cxnChg>
        <pc:cxnChg chg="add mod">
          <ac:chgData name="priyanshu kumar" userId="5eb6227c7174e611" providerId="LiveId" clId="{A10530AB-D4A8-47D1-BEDF-A6D2909483F5}" dt="2025-07-28T16:03:30.023" v="5208" actId="1036"/>
          <ac:cxnSpMkLst>
            <pc:docMk/>
            <pc:sldMk cId="4010397328" sldId="266"/>
            <ac:cxnSpMk id="4" creationId="{74DF3160-AE81-6B4F-1781-9BE3BEE84B24}"/>
          </ac:cxnSpMkLst>
        </pc:cxnChg>
        <pc:cxnChg chg="add mod">
          <ac:chgData name="priyanshu kumar" userId="5eb6227c7174e611" providerId="LiveId" clId="{A10530AB-D4A8-47D1-BEDF-A6D2909483F5}" dt="2025-07-28T16:03:30.023" v="5208" actId="1036"/>
          <ac:cxnSpMkLst>
            <pc:docMk/>
            <pc:sldMk cId="4010397328" sldId="266"/>
            <ac:cxnSpMk id="6" creationId="{5F78FCC1-55D1-5D2C-5EE4-7E38B78571A1}"/>
          </ac:cxnSpMkLst>
        </pc:cxnChg>
        <pc:cxnChg chg="add mod">
          <ac:chgData name="priyanshu kumar" userId="5eb6227c7174e611" providerId="LiveId" clId="{A10530AB-D4A8-47D1-BEDF-A6D2909483F5}" dt="2025-07-28T16:03:30.023" v="5208" actId="1036"/>
          <ac:cxnSpMkLst>
            <pc:docMk/>
            <pc:sldMk cId="4010397328" sldId="266"/>
            <ac:cxnSpMk id="9" creationId="{AEDC3C07-10E9-662C-7C22-10487885951A}"/>
          </ac:cxnSpMkLst>
        </pc:cxnChg>
        <pc:cxnChg chg="add mod">
          <ac:chgData name="priyanshu kumar" userId="5eb6227c7174e611" providerId="LiveId" clId="{A10530AB-D4A8-47D1-BEDF-A6D2909483F5}" dt="2025-07-28T16:03:30.023" v="5208" actId="1036"/>
          <ac:cxnSpMkLst>
            <pc:docMk/>
            <pc:sldMk cId="4010397328" sldId="266"/>
            <ac:cxnSpMk id="11" creationId="{5C2C8921-1202-EBCA-018D-B7DC58471309}"/>
          </ac:cxnSpMkLst>
        </pc:cxnChg>
      </pc:sldChg>
      <pc:sldChg chg="addSp delSp modSp mod">
        <pc:chgData name="priyanshu kumar" userId="5eb6227c7174e611" providerId="LiveId" clId="{A10530AB-D4A8-47D1-BEDF-A6D2909483F5}" dt="2025-07-29T16:59:25.102" v="6714" actId="1037"/>
        <pc:sldMkLst>
          <pc:docMk/>
          <pc:sldMk cId="4160455724" sldId="267"/>
        </pc:sldMkLst>
        <pc:spChg chg="add del mod">
          <ac:chgData name="priyanshu kumar" userId="5eb6227c7174e611" providerId="LiveId" clId="{A10530AB-D4A8-47D1-BEDF-A6D2909483F5}" dt="2025-07-29T16:00:24.269" v="6029"/>
          <ac:spMkLst>
            <pc:docMk/>
            <pc:sldMk cId="4160455724" sldId="267"/>
            <ac:spMk id="2" creationId="{5EBAB054-0C6C-2419-FCE9-811619511D47}"/>
          </ac:spMkLst>
        </pc:spChg>
        <pc:spChg chg="add mod">
          <ac:chgData name="priyanshu kumar" userId="5eb6227c7174e611" providerId="LiveId" clId="{A10530AB-D4A8-47D1-BEDF-A6D2909483F5}" dt="2025-07-29T16:59:25.102" v="6714" actId="1037"/>
          <ac:spMkLst>
            <pc:docMk/>
            <pc:sldMk cId="4160455724" sldId="267"/>
            <ac:spMk id="3" creationId="{9441DE48-11D9-075F-A877-CEB55736ADA8}"/>
          </ac:spMkLst>
        </pc:spChg>
        <pc:spChg chg="add mod">
          <ac:chgData name="priyanshu kumar" userId="5eb6227c7174e611" providerId="LiveId" clId="{A10530AB-D4A8-47D1-BEDF-A6D2909483F5}" dt="2025-07-29T16:07:48.906" v="6062" actId="1036"/>
          <ac:spMkLst>
            <pc:docMk/>
            <pc:sldMk cId="4160455724" sldId="267"/>
            <ac:spMk id="4" creationId="{455AEC2F-27FA-DFF1-0E3E-AF461B7EA56F}"/>
          </ac:spMkLst>
        </pc:spChg>
        <pc:picChg chg="mod">
          <ac:chgData name="priyanshu kumar" userId="5eb6227c7174e611" providerId="LiveId" clId="{A10530AB-D4A8-47D1-BEDF-A6D2909483F5}" dt="2025-07-29T15:59:05.561" v="6023" actId="1076"/>
          <ac:picMkLst>
            <pc:docMk/>
            <pc:sldMk cId="4160455724" sldId="267"/>
            <ac:picMk id="11" creationId="{DD426AB4-F88E-0625-89EE-F4BF8F9A1AD5}"/>
          </ac:picMkLst>
        </pc:picChg>
      </pc:sldChg>
      <pc:sldChg chg="addSp delSp modSp mod">
        <pc:chgData name="priyanshu kumar" userId="5eb6227c7174e611" providerId="LiveId" clId="{A10530AB-D4A8-47D1-BEDF-A6D2909483F5}" dt="2025-07-29T16:59:54.027" v="6737" actId="14100"/>
        <pc:sldMkLst>
          <pc:docMk/>
          <pc:sldMk cId="1251590768" sldId="268"/>
        </pc:sldMkLst>
        <pc:spChg chg="add del mod">
          <ac:chgData name="priyanshu kumar" userId="5eb6227c7174e611" providerId="LiveId" clId="{A10530AB-D4A8-47D1-BEDF-A6D2909483F5}" dt="2025-07-29T16:17:11.756" v="6074"/>
          <ac:spMkLst>
            <pc:docMk/>
            <pc:sldMk cId="1251590768" sldId="268"/>
            <ac:spMk id="2" creationId="{D0B2948F-3CA3-98F0-98CC-1E7758234578}"/>
          </ac:spMkLst>
        </pc:spChg>
        <pc:spChg chg="add mod">
          <ac:chgData name="priyanshu kumar" userId="5eb6227c7174e611" providerId="LiveId" clId="{A10530AB-D4A8-47D1-BEDF-A6D2909483F5}" dt="2025-07-29T16:59:54.027" v="6737" actId="14100"/>
          <ac:spMkLst>
            <pc:docMk/>
            <pc:sldMk cId="1251590768" sldId="268"/>
            <ac:spMk id="3" creationId="{472D69C4-AE0D-BFF1-DEE3-9A1B1D727E51}"/>
          </ac:spMkLst>
        </pc:spChg>
        <pc:spChg chg="add mod">
          <ac:chgData name="priyanshu kumar" userId="5eb6227c7174e611" providerId="LiveId" clId="{A10530AB-D4A8-47D1-BEDF-A6D2909483F5}" dt="2025-07-29T16:17:35.256" v="6075" actId="1076"/>
          <ac:spMkLst>
            <pc:docMk/>
            <pc:sldMk cId="1251590768" sldId="268"/>
            <ac:spMk id="4" creationId="{9A3C1219-AA86-D82E-A49C-2B32CBB63CBB}"/>
          </ac:spMkLst>
        </pc:spChg>
        <pc:picChg chg="mod">
          <ac:chgData name="priyanshu kumar" userId="5eb6227c7174e611" providerId="LiveId" clId="{A10530AB-D4A8-47D1-BEDF-A6D2909483F5}" dt="2025-07-29T16:14:09.933" v="6065" actId="1076"/>
          <ac:picMkLst>
            <pc:docMk/>
            <pc:sldMk cId="1251590768" sldId="268"/>
            <ac:picMk id="9" creationId="{BBD61430-95DB-A014-7F6F-5938DD65829E}"/>
          </ac:picMkLst>
        </pc:picChg>
      </pc:sldChg>
      <pc:sldChg chg="addSp delSp modSp mod">
        <pc:chgData name="priyanshu kumar" userId="5eb6227c7174e611" providerId="LiveId" clId="{A10530AB-D4A8-47D1-BEDF-A6D2909483F5}" dt="2025-07-29T17:00:50.872" v="6791" actId="1037"/>
        <pc:sldMkLst>
          <pc:docMk/>
          <pc:sldMk cId="59288398" sldId="269"/>
        </pc:sldMkLst>
        <pc:spChg chg="add del mod">
          <ac:chgData name="priyanshu kumar" userId="5eb6227c7174e611" providerId="LiveId" clId="{A10530AB-D4A8-47D1-BEDF-A6D2909483F5}" dt="2025-07-29T16:20:06.072" v="6099"/>
          <ac:spMkLst>
            <pc:docMk/>
            <pc:sldMk cId="59288398" sldId="269"/>
            <ac:spMk id="2" creationId="{D62D864C-5AE7-C981-FCF3-C613DBCBA5D6}"/>
          </ac:spMkLst>
        </pc:spChg>
        <pc:spChg chg="add mod">
          <ac:chgData name="priyanshu kumar" userId="5eb6227c7174e611" providerId="LiveId" clId="{A10530AB-D4A8-47D1-BEDF-A6D2909483F5}" dt="2025-07-29T16:25:48.963" v="6103" actId="1076"/>
          <ac:spMkLst>
            <pc:docMk/>
            <pc:sldMk cId="59288398" sldId="269"/>
            <ac:spMk id="3" creationId="{8A96D745-972C-991A-E7EE-FA3451B1B61B}"/>
          </ac:spMkLst>
        </pc:spChg>
        <pc:spChg chg="add mod">
          <ac:chgData name="priyanshu kumar" userId="5eb6227c7174e611" providerId="LiveId" clId="{A10530AB-D4A8-47D1-BEDF-A6D2909483F5}" dt="2025-07-29T17:00:50.872" v="6791" actId="1037"/>
          <ac:spMkLst>
            <pc:docMk/>
            <pc:sldMk cId="59288398" sldId="269"/>
            <ac:spMk id="4" creationId="{64071080-9508-FE5C-85BC-24BBCC74005B}"/>
          </ac:spMkLst>
        </pc:spChg>
        <pc:spChg chg="add">
          <ac:chgData name="priyanshu kumar" userId="5eb6227c7174e611" providerId="LiveId" clId="{A10530AB-D4A8-47D1-BEDF-A6D2909483F5}" dt="2025-07-29T16:18:31.879" v="6076"/>
          <ac:spMkLst>
            <pc:docMk/>
            <pc:sldMk cId="59288398" sldId="269"/>
            <ac:spMk id="5" creationId="{C344A462-12DF-1AF6-5D1E-C25BC8994298}"/>
          </ac:spMkLst>
        </pc:spChg>
        <pc:spChg chg="add mod">
          <ac:chgData name="priyanshu kumar" userId="5eb6227c7174e611" providerId="LiveId" clId="{A10530AB-D4A8-47D1-BEDF-A6D2909483F5}" dt="2025-07-29T16:25:24.023" v="6102" actId="1076"/>
          <ac:spMkLst>
            <pc:docMk/>
            <pc:sldMk cId="59288398" sldId="269"/>
            <ac:spMk id="6" creationId="{C5C3B596-19DB-202C-21BE-98E79E39BD59}"/>
          </ac:spMkLst>
        </pc:spChg>
        <pc:spChg chg="add mod">
          <ac:chgData name="priyanshu kumar" userId="5eb6227c7174e611" providerId="LiveId" clId="{A10530AB-D4A8-47D1-BEDF-A6D2909483F5}" dt="2025-07-29T16:26:02.244" v="6106" actId="1076"/>
          <ac:spMkLst>
            <pc:docMk/>
            <pc:sldMk cId="59288398" sldId="269"/>
            <ac:spMk id="9" creationId="{9BA19152-FE01-51F3-2C19-9B0085FF9A3D}"/>
          </ac:spMkLst>
        </pc:spChg>
        <pc:picChg chg="mod">
          <ac:chgData name="priyanshu kumar" userId="5eb6227c7174e611" providerId="LiveId" clId="{A10530AB-D4A8-47D1-BEDF-A6D2909483F5}" dt="2025-07-29T16:25:56.431" v="6105" actId="1076"/>
          <ac:picMkLst>
            <pc:docMk/>
            <pc:sldMk cId="59288398" sldId="269"/>
            <ac:picMk id="7" creationId="{7E0D86D5-28AD-2ADE-7B3E-4C56C4474D9C}"/>
          </ac:picMkLst>
        </pc:picChg>
      </pc:sldChg>
      <pc:sldChg chg="addSp delSp modSp new">
        <pc:chgData name="priyanshu kumar" userId="5eb6227c7174e611" providerId="LiveId" clId="{A10530AB-D4A8-47D1-BEDF-A6D2909483F5}" dt="2025-07-29T16:36:03.155" v="6125" actId="1076"/>
        <pc:sldMkLst>
          <pc:docMk/>
          <pc:sldMk cId="1218253998" sldId="270"/>
        </pc:sldMkLst>
        <pc:spChg chg="add mod">
          <ac:chgData name="priyanshu kumar" userId="5eb6227c7174e611" providerId="LiveId" clId="{A10530AB-D4A8-47D1-BEDF-A6D2909483F5}" dt="2025-07-29T16:36:03.155" v="6125" actId="1076"/>
          <ac:spMkLst>
            <pc:docMk/>
            <pc:sldMk cId="1218253998" sldId="270"/>
            <ac:spMk id="2" creationId="{40B15098-DA6E-D5CB-137E-782FA3DE232A}"/>
          </ac:spMkLst>
        </pc:spChg>
        <pc:spChg chg="add del">
          <ac:chgData name="priyanshu kumar" userId="5eb6227c7174e611" providerId="LiveId" clId="{A10530AB-D4A8-47D1-BEDF-A6D2909483F5}" dt="2025-07-29T16:35:25.943" v="6121" actId="478"/>
          <ac:spMkLst>
            <pc:docMk/>
            <pc:sldMk cId="1218253998" sldId="270"/>
            <ac:spMk id="3" creationId="{A7C0CFCF-E67B-B5D7-63CE-322BD4B9574F}"/>
          </ac:spMkLst>
        </pc:spChg>
        <pc:spChg chg="add mod">
          <ac:chgData name="priyanshu kumar" userId="5eb6227c7174e611" providerId="LiveId" clId="{A10530AB-D4A8-47D1-BEDF-A6D2909483F5}" dt="2025-07-29T16:36:03.155" v="6125" actId="1076"/>
          <ac:spMkLst>
            <pc:docMk/>
            <pc:sldMk cId="1218253998" sldId="270"/>
            <ac:spMk id="4" creationId="{45D3E641-C085-2E37-94CB-D32BF0BE3516}"/>
          </ac:spMkLst>
        </pc:spChg>
        <pc:spChg chg="add del">
          <ac:chgData name="priyanshu kumar" userId="5eb6227c7174e611" providerId="LiveId" clId="{A10530AB-D4A8-47D1-BEDF-A6D2909483F5}" dt="2025-07-29T16:35:20.547" v="6119" actId="478"/>
          <ac:spMkLst>
            <pc:docMk/>
            <pc:sldMk cId="1218253998" sldId="270"/>
            <ac:spMk id="5" creationId="{9E8DF8B8-9849-D394-C3DE-707B407429BB}"/>
          </ac:spMkLst>
        </pc:spChg>
        <pc:spChg chg="add del mod">
          <ac:chgData name="priyanshu kumar" userId="5eb6227c7174e611" providerId="LiveId" clId="{A10530AB-D4A8-47D1-BEDF-A6D2909483F5}" dt="2025-07-29T16:36:03.155" v="6125" actId="1076"/>
          <ac:spMkLst>
            <pc:docMk/>
            <pc:sldMk cId="1218253998" sldId="270"/>
            <ac:spMk id="6" creationId="{1E4931A4-4989-0281-5FF4-7E955107FB0B}"/>
          </ac:spMkLst>
        </pc:spChg>
        <pc:spChg chg="add del">
          <ac:chgData name="priyanshu kumar" userId="5eb6227c7174e611" providerId="LiveId" clId="{A10530AB-D4A8-47D1-BEDF-A6D2909483F5}" dt="2025-07-29T16:35:23.589" v="6120" actId="478"/>
          <ac:spMkLst>
            <pc:docMk/>
            <pc:sldMk cId="1218253998" sldId="270"/>
            <ac:spMk id="7" creationId="{4C438FB3-AD11-9906-6909-0A21DE5F56D4}"/>
          </ac:spMkLst>
        </pc:spChg>
        <pc:spChg chg="mod">
          <ac:chgData name="priyanshu kumar" userId="5eb6227c7174e611" providerId="LiveId" clId="{A10530AB-D4A8-47D1-BEDF-A6D2909483F5}" dt="2025-07-29T16:36:03.155" v="6125" actId="1076"/>
          <ac:spMkLst>
            <pc:docMk/>
            <pc:sldMk cId="1218253998" sldId="270"/>
            <ac:spMk id="8" creationId="{B91F6B57-8D45-4E56-1A27-51D138EC07DB}"/>
          </ac:spMkLst>
        </pc:spChg>
        <pc:spChg chg="add del">
          <ac:chgData name="priyanshu kumar" userId="5eb6227c7174e611" providerId="LiveId" clId="{A10530AB-D4A8-47D1-BEDF-A6D2909483F5}" dt="2025-07-29T16:35:05.306" v="6114" actId="478"/>
          <ac:spMkLst>
            <pc:docMk/>
            <pc:sldMk cId="1218253998" sldId="270"/>
            <ac:spMk id="9" creationId="{9F7F37B7-61A3-E653-4772-0BB64E61565E}"/>
          </ac:spMkLst>
        </pc:spChg>
        <pc:spChg chg="add mod">
          <ac:chgData name="priyanshu kumar" userId="5eb6227c7174e611" providerId="LiveId" clId="{A10530AB-D4A8-47D1-BEDF-A6D2909483F5}" dt="2025-07-29T16:36:03.155" v="6125" actId="1076"/>
          <ac:spMkLst>
            <pc:docMk/>
            <pc:sldMk cId="1218253998" sldId="270"/>
            <ac:spMk id="10" creationId="{F6E544F8-D92B-BEBB-62D4-BAFFB9F6D6BC}"/>
          </ac:spMkLst>
        </pc:spChg>
        <pc:spChg chg="add del mod">
          <ac:chgData name="priyanshu kumar" userId="5eb6227c7174e611" providerId="LiveId" clId="{A10530AB-D4A8-47D1-BEDF-A6D2909483F5}" dt="2025-07-29T16:34:54.841" v="6111" actId="478"/>
          <ac:spMkLst>
            <pc:docMk/>
            <pc:sldMk cId="1218253998" sldId="270"/>
            <ac:spMk id="11" creationId="{3D5D605F-8D1A-F4ED-BCBF-8819F1BDA5E4}"/>
          </ac:spMkLst>
        </pc:spChg>
        <pc:spChg chg="add mod">
          <ac:chgData name="priyanshu kumar" userId="5eb6227c7174e611" providerId="LiveId" clId="{A10530AB-D4A8-47D1-BEDF-A6D2909483F5}" dt="2025-07-29T16:36:03.155" v="6125" actId="1076"/>
          <ac:spMkLst>
            <pc:docMk/>
            <pc:sldMk cId="1218253998" sldId="270"/>
            <ac:spMk id="12" creationId="{3AD4337F-2B96-BFC9-E839-061A8371D781}"/>
          </ac:spMkLst>
        </pc:spChg>
      </pc:sldChg>
      <pc:sldChg chg="addSp modSp new mod">
        <pc:chgData name="priyanshu kumar" userId="5eb6227c7174e611" providerId="LiveId" clId="{A10530AB-D4A8-47D1-BEDF-A6D2909483F5}" dt="2025-07-29T16:40:09.142" v="6134" actId="14100"/>
        <pc:sldMkLst>
          <pc:docMk/>
          <pc:sldMk cId="2760415493" sldId="271"/>
        </pc:sldMkLst>
        <pc:spChg chg="add mod">
          <ac:chgData name="priyanshu kumar" userId="5eb6227c7174e611" providerId="LiveId" clId="{A10530AB-D4A8-47D1-BEDF-A6D2909483F5}" dt="2025-07-29T16:40:09.142" v="6134" actId="14100"/>
          <ac:spMkLst>
            <pc:docMk/>
            <pc:sldMk cId="2760415493" sldId="271"/>
            <ac:spMk id="3" creationId="{AB10F077-A067-9DA0-6C2D-C13439DA8299}"/>
          </ac:spMkLst>
        </pc:spChg>
      </pc:sldChg>
      <pc:sldChg chg="addSp modSp new mod ord">
        <pc:chgData name="priyanshu kumar" userId="5eb6227c7174e611" providerId="LiveId" clId="{A10530AB-D4A8-47D1-BEDF-A6D2909483F5}" dt="2025-07-29T16:41:37.247" v="6141" actId="14100"/>
        <pc:sldMkLst>
          <pc:docMk/>
          <pc:sldMk cId="1689041216" sldId="272"/>
        </pc:sldMkLst>
        <pc:spChg chg="add mod">
          <ac:chgData name="priyanshu kumar" userId="5eb6227c7174e611" providerId="LiveId" clId="{A10530AB-D4A8-47D1-BEDF-A6D2909483F5}" dt="2025-07-29T16:41:37.247" v="6141" actId="14100"/>
          <ac:spMkLst>
            <pc:docMk/>
            <pc:sldMk cId="1689041216" sldId="272"/>
            <ac:spMk id="3" creationId="{2413D86A-B671-795C-7110-8210C4B9EE7B}"/>
          </ac:spMkLst>
        </pc:spChg>
      </pc:sldChg>
      <pc:sldChg chg="addSp modSp new mod ord">
        <pc:chgData name="priyanshu kumar" userId="5eb6227c7174e611" providerId="LiveId" clId="{A10530AB-D4A8-47D1-BEDF-A6D2909483F5}" dt="2025-07-29T17:16:27.953" v="6847" actId="14100"/>
        <pc:sldMkLst>
          <pc:docMk/>
          <pc:sldMk cId="2863366347" sldId="273"/>
        </pc:sldMkLst>
        <pc:spChg chg="add mod">
          <ac:chgData name="priyanshu kumar" userId="5eb6227c7174e611" providerId="LiveId" clId="{A10530AB-D4A8-47D1-BEDF-A6D2909483F5}" dt="2025-07-29T16:47:29.682" v="6245" actId="21"/>
          <ac:spMkLst>
            <pc:docMk/>
            <pc:sldMk cId="2863366347" sldId="273"/>
            <ac:spMk id="2" creationId="{F6779D5E-029B-C598-8819-9CFEB3C88105}"/>
          </ac:spMkLst>
        </pc:spChg>
        <pc:spChg chg="add mod">
          <ac:chgData name="priyanshu kumar" userId="5eb6227c7174e611" providerId="LiveId" clId="{A10530AB-D4A8-47D1-BEDF-A6D2909483F5}" dt="2025-07-29T16:48:05.872" v="6249" actId="255"/>
          <ac:spMkLst>
            <pc:docMk/>
            <pc:sldMk cId="2863366347" sldId="273"/>
            <ac:spMk id="4" creationId="{E78299C9-7C8A-0F53-BD07-137D207839BD}"/>
          </ac:spMkLst>
        </pc:spChg>
        <pc:spChg chg="add mod">
          <ac:chgData name="priyanshu kumar" userId="5eb6227c7174e611" providerId="LiveId" clId="{A10530AB-D4A8-47D1-BEDF-A6D2909483F5}" dt="2025-07-29T17:16:27.953" v="6847" actId="14100"/>
          <ac:spMkLst>
            <pc:docMk/>
            <pc:sldMk cId="2863366347" sldId="273"/>
            <ac:spMk id="5" creationId="{ACD4A70E-53D6-914A-DA89-8F466A81C51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B441978-940B-465D-BBFB-CCF759E209D4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5AAF9DD-76AF-4185-8298-EF58E8AE0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498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1978-940B-465D-BBFB-CCF759E209D4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F9DD-76AF-4185-8298-EF58E8AE0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40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B441978-940B-465D-BBFB-CCF759E209D4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5AAF9DD-76AF-4185-8298-EF58E8AE0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471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B441978-940B-465D-BBFB-CCF759E209D4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5AAF9DD-76AF-4185-8298-EF58E8AE041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14460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B441978-940B-465D-BBFB-CCF759E209D4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5AAF9DD-76AF-4185-8298-EF58E8AE0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72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1978-940B-465D-BBFB-CCF759E209D4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F9DD-76AF-4185-8298-EF58E8AE0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466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1978-940B-465D-BBFB-CCF759E209D4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F9DD-76AF-4185-8298-EF58E8AE0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083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1978-940B-465D-BBFB-CCF759E209D4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F9DD-76AF-4185-8298-EF58E8AE0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0085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B441978-940B-465D-BBFB-CCF759E209D4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5AAF9DD-76AF-4185-8298-EF58E8AE0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95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1978-940B-465D-BBFB-CCF759E209D4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F9DD-76AF-4185-8298-EF58E8AE0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75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B441978-940B-465D-BBFB-CCF759E209D4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5AAF9DD-76AF-4185-8298-EF58E8AE0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27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1978-940B-465D-BBFB-CCF759E209D4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F9DD-76AF-4185-8298-EF58E8AE0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670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1978-940B-465D-BBFB-CCF759E209D4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F9DD-76AF-4185-8298-EF58E8AE0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42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1978-940B-465D-BBFB-CCF759E209D4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F9DD-76AF-4185-8298-EF58E8AE0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27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1978-940B-465D-BBFB-CCF759E209D4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F9DD-76AF-4185-8298-EF58E8AE0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896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1978-940B-465D-BBFB-CCF759E209D4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F9DD-76AF-4185-8298-EF58E8AE0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03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1978-940B-465D-BBFB-CCF759E209D4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AF9DD-76AF-4185-8298-EF58E8AE0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71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41978-940B-465D-BBFB-CCF759E209D4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AF9DD-76AF-4185-8298-EF58E8AE04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7567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779D5E-029B-C598-8819-9CFEB3C88105}"/>
              </a:ext>
            </a:extLst>
          </p:cNvPr>
          <p:cNvSpPr txBox="1"/>
          <p:nvPr/>
        </p:nvSpPr>
        <p:spPr>
          <a:xfrm>
            <a:off x="213360" y="772160"/>
            <a:ext cx="7457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Exploring Electric Vehicles Through Data</a:t>
            </a:r>
          </a:p>
          <a:p>
            <a:r>
              <a:rPr lang="en-US" sz="3200" dirty="0"/>
              <a:t>                 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8299C9-7C8A-0F53-BD07-137D207839BD}"/>
              </a:ext>
            </a:extLst>
          </p:cNvPr>
          <p:cNvSpPr txBox="1"/>
          <p:nvPr/>
        </p:nvSpPr>
        <p:spPr>
          <a:xfrm>
            <a:off x="6096000" y="1526212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 Demo Report on Trends, Technology, and Brand Performance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4A70E-53D6-914A-DA89-8F466A81C51E}"/>
              </a:ext>
            </a:extLst>
          </p:cNvPr>
          <p:cNvSpPr txBox="1"/>
          <p:nvPr/>
        </p:nvSpPr>
        <p:spPr>
          <a:xfrm>
            <a:off x="9966960" y="5896709"/>
            <a:ext cx="2225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: 29 July 2025</a:t>
            </a:r>
          </a:p>
          <a:p>
            <a:r>
              <a:rPr lang="en-US" dirty="0"/>
              <a:t>Name : Priyanshu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3366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776D435-22E0-32C3-B836-CEDD84126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79637"/>
            <a:ext cx="12192001" cy="45305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15E853-5108-AEE5-0947-E36E8D13C9D0}"/>
              </a:ext>
            </a:extLst>
          </p:cNvPr>
          <p:cNvSpPr txBox="1"/>
          <p:nvPr/>
        </p:nvSpPr>
        <p:spPr>
          <a:xfrm>
            <a:off x="71121" y="71121"/>
            <a:ext cx="5171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Brand VS Max. and min. of acceleration from 0 to 100 in sec</a:t>
            </a:r>
            <a:endParaRPr lang="en-IN" sz="2800" b="1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EC9CC96-967A-B27A-71CF-B8B6050AC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11168"/>
            <a:ext cx="6417141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Cars with the Slowest Acceleration (0–100 km/h in Seconds)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🐢 Slowest Acceleration (Maximum Time):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   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Dacia Spring Electric 45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19.10 sec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🚶‍♂️ Second Slowest: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   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Renault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Kangoo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Grand E-Tech Electric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13.30 sec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🧠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Note: Higher acceleration time = slower speed pickup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9DED9BED-A85C-BDDD-9B3E-42B199443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7141" y="1342754"/>
            <a:ext cx="5560494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Top Electric Cars with the Fastest Acceleration (0–100 km/h)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⚡ Fastest Acceleration (Minimum Time):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Porsche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Taycan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Turbo GT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Weissach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2.20 sec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🔥 Close Competitors (2.70 sec):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Tesla Model X Plaid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Maserati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GranTurismo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Folgore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Porsche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Taycan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Turbo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🏁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Lower acceleration time = quicker launch. These are the beasts of electric speed!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050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2511EE7-D2FC-CA27-B861-CA6548DF1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9043"/>
            <a:ext cx="7914968" cy="3429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F4A5D3-86EC-5795-1479-1243DF63FA2C}"/>
              </a:ext>
            </a:extLst>
          </p:cNvPr>
          <p:cNvSpPr txBox="1"/>
          <p:nvPr/>
        </p:nvSpPr>
        <p:spPr>
          <a:xfrm>
            <a:off x="74396" y="68580"/>
            <a:ext cx="7914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Brand VS Maximum  of fast charging power </a:t>
            </a:r>
            <a:r>
              <a:rPr lang="en-US" sz="2800" b="1" dirty="0" err="1"/>
              <a:t>Kw_Dc</a:t>
            </a:r>
            <a:endParaRPr lang="en-IN" sz="2800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7215253-8FE9-A433-596F-BB49A419A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58" y="4154182"/>
            <a:ext cx="1130558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 Charging Power Analysis (kW DC)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🔼 Maximum Fast Charging Power: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Porsche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281 kW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🔽 Minimum Fast Charging Power: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Dacia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29 kW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📊 Brand Distribution vs. Average: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24 brands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have fast charging power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above the average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35 brands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fall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below the average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💡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Majority of car brands offer lower-than-average fast charging speeds, indicating room for improvement in charging infrastructure or battery compatibility.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204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4953B3A-E205-0525-2F39-A44F072DF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6245"/>
            <a:ext cx="6096000" cy="34228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F24F3D-ECC9-09D0-5A6B-E7C2D8DA023B}"/>
              </a:ext>
            </a:extLst>
          </p:cNvPr>
          <p:cNvSpPr txBox="1"/>
          <p:nvPr/>
        </p:nvSpPr>
        <p:spPr>
          <a:xfrm>
            <a:off x="71120" y="67391"/>
            <a:ext cx="531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Brand VS Efficiency </a:t>
            </a:r>
            <a:r>
              <a:rPr lang="en-US" sz="2800" b="1" dirty="0" err="1"/>
              <a:t>Wh</a:t>
            </a:r>
            <a:r>
              <a:rPr lang="en-US" sz="2800" b="1" dirty="0"/>
              <a:t> per Km</a:t>
            </a:r>
            <a:endParaRPr lang="en-IN" sz="28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F57D57-A963-9B64-7CA1-3B1A79509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40080"/>
            <a:ext cx="1146660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Efficient Electric Cars (Based on Energy Consumption)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Most Efficient Car: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Dacia Spring Electric 45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❌ Least Efficient Car: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Hyundai INSTER Standard Range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💡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Efficiency is measured by how little energy (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/km) the car uses — lower values indicate higher efficiency.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414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B843BF6-5DD4-8FF3-44E3-5C9F88D48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9872"/>
            <a:ext cx="6096000" cy="3432202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6A5830-61FE-22C7-58F3-C936D36D2401}"/>
              </a:ext>
            </a:extLst>
          </p:cNvPr>
          <p:cNvCxnSpPr>
            <a:cxnSpLocks/>
          </p:cNvCxnSpPr>
          <p:nvPr/>
        </p:nvCxnSpPr>
        <p:spPr>
          <a:xfrm>
            <a:off x="868680" y="1179872"/>
            <a:ext cx="0" cy="321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F78FCC1-55D1-5D2C-5EE4-7E38B78571A1}"/>
              </a:ext>
            </a:extLst>
          </p:cNvPr>
          <p:cNvCxnSpPr/>
          <p:nvPr/>
        </p:nvCxnSpPr>
        <p:spPr>
          <a:xfrm>
            <a:off x="1981200" y="1179872"/>
            <a:ext cx="0" cy="3215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DC3C07-10E9-662C-7C22-10487885951A}"/>
              </a:ext>
            </a:extLst>
          </p:cNvPr>
          <p:cNvCxnSpPr/>
          <p:nvPr/>
        </p:nvCxnSpPr>
        <p:spPr>
          <a:xfrm>
            <a:off x="281940" y="2216192"/>
            <a:ext cx="5814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2C8921-1202-EBCA-018D-B7DC58471309}"/>
              </a:ext>
            </a:extLst>
          </p:cNvPr>
          <p:cNvCxnSpPr/>
          <p:nvPr/>
        </p:nvCxnSpPr>
        <p:spPr>
          <a:xfrm>
            <a:off x="281940" y="3359192"/>
            <a:ext cx="58140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4DF3160-AE81-6B4F-1781-9BE3BEE84B24}"/>
              </a:ext>
            </a:extLst>
          </p:cNvPr>
          <p:cNvCxnSpPr/>
          <p:nvPr/>
        </p:nvCxnSpPr>
        <p:spPr>
          <a:xfrm flipH="1">
            <a:off x="1622323" y="2949678"/>
            <a:ext cx="2605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76A45BD-BD77-D67E-EAC3-E9C5486AA6AD}"/>
              </a:ext>
            </a:extLst>
          </p:cNvPr>
          <p:cNvSpPr txBox="1"/>
          <p:nvPr/>
        </p:nvSpPr>
        <p:spPr>
          <a:xfrm>
            <a:off x="4131271" y="2711307"/>
            <a:ext cx="75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7B9C72-A0F8-EA01-0DD7-A950DADACA98}"/>
              </a:ext>
            </a:extLst>
          </p:cNvPr>
          <p:cNvSpPr txBox="1"/>
          <p:nvPr/>
        </p:nvSpPr>
        <p:spPr>
          <a:xfrm>
            <a:off x="71038" y="67156"/>
            <a:ext cx="6235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Efficiency VS Range</a:t>
            </a:r>
            <a:endParaRPr lang="en-IN" sz="2800" b="1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F948F18-46B4-606D-1BB4-548C4673F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38" y="4862521"/>
            <a:ext cx="9863967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High-Density Efficiency Cluster (Zone 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Zone 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represents the area with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frequency of data points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where: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ranges from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140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/km to 190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/km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Driving Range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falls between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300 km and 530 km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💡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range indicates the most common balance between energy consumption and range in current electric vehicle models.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397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D426AB4-F88E-0625-89EE-F4BF8F9A1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2984"/>
            <a:ext cx="6096000" cy="3429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41DE48-11D9-075F-A877-CEB55736ADA8}"/>
              </a:ext>
            </a:extLst>
          </p:cNvPr>
          <p:cNvSpPr txBox="1"/>
          <p:nvPr/>
        </p:nvSpPr>
        <p:spPr>
          <a:xfrm>
            <a:off x="71120" y="71120"/>
            <a:ext cx="807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Drivetrain with segment VS count of segment</a:t>
            </a:r>
            <a:endParaRPr lang="en-IN" sz="28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55AEC2F-27FA-DFF1-0E3E-AF461B7EA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3298745"/>
            <a:ext cx="609599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Segment Distribution by Drivetrain (AWD/RWD)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🔼 Highest Count in AWD: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Segment F – Luxury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42 vehicles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🔽 Lowest Count in AWD/RWD: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Segments with only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 vehicle each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➤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 – Medium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 – Sports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 – Luxury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 – Compact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📊 Segment Count vs Average: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19 segments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have a count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below the average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14 segments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above the average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💡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Luxury vehicles dominate AWD offerings, while some segments like sports and compact appear less frequently in AWD/RWD setups.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455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BD61430-95DB-A014-7F6F-5938DD658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910"/>
            <a:ext cx="6095999" cy="3429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2D69C4-AE0D-BFF1-DEE3-9A1B1D727E51}"/>
              </a:ext>
            </a:extLst>
          </p:cNvPr>
          <p:cNvSpPr txBox="1"/>
          <p:nvPr/>
        </p:nvSpPr>
        <p:spPr>
          <a:xfrm>
            <a:off x="67515" y="66204"/>
            <a:ext cx="712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Car body type VS cargo volume in </a:t>
            </a:r>
            <a:r>
              <a:rPr lang="en-US" sz="2800" b="1" dirty="0" err="1"/>
              <a:t>litre</a:t>
            </a:r>
            <a:endParaRPr lang="en-IN" sz="28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3C1219-AA86-D82E-A49C-2B32CBB63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55" y="4564004"/>
            <a:ext cx="1170038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Cargo Volume by Car Body Type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🔼 Maximum Cargo Volume: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Small Passenger Van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882.62 Liters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🔽 Minimum Cargo Volume: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Cabriolet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203.80 Liters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💡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Vans offer the highest practicality in storage space, while cabriolets trade cargo capacity for design and performance.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590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0D86D5-28AD-2ADE-7B3E-4C56C4474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1552"/>
            <a:ext cx="6096000" cy="3428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96D745-972C-991A-E7EE-FA3451B1B61B}"/>
              </a:ext>
            </a:extLst>
          </p:cNvPr>
          <p:cNvSpPr txBox="1"/>
          <p:nvPr/>
        </p:nvSpPr>
        <p:spPr>
          <a:xfrm>
            <a:off x="6174660" y="5423720"/>
            <a:ext cx="5803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large gap suggests Mercedes-Benz is taking a </a:t>
            </a:r>
            <a:r>
              <a:rPr lang="en-US" b="1" dirty="0"/>
              <a:t>highly diversified battery strategy</a:t>
            </a:r>
            <a:r>
              <a:rPr lang="en-US" dirty="0"/>
              <a:t>, possibly aiming to optimize across segments, regions, or performance classes. Audi, while still diverse, has a noticeably more focused approach.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71080-9508-FE5C-85BC-24BBCC74005B}"/>
              </a:ext>
            </a:extLst>
          </p:cNvPr>
          <p:cNvSpPr txBox="1"/>
          <p:nvPr/>
        </p:nvSpPr>
        <p:spPr>
          <a:xfrm>
            <a:off x="66286" y="70566"/>
            <a:ext cx="5882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Brand VS count of battery type</a:t>
            </a:r>
            <a:endParaRPr lang="en-IN" sz="2800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5C3B596-19DB-202C-21BE-98E79E39B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4660" y="0"/>
            <a:ext cx="5535562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Battery Type Distribution by Brand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🏆 Most Diverse Battery Types: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Mercedes-Benz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42 different battery types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(Leading in battery versatility and innovation)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🥈 Second Highest Variety: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28 battery types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(Indicating strong portfolio depth)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🔽 Minimum Variety (Only 1 Battery Type):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Brands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Cadillac,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Elaris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Firefly, Honda, Jaguar, KGM, Lancia, Lynk &amp; Co, Maxus,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Omoda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Rolls-Royce, Subaru,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Voyah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💡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Luxury and legacy brands like Mercedes-Benz and Audi are leading in battery diversity, whereas niche or newer market entrants stick to a single solution.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A19152-FE01-51F3-2C19-9B0085FF9A3D}"/>
              </a:ext>
            </a:extLst>
          </p:cNvPr>
          <p:cNvSpPr txBox="1"/>
          <p:nvPr/>
        </p:nvSpPr>
        <p:spPr>
          <a:xfrm>
            <a:off x="0" y="454655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🔍 </a:t>
            </a:r>
            <a:r>
              <a:rPr lang="en-US" b="1" dirty="0"/>
              <a:t>Observation:</a:t>
            </a:r>
            <a:br>
              <a:rPr lang="en-US" dirty="0"/>
            </a:br>
            <a:r>
              <a:rPr lang="en-US" dirty="0"/>
              <a:t>There is a </a:t>
            </a:r>
            <a:r>
              <a:rPr lang="en-US" b="1" dirty="0"/>
              <a:t>significant drop</a:t>
            </a:r>
            <a:r>
              <a:rPr lang="en-US" dirty="0"/>
              <a:t> in the number of battery types used by brands: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Mercedes-Benz</a:t>
            </a:r>
            <a:r>
              <a:rPr lang="en-US" dirty="0"/>
              <a:t> leads with </a:t>
            </a:r>
            <a:r>
              <a:rPr lang="en-US" b="1" dirty="0"/>
              <a:t>42 battery types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next in line, </a:t>
            </a:r>
            <a:r>
              <a:rPr lang="en-US" b="1" dirty="0"/>
              <a:t>Audi</a:t>
            </a:r>
            <a:r>
              <a:rPr lang="en-US" dirty="0"/>
              <a:t>, uses only </a:t>
            </a:r>
            <a:r>
              <a:rPr lang="en-US" b="1" dirty="0"/>
              <a:t>28 types</a:t>
            </a:r>
            <a:br>
              <a:rPr lang="en-US" dirty="0"/>
            </a:br>
            <a:r>
              <a:rPr lang="en-US" dirty="0"/>
              <a:t>➡️ A </a:t>
            </a:r>
            <a:r>
              <a:rPr lang="en-US" b="1" dirty="0"/>
              <a:t>sharp decline of 14 battery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88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B15098-DA6E-D5CB-137E-782FA3DE2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781"/>
            <a:ext cx="6526146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Combined Insights – What the Data Tells 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1. Dacia – Best in Efficiency, Not in Speed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Dacia Spring Electric 45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efficient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car (lowest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/km).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But it also has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slowest acceleration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(0–100 km/h in 19.10 sec).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🔁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Dacia focuses on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energy-saving and economy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not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3E641-C085-2E37-94CB-D32BF0BE3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92768"/>
            <a:ext cx="914224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2. Power vs. Efficiency – Often a Trade-off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Brands that offer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acceleration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(like sports or luxury cars) often have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 efficiency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(higher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/km).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Hyundai INSTER has lower efficiency compared to Dacia but may offer better acceleration or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4931A4-4989-0281-5FF4-7E955107F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3198"/>
            <a:ext cx="1032686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3. Segment Influence Is Clear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Luxury (F-Segment)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dominates AWD configurations (42 cars), indicating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 premium cars focus on power/performance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Compact or medium segments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have limited AWD, aligning with their economy and efficiency goals.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1F6B57-8D45-4E56-1A27-51D138EC0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97120"/>
            <a:ext cx="729719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4. Battery Diversity = Brand Strategy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Mercedes-Benz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leads with 42 different battery types – a sign of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broad product range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other brands have far fewer, suggesting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focused or budgeted offerings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544F8-D92B-BEBB-62D4-BAFFB9F6D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12472"/>
            <a:ext cx="826380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5. Range vs Efficiency Cluster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cars fall between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140–190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/km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range of 300–530 km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range is where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majority of consumer-focused EVs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lie — a balance of range and consumption.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D4337F-2B96-BFC9-E839-061A8371D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42747"/>
            <a:ext cx="687880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6. Cargo Volume and Purpose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Vans and family cars like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small passenger vans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have highest cargo space.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Cabriolets (convertibles)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have the lowest — showing how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impacts utility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253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10F077-A067-9DA0-6C2D-C13439DA8299}"/>
              </a:ext>
            </a:extLst>
          </p:cNvPr>
          <p:cNvSpPr txBox="1"/>
          <p:nvPr/>
        </p:nvSpPr>
        <p:spPr>
          <a:xfrm>
            <a:off x="853440" y="1037997"/>
            <a:ext cx="943864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b="1" dirty="0"/>
              <a:t>Thank You for Your Time and Attention!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 hope the insights shared today gave you a deeper understanding of electric vehicle trends across brands, efficiency, performance, and technology.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Special thanks for your interest and curiosity – it drives meaningful discussions and innovation.</a:t>
            </a:r>
          </a:p>
        </p:txBody>
      </p:sp>
    </p:spTree>
    <p:extLst>
      <p:ext uri="{BB962C8B-B14F-4D97-AF65-F5344CB8AC3E}">
        <p14:creationId xmlns:p14="http://schemas.microsoft.com/office/powerpoint/2010/main" val="276041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13D86A-B671-795C-7110-8210C4B9EE7B}"/>
              </a:ext>
            </a:extLst>
          </p:cNvPr>
          <p:cNvSpPr txBox="1"/>
          <p:nvPr/>
        </p:nvSpPr>
        <p:spPr>
          <a:xfrm>
            <a:off x="375920" y="415558"/>
            <a:ext cx="967232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1" dirty="0"/>
              <a:t>Exploring the Electric Vehicle Landscape with Power BI</a:t>
            </a:r>
            <a:endParaRPr lang="en-IN" sz="2400" dirty="0"/>
          </a:p>
          <a:p>
            <a:pPr>
              <a:buNone/>
            </a:pPr>
            <a:r>
              <a:rPr lang="en-IN" sz="2400" dirty="0"/>
              <a:t>🔍 </a:t>
            </a:r>
            <a:r>
              <a:rPr lang="en-IN" sz="2400" b="1" dirty="0"/>
              <a:t>What this presentation covers: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Efficiency trends across EV brands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Battery types, charging power, and segment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Range distribution and acceleration comparisons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Real-world insights using interactive dashboards</a:t>
            </a:r>
          </a:p>
          <a:p>
            <a:r>
              <a:rPr lang="en-IN" sz="2400" dirty="0"/>
              <a:t>📊 </a:t>
            </a:r>
            <a:r>
              <a:rPr lang="en-IN" sz="2400" b="1" dirty="0"/>
              <a:t>Tools Used:</a:t>
            </a:r>
            <a:r>
              <a:rPr lang="en-IN" sz="2400" dirty="0"/>
              <a:t> Microsoft Power BI, Excel</a:t>
            </a:r>
            <a:br>
              <a:rPr lang="en-IN" sz="2400" dirty="0"/>
            </a:br>
            <a:r>
              <a:rPr lang="en-IN" sz="2400" dirty="0"/>
              <a:t>📁 </a:t>
            </a:r>
            <a:r>
              <a:rPr lang="en-IN" sz="2400" b="1" dirty="0"/>
              <a:t>Dataset:</a:t>
            </a:r>
            <a:r>
              <a:rPr lang="en-IN" sz="2400" dirty="0"/>
              <a:t> Electric Vehicle Specifications (Global Market)</a:t>
            </a:r>
          </a:p>
        </p:txBody>
      </p:sp>
    </p:spTree>
    <p:extLst>
      <p:ext uri="{BB962C8B-B14F-4D97-AF65-F5344CB8AC3E}">
        <p14:creationId xmlns:p14="http://schemas.microsoft.com/office/powerpoint/2010/main" val="168904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C4B4CCCD-5A40-175C-B9FE-7FDF085D3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9180"/>
            <a:ext cx="7497091" cy="41885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B24471-E1DA-DFBF-203D-BC78230E5136}"/>
              </a:ext>
            </a:extLst>
          </p:cNvPr>
          <p:cNvSpPr txBox="1"/>
          <p:nvPr/>
        </p:nvSpPr>
        <p:spPr>
          <a:xfrm>
            <a:off x="7626096" y="1059180"/>
            <a:ext cx="4431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🚗 Towing Capacity Analysis of Car Brands</a:t>
            </a:r>
          </a:p>
          <a:p>
            <a:r>
              <a:rPr lang="en-IN" b="1" dirty="0"/>
              <a:t>🔹 Maximum Towing Capacity : 2500 kg</a:t>
            </a:r>
            <a:br>
              <a:rPr lang="en-IN" dirty="0"/>
            </a:br>
            <a:r>
              <a:rPr lang="en-IN" dirty="0"/>
              <a:t>➤ Brands: </a:t>
            </a:r>
            <a:r>
              <a:rPr lang="en-IN" b="1" dirty="0"/>
              <a:t>BMW</a:t>
            </a:r>
            <a:r>
              <a:rPr lang="en-IN" dirty="0"/>
              <a:t>, </a:t>
            </a:r>
            <a:r>
              <a:rPr lang="en-IN" b="1" dirty="0"/>
              <a:t>Hyundai</a:t>
            </a:r>
            <a:r>
              <a:rPr lang="en-IN" dirty="0"/>
              <a:t>, </a:t>
            </a:r>
            <a:r>
              <a:rPr lang="en-IN" b="1" dirty="0"/>
              <a:t>Kia</a:t>
            </a:r>
          </a:p>
          <a:p>
            <a:endParaRPr lang="en-IN" dirty="0"/>
          </a:p>
          <a:p>
            <a:r>
              <a:rPr lang="en-IN" b="1" dirty="0"/>
              <a:t>🔹 Zero Towing Capacity : 0 kg</a:t>
            </a:r>
            <a:br>
              <a:rPr lang="en-IN" dirty="0"/>
            </a:br>
            <a:r>
              <a:rPr lang="en-IN" dirty="0"/>
              <a:t>➤ Brands: </a:t>
            </a:r>
            <a:r>
              <a:rPr lang="en-IN" b="1" dirty="0"/>
              <a:t>Abarth</a:t>
            </a:r>
            <a:r>
              <a:rPr lang="en-IN" dirty="0"/>
              <a:t>, </a:t>
            </a:r>
            <a:r>
              <a:rPr lang="en-IN" b="1" dirty="0"/>
              <a:t>Alfa Romeo</a:t>
            </a:r>
            <a:r>
              <a:rPr lang="en-IN" dirty="0"/>
              <a:t>, </a:t>
            </a:r>
            <a:r>
              <a:rPr lang="en-IN" b="1" dirty="0"/>
              <a:t>Dacia</a:t>
            </a:r>
            <a:r>
              <a:rPr lang="en-IN" dirty="0"/>
              <a:t>,          </a:t>
            </a:r>
          </a:p>
          <a:p>
            <a:r>
              <a:rPr lang="en-IN" b="1" dirty="0"/>
              <a:t>      Firefly</a:t>
            </a:r>
            <a:r>
              <a:rPr lang="en-IN" dirty="0"/>
              <a:t>, </a:t>
            </a:r>
            <a:r>
              <a:rPr lang="en-IN" b="1" dirty="0"/>
              <a:t>GWM</a:t>
            </a:r>
            <a:r>
              <a:rPr lang="en-IN" dirty="0"/>
              <a:t>, </a:t>
            </a:r>
            <a:r>
              <a:rPr lang="en-IN" b="1" dirty="0"/>
              <a:t>Honda</a:t>
            </a:r>
            <a:r>
              <a:rPr lang="en-IN" dirty="0"/>
              <a:t>, </a:t>
            </a:r>
            <a:r>
              <a:rPr lang="en-IN" b="1" dirty="0"/>
              <a:t>Lancia</a:t>
            </a:r>
            <a:r>
              <a:rPr lang="en-IN" dirty="0"/>
              <a:t>, </a:t>
            </a:r>
            <a:r>
              <a:rPr lang="en-IN" b="1" dirty="0"/>
              <a:t>Lucid</a:t>
            </a:r>
          </a:p>
          <a:p>
            <a:endParaRPr lang="en-IN" dirty="0"/>
          </a:p>
          <a:p>
            <a:r>
              <a:rPr lang="en-IN" b="1" dirty="0"/>
              <a:t>📊 Summary Statistics</a:t>
            </a:r>
          </a:p>
          <a:p>
            <a:r>
              <a:rPr lang="en-IN" b="1" dirty="0"/>
              <a:t>Highest Capacity:</a:t>
            </a:r>
            <a:r>
              <a:rPr lang="en-IN" dirty="0"/>
              <a:t> 2500 kg</a:t>
            </a:r>
          </a:p>
          <a:p>
            <a:r>
              <a:rPr lang="en-IN" b="1" dirty="0"/>
              <a:t>Lowest Capacity:</a:t>
            </a:r>
            <a:r>
              <a:rPr lang="en-IN" dirty="0"/>
              <a:t> 0 kg</a:t>
            </a:r>
          </a:p>
          <a:p>
            <a:r>
              <a:rPr lang="en-IN" b="1" dirty="0"/>
              <a:t>Average Capacity:</a:t>
            </a:r>
            <a:r>
              <a:rPr lang="en-IN" dirty="0"/>
              <a:t> 1300.05 kg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D9F90-4FB7-713F-A3E7-2B27CE953E3C}"/>
              </a:ext>
            </a:extLst>
          </p:cNvPr>
          <p:cNvSpPr txBox="1"/>
          <p:nvPr/>
        </p:nvSpPr>
        <p:spPr>
          <a:xfrm>
            <a:off x="66040" y="73152"/>
            <a:ext cx="7284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Brands VS Maximum of towing capacity in kg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802446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3A6BC5-DC66-7001-8A7A-789DC5A43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" y="1211581"/>
            <a:ext cx="6091354" cy="34290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183361C-47FD-C3F4-7CBF-FB7E1468E2A4}"/>
              </a:ext>
            </a:extLst>
          </p:cNvPr>
          <p:cNvCxnSpPr>
            <a:cxnSpLocks/>
          </p:cNvCxnSpPr>
          <p:nvPr/>
        </p:nvCxnSpPr>
        <p:spPr>
          <a:xfrm>
            <a:off x="3380233" y="1201421"/>
            <a:ext cx="42672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1CA89A-0F98-AA84-FD10-0BDD9ACB2D90}"/>
              </a:ext>
            </a:extLst>
          </p:cNvPr>
          <p:cNvCxnSpPr/>
          <p:nvPr/>
        </p:nvCxnSpPr>
        <p:spPr>
          <a:xfrm>
            <a:off x="4779264" y="1201421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31016B4-8850-4DBB-B6DB-58B4FE1536E3}"/>
              </a:ext>
            </a:extLst>
          </p:cNvPr>
          <p:cNvSpPr txBox="1"/>
          <p:nvPr/>
        </p:nvSpPr>
        <p:spPr>
          <a:xfrm>
            <a:off x="71120" y="71120"/>
            <a:ext cx="6142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Battery Capacity in </a:t>
            </a:r>
            <a:r>
              <a:rPr lang="en-US" sz="2800" b="1" dirty="0" err="1"/>
              <a:t>KWh</a:t>
            </a:r>
            <a:r>
              <a:rPr lang="en-US" sz="2800" b="1" dirty="0"/>
              <a:t> VS Range in km </a:t>
            </a:r>
            <a:endParaRPr lang="en-IN" sz="28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639C9F-F317-F146-64A1-98CD59D659BD}"/>
              </a:ext>
            </a:extLst>
          </p:cNvPr>
          <p:cNvCxnSpPr/>
          <p:nvPr/>
        </p:nvCxnSpPr>
        <p:spPr>
          <a:xfrm>
            <a:off x="2560320" y="2127504"/>
            <a:ext cx="3535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3BFAB2-580E-5C8F-F61D-A8B4A8447374}"/>
              </a:ext>
            </a:extLst>
          </p:cNvPr>
          <p:cNvCxnSpPr>
            <a:cxnSpLocks/>
          </p:cNvCxnSpPr>
          <p:nvPr/>
        </p:nvCxnSpPr>
        <p:spPr>
          <a:xfrm>
            <a:off x="2733040" y="2905760"/>
            <a:ext cx="3111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451AE0-2B1A-0599-A5F2-A4C08D800F60}"/>
              </a:ext>
            </a:extLst>
          </p:cNvPr>
          <p:cNvCxnSpPr/>
          <p:nvPr/>
        </p:nvCxnSpPr>
        <p:spPr>
          <a:xfrm flipH="1">
            <a:off x="4463845" y="2654710"/>
            <a:ext cx="2172929" cy="14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127EF9-9CA0-6D62-BE84-E0F8B564D14A}"/>
              </a:ext>
            </a:extLst>
          </p:cNvPr>
          <p:cNvSpPr txBox="1"/>
          <p:nvPr/>
        </p:nvSpPr>
        <p:spPr>
          <a:xfrm>
            <a:off x="6632185" y="2405286"/>
            <a:ext cx="473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D89FFB2-3A91-7FF7-8059-05F41D7CF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017" y="398026"/>
            <a:ext cx="507315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📈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battery capacity increases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driving range (in kilometers)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also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increases proportionally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indicating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 correlation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between energy storage and travel distance in EVs.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A02C154B-8B03-5868-ECFF-336F6AFFD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44147"/>
            <a:ext cx="993058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 in section A :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majority of values are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densely clustered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within the range of: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Battery Capacity: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75 kWh to 98 kWh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Driving Range: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400 km to 550 km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📊 This indicates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 industry standard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optimal balance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between battery size and range in current EV models.</a:t>
            </a:r>
          </a:p>
        </p:txBody>
      </p:sp>
    </p:spTree>
    <p:extLst>
      <p:ext uri="{BB962C8B-B14F-4D97-AF65-F5344CB8AC3E}">
        <p14:creationId xmlns:p14="http://schemas.microsoft.com/office/powerpoint/2010/main" val="338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4A9032AE-87BF-AC9F-D458-7725AE339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715"/>
            <a:ext cx="6660023" cy="37361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185FCD-213B-308E-76BD-6CF6B67FE1AC}"/>
              </a:ext>
            </a:extLst>
          </p:cNvPr>
          <p:cNvSpPr txBox="1"/>
          <p:nvPr/>
        </p:nvSpPr>
        <p:spPr>
          <a:xfrm>
            <a:off x="71120" y="75708"/>
            <a:ext cx="65679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Correlation btw efficiency , Torque , top speed , range , acceleration</a:t>
            </a:r>
            <a:endParaRPr lang="en-IN" sz="28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CB3482-C2B0-C2A1-6DB6-2AE14245A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2581" y="1849342"/>
            <a:ext cx="5102942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🔻 Negative Correlations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Acceleration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also shows a negative correlation with: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➤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Torque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Speed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Torque , top speed ,range</a:t>
            </a:r>
            <a:r>
              <a:rPr lang="en-US" altLang="en-US" dirty="0">
                <a:latin typeface="Arial" panose="020B0604020202020204" pitchFamily="34" charset="0"/>
              </a:rPr>
              <a:t> also shows a negative correlation with: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Arial" panose="020B0604020202020204" pitchFamily="34" charset="0"/>
              </a:rPr>
              <a:t>Acceleration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36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452F34BD-4C15-CFBE-83A3-4969B8C20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2555"/>
            <a:ext cx="6528619" cy="3656821"/>
          </a:xfrm>
          <a:prstGeom prst="rect">
            <a:avLst/>
          </a:prstGeom>
        </p:spPr>
      </p:pic>
      <p:sp>
        <p:nvSpPr>
          <p:cNvPr id="3" name="Left Brace 2">
            <a:extLst>
              <a:ext uri="{FF2B5EF4-FFF2-40B4-BE49-F238E27FC236}">
                <a16:creationId xmlns:a16="http://schemas.microsoft.com/office/drawing/2014/main" id="{FFC15CAB-9398-74EF-98FF-51DBE68BAA1E}"/>
              </a:ext>
            </a:extLst>
          </p:cNvPr>
          <p:cNvSpPr/>
          <p:nvPr/>
        </p:nvSpPr>
        <p:spPr>
          <a:xfrm>
            <a:off x="1151357" y="3511300"/>
            <a:ext cx="341376" cy="4695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AC35AC9A-5D96-5D4F-BCDF-E6C8137D8C83}"/>
              </a:ext>
            </a:extLst>
          </p:cNvPr>
          <p:cNvSpPr/>
          <p:nvPr/>
        </p:nvSpPr>
        <p:spPr>
          <a:xfrm>
            <a:off x="2644090" y="3511300"/>
            <a:ext cx="707136" cy="4695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3732A5-AA20-2146-D51D-40BA3775504D}"/>
              </a:ext>
            </a:extLst>
          </p:cNvPr>
          <p:cNvSpPr txBox="1"/>
          <p:nvPr/>
        </p:nvSpPr>
        <p:spPr>
          <a:xfrm>
            <a:off x="66204" y="73414"/>
            <a:ext cx="6341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Acceleration VS torque </a:t>
            </a:r>
            <a:endParaRPr lang="en-IN" sz="28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E7C76F-F12C-F159-3A93-BA327B07C578}"/>
              </a:ext>
            </a:extLst>
          </p:cNvPr>
          <p:cNvCxnSpPr/>
          <p:nvPr/>
        </p:nvCxnSpPr>
        <p:spPr>
          <a:xfrm flipH="1">
            <a:off x="2821858" y="2936765"/>
            <a:ext cx="4198374" cy="626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EA2881-110A-0737-7FB1-B0DE7E7036D1}"/>
              </a:ext>
            </a:extLst>
          </p:cNvPr>
          <p:cNvSpPr txBox="1"/>
          <p:nvPr/>
        </p:nvSpPr>
        <p:spPr>
          <a:xfrm>
            <a:off x="7020232" y="2615381"/>
            <a:ext cx="43261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section shows the highest density, where most vehicles accelerate from 0 to 100 km/h in 5 to 10 seconds with a torque range of 200 Nm to 400 Nm.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484D31-9018-8971-F1CB-A36BED927600}"/>
              </a:ext>
            </a:extLst>
          </p:cNvPr>
          <p:cNvSpPr txBox="1"/>
          <p:nvPr/>
        </p:nvSpPr>
        <p:spPr>
          <a:xfrm>
            <a:off x="7118555" y="324465"/>
            <a:ext cx="3224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According to the data, as the acceleration time (0–100 km/h in seconds) increases, the torque tends to decrease.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266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F66086D1-AAE6-CCAC-40DA-FCAF529DB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347019"/>
            <a:ext cx="6096000" cy="340933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DF58A2E-165A-EC0C-CAEF-2C875E535E2C}"/>
              </a:ext>
            </a:extLst>
          </p:cNvPr>
          <p:cNvCxnSpPr/>
          <p:nvPr/>
        </p:nvCxnSpPr>
        <p:spPr>
          <a:xfrm>
            <a:off x="286512" y="4027883"/>
            <a:ext cx="58094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A3A90D-A2A2-0DD5-52A8-443F238D3291}"/>
              </a:ext>
            </a:extLst>
          </p:cNvPr>
          <p:cNvCxnSpPr/>
          <p:nvPr/>
        </p:nvCxnSpPr>
        <p:spPr>
          <a:xfrm>
            <a:off x="201168" y="3253691"/>
            <a:ext cx="5894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356D4F-303A-DFCB-6619-BE7B5F4832A3}"/>
              </a:ext>
            </a:extLst>
          </p:cNvPr>
          <p:cNvCxnSpPr>
            <a:cxnSpLocks/>
          </p:cNvCxnSpPr>
          <p:nvPr/>
        </p:nvCxnSpPr>
        <p:spPr>
          <a:xfrm>
            <a:off x="762000" y="1347019"/>
            <a:ext cx="0" cy="3409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226F70-F599-5F25-E3FE-87AA2594C545}"/>
              </a:ext>
            </a:extLst>
          </p:cNvPr>
          <p:cNvCxnSpPr/>
          <p:nvPr/>
        </p:nvCxnSpPr>
        <p:spPr>
          <a:xfrm>
            <a:off x="2505456" y="1327355"/>
            <a:ext cx="0" cy="342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3C0ED1E-B9CC-8CCE-1844-0D55D5D4235A}"/>
              </a:ext>
            </a:extLst>
          </p:cNvPr>
          <p:cNvSpPr txBox="1"/>
          <p:nvPr/>
        </p:nvSpPr>
        <p:spPr>
          <a:xfrm>
            <a:off x="81280" y="75708"/>
            <a:ext cx="6095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Acceleration VS top speed 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2B5F3A-E7E8-676D-9161-5F6D2F68FA1A}"/>
              </a:ext>
            </a:extLst>
          </p:cNvPr>
          <p:cNvSpPr txBox="1"/>
          <p:nvPr/>
        </p:nvSpPr>
        <p:spPr>
          <a:xfrm>
            <a:off x="6351639" y="363794"/>
            <a:ext cx="5378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Section A shows the most frequent values, where acceleration from 0 to 100 km/h typically occurs between 3.6 and 9 seconds, with corresponding top speeds ranging from 160 to 210 km/h.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9D6AA1-24C0-4AF6-FDA6-26B699D3F224}"/>
              </a:ext>
            </a:extLst>
          </p:cNvPr>
          <p:cNvCxnSpPr>
            <a:cxnSpLocks/>
          </p:cNvCxnSpPr>
          <p:nvPr/>
        </p:nvCxnSpPr>
        <p:spPr>
          <a:xfrm flipH="1">
            <a:off x="2202426" y="2830117"/>
            <a:ext cx="4868934" cy="598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8676F06-F6DD-B10C-42A3-DC6D4E56BB6B}"/>
              </a:ext>
            </a:extLst>
          </p:cNvPr>
          <p:cNvSpPr txBox="1"/>
          <p:nvPr/>
        </p:nvSpPr>
        <p:spPr>
          <a:xfrm>
            <a:off x="6954585" y="2552898"/>
            <a:ext cx="104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7045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E51C3A3C-981D-E671-8A05-ED1517C9B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40312"/>
            <a:ext cx="6096000" cy="3429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907005-4D62-829A-7D8F-AED3A13ADCD6}"/>
              </a:ext>
            </a:extLst>
          </p:cNvPr>
          <p:cNvSpPr txBox="1"/>
          <p:nvPr/>
        </p:nvSpPr>
        <p:spPr>
          <a:xfrm>
            <a:off x="7062855" y="1576898"/>
            <a:ext cx="27066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Cargo Volume Insights by Seating Capacity :</a:t>
            </a:r>
          </a:p>
          <a:p>
            <a:endParaRPr lang="en-US" b="1" dirty="0"/>
          </a:p>
          <a:p>
            <a:r>
              <a:rPr lang="en-US" b="1" dirty="0"/>
              <a:t>Lowest cargo volume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Found in a </a:t>
            </a:r>
            <a:r>
              <a:rPr lang="en-US" b="1" dirty="0"/>
              <a:t>4-seater</a:t>
            </a:r>
            <a:r>
              <a:rPr lang="en-US" dirty="0"/>
              <a:t> car — </a:t>
            </a:r>
            <a:r>
              <a:rPr lang="en-US" b="1" dirty="0"/>
              <a:t>264.48 Liters</a:t>
            </a:r>
          </a:p>
          <a:p>
            <a:endParaRPr lang="en-US" dirty="0"/>
          </a:p>
          <a:p>
            <a:r>
              <a:rPr lang="en-US" b="1" dirty="0"/>
              <a:t>Highest cargo volume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Found in an </a:t>
            </a:r>
            <a:r>
              <a:rPr lang="en-US" b="1" dirty="0"/>
              <a:t>8-seater</a:t>
            </a:r>
            <a:r>
              <a:rPr lang="en-US" dirty="0"/>
              <a:t> car — </a:t>
            </a:r>
            <a:r>
              <a:rPr lang="en-US" b="1" dirty="0"/>
              <a:t>865.43 Liters</a:t>
            </a: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No cars in the dataset have </a:t>
            </a:r>
            <a:r>
              <a:rPr lang="en-US" b="1" dirty="0"/>
              <a:t>3 seats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CC6119-76AB-A143-8C84-E7C9E1F7FBDC}"/>
              </a:ext>
            </a:extLst>
          </p:cNvPr>
          <p:cNvSpPr txBox="1"/>
          <p:nvPr/>
        </p:nvSpPr>
        <p:spPr>
          <a:xfrm>
            <a:off x="71120" y="71120"/>
            <a:ext cx="5909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Seats VS Average cargo volume in liter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896653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1370F038-39BA-1865-CB55-A8573AE26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0"/>
            <a:ext cx="6096000" cy="3429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4AEB78-FD63-A7AB-80F6-73108E35A311}"/>
              </a:ext>
            </a:extLst>
          </p:cNvPr>
          <p:cNvSpPr txBox="1"/>
          <p:nvPr/>
        </p:nvSpPr>
        <p:spPr>
          <a:xfrm>
            <a:off x="6401045" y="1714500"/>
            <a:ext cx="5227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Electric Car Range Insights (in Kilometers):</a:t>
            </a:r>
          </a:p>
          <a:p>
            <a:r>
              <a:rPr lang="en-US" b="1" dirty="0"/>
              <a:t>🔼 Maximum Range:</a:t>
            </a:r>
            <a:br>
              <a:rPr lang="en-US" dirty="0"/>
            </a:br>
            <a:r>
              <a:rPr lang="en-US" b="1" dirty="0"/>
              <a:t>Mercedes-Benz EQS 450+</a:t>
            </a:r>
            <a:r>
              <a:rPr lang="en-US" dirty="0"/>
              <a:t> has the </a:t>
            </a:r>
            <a:r>
              <a:rPr lang="en-US" b="1" dirty="0"/>
              <a:t>highest range</a:t>
            </a:r>
            <a:endParaRPr lang="en-US" dirty="0"/>
          </a:p>
          <a:p>
            <a:r>
              <a:rPr lang="en-US" b="1" dirty="0"/>
              <a:t>🔽 Minimum Range:</a:t>
            </a:r>
            <a:br>
              <a:rPr lang="en-US" dirty="0"/>
            </a:br>
            <a:r>
              <a:rPr lang="en-US" b="1" dirty="0"/>
              <a:t>Tesla Model S Dual Motor</a:t>
            </a:r>
            <a:r>
              <a:rPr lang="en-US" dirty="0"/>
              <a:t> has the </a:t>
            </a:r>
            <a:r>
              <a:rPr lang="en-US" b="1" dirty="0"/>
              <a:t>lowest range</a:t>
            </a:r>
            <a:endParaRPr lang="en-US" dirty="0"/>
          </a:p>
          <a:p>
            <a:r>
              <a:rPr lang="en-US" b="1" dirty="0"/>
              <a:t>📊 Brand with Most Cars Above Average Range:</a:t>
            </a:r>
            <a:br>
              <a:rPr lang="en-US" dirty="0"/>
            </a:br>
            <a:r>
              <a:rPr lang="en-US" b="1" dirty="0"/>
              <a:t>Mercedes-Benz</a:t>
            </a:r>
            <a:r>
              <a:rPr lang="en-US" dirty="0"/>
              <a:t> has the </a:t>
            </a:r>
            <a:r>
              <a:rPr lang="en-US" b="1" dirty="0"/>
              <a:t>highest number of models exceeding the average range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C4704A-55D6-19B2-B645-64305BA3599F}"/>
              </a:ext>
            </a:extLst>
          </p:cNvPr>
          <p:cNvSpPr txBox="1"/>
          <p:nvPr/>
        </p:nvSpPr>
        <p:spPr>
          <a:xfrm>
            <a:off x="75708" y="74397"/>
            <a:ext cx="5928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Brand VS maximum Range in Km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539896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425</TotalTime>
  <Words>1543</Words>
  <Application>Microsoft Office PowerPoint</Application>
  <PresentationFormat>Widescreen</PresentationFormat>
  <Paragraphs>139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priyanshu kumar</dc:creator>
  <cp:lastModifiedBy>priyanshu kumar</cp:lastModifiedBy>
  <cp:revision>1</cp:revision>
  <dcterms:created xsi:type="dcterms:W3CDTF">2025-07-27T12:07:40Z</dcterms:created>
  <dcterms:modified xsi:type="dcterms:W3CDTF">2025-07-31T15:16:11Z</dcterms:modified>
</cp:coreProperties>
</file>