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20-02-2025</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dirty="0"/>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2/20/2025</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2/20/2025</a:t>
            </a:fld>
            <a:endParaRPr lang="en-US" dirty="0"/>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2/20/2025</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2/20/2025</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2/20/2025</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2/20/2025</a:t>
            </a:fld>
            <a:endParaRPr lang="en-US" dirty="0"/>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2/20/2025</a:t>
            </a:fld>
            <a:endParaRPr lang="en-US" dirty="0"/>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2/20/2025</a:t>
            </a:fld>
            <a:endParaRPr lang="en-US" dirty="0"/>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2/20/2025</a:t>
            </a:fld>
            <a:endParaRPr lang="en-US" dirty="0"/>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2/20/2025</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2/20/2025</a:t>
            </a:fld>
            <a:endParaRPr lang="en-US" dirty="0"/>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2/20/2025</a:t>
            </a:fld>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Priyanshu00700/IBM_Stygnography"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Autofit/>
          </a:bodyPr>
          <a:lstStyle/>
          <a:p>
            <a:pPr algn="ctr"/>
            <a:br>
              <a:rPr lang="en-US" sz="3200" b="1" dirty="0">
                <a:solidFill>
                  <a:schemeClr val="accent1"/>
                </a:solidFill>
                <a:latin typeface="Arial" panose="020B0604020202020204" pitchFamily="34" charset="0"/>
                <a:cs typeface="Arial" panose="020B0604020202020204" pitchFamily="34" charset="0"/>
              </a:rPr>
            </a:br>
            <a:r>
              <a:rPr lang="en-US" sz="3200" b="1" dirty="0">
                <a:solidFill>
                  <a:schemeClr val="accent1"/>
                </a:solidFill>
                <a:latin typeface="Arial" panose="020B0604020202020204" pitchFamily="34" charset="0"/>
                <a:cs typeface="Arial" panose="020B0604020202020204" pitchFamily="34" charset="0"/>
              </a:rPr>
              <a:t>SECURE DATA BY HIDING IN IMAGES USING STEGNOGRAPHY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SECURE THE DATA TO PREVENT HACKERS</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Student Name : </a:t>
            </a:r>
            <a:r>
              <a:rPr lang="en-US" sz="2000" b="1" dirty="0">
                <a:solidFill>
                  <a:schemeClr val="bg1"/>
                </a:solidFill>
                <a:latin typeface="Arial"/>
                <a:cs typeface="Arial"/>
              </a:rPr>
              <a:t>Priyanshu Tripathi</a:t>
            </a:r>
          </a:p>
          <a:p>
            <a:r>
              <a:rPr lang="en-US" sz="2000" b="1" dirty="0">
                <a:solidFill>
                  <a:schemeClr val="accent1">
                    <a:lumMod val="75000"/>
                  </a:schemeClr>
                </a:solidFill>
                <a:latin typeface="Arial"/>
                <a:cs typeface="Arial"/>
              </a:rPr>
              <a:t>College Name &amp; Department : </a:t>
            </a:r>
            <a:r>
              <a:rPr lang="en-US" sz="1600" b="1" dirty="0">
                <a:solidFill>
                  <a:schemeClr val="bg1"/>
                </a:solidFill>
                <a:latin typeface="Arial"/>
                <a:cs typeface="Arial"/>
              </a:rPr>
              <a:t>Delhi Technological University- B</a:t>
            </a:r>
            <a:r>
              <a:rPr lang="en-US" b="1" dirty="0">
                <a:solidFill>
                  <a:schemeClr val="bg1"/>
                </a:solidFill>
                <a:latin typeface="Arial"/>
                <a:cs typeface="Arial"/>
              </a:rPr>
              <a:t>tech </a:t>
            </a:r>
            <a:r>
              <a:rPr lang="en-US" sz="1600" b="1" dirty="0">
                <a:solidFill>
                  <a:schemeClr val="bg1"/>
                </a:solidFill>
                <a:latin typeface="Arial"/>
                <a:cs typeface="Arial"/>
              </a:rPr>
              <a:t>( in Computer Science and Engineering)</a:t>
            </a:r>
            <a:endParaRPr lang="en-US" sz="1600" b="1" dirty="0">
              <a:solidFill>
                <a:schemeClr val="accent1">
                  <a:lumMod val="75000"/>
                </a:schemeClr>
              </a:solidFill>
              <a:latin typeface="Arial"/>
              <a:cs typeface="Arial"/>
            </a:endParaRP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305435" indent="-305435"/>
            <a:r>
              <a:rPr lang="en-US" dirty="0"/>
              <a:t>We know computer systems are becoming faster and could crack any password. So, we could use quantum key to encrypt the message before using steganography as q-bit follow no cloning theorem and prone for any data leak as it could tell beforehand if anyone is between the sender and receiver and is trying to take the data.  </a:t>
            </a:r>
          </a:p>
          <a:p>
            <a:pPr marL="305435" indent="-305435"/>
            <a:r>
              <a:rPr lang="en-US" dirty="0"/>
              <a:t>By using this we be able to talk between two government bodies without any data leak.</a:t>
            </a:r>
          </a:p>
          <a:p>
            <a:pPr marL="305435" indent="-305435"/>
            <a:r>
              <a:rPr lang="en-US" dirty="0"/>
              <a:t>This increment could also make any kind of misunderstanding away as it would be safest for both sides.</a:t>
            </a:r>
          </a:p>
          <a:p>
            <a:pPr marL="305435" indent="-305435"/>
            <a:r>
              <a:rPr lang="en-US" dirty="0"/>
              <a:t>In a company it could help in any kind of project leak which leads to decrease in stock </a:t>
            </a:r>
            <a:r>
              <a:rPr lang="en-US" dirty="0" err="1"/>
              <a:t>prises</a:t>
            </a:r>
            <a:r>
              <a:rPr lang="en-US" dirty="0"/>
              <a:t> and loss in deployment of it. (for ex, Rockstar Games faced significant financial and security challenges after the GTA 6 leak, including a 6% drop in stock value, potential development disruptions, and increased cybersecurity costs, but assured fans that the game’s release remained on track.)</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dirty="0">
                <a:solidFill>
                  <a:srgbClr val="0F0F0F"/>
                </a:solidFill>
                <a:ea typeface="+mn-lt"/>
                <a:cs typeface="+mn-lt"/>
              </a:rPr>
              <a:t>Creating a two way program to convert the message into a</a:t>
            </a:r>
            <a:r>
              <a:rPr lang="en-IN" sz="3200" dirty="0">
                <a:solidFill>
                  <a:schemeClr val="tx1"/>
                </a:solidFill>
                <a:ea typeface="+mn-lt"/>
                <a:cs typeface="+mn-lt"/>
              </a:rPr>
              <a:t> steganography image and also decode the message at receiver using a passcode for safe and secure transmission for privacy of the head of a software inc.   </a:t>
            </a:r>
            <a:endParaRPr lang="en-IN" dirty="0">
              <a:solidFill>
                <a:schemeClr val="tx1"/>
              </a:solidFill>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IN" dirty="0">
                <a:solidFill>
                  <a:schemeClr val="tx1"/>
                </a:solidFill>
              </a:rPr>
              <a:t> </a:t>
            </a:r>
          </a:p>
          <a:p>
            <a:pPr marL="0" indent="0">
              <a:buNone/>
            </a:pPr>
            <a:r>
              <a:rPr lang="en-US" sz="2000" b="1" dirty="0">
                <a:solidFill>
                  <a:schemeClr val="tx1"/>
                </a:solidFill>
              </a:rPr>
              <a:t>Platform:</a:t>
            </a:r>
            <a:r>
              <a:rPr lang="en-US" sz="2000" dirty="0">
                <a:solidFill>
                  <a:schemeClr val="tx1"/>
                </a:solidFill>
              </a:rPr>
              <a:t> </a:t>
            </a:r>
          </a:p>
          <a:p>
            <a:r>
              <a:rPr lang="en-US" dirty="0">
                <a:solidFill>
                  <a:schemeClr val="tx1"/>
                </a:solidFill>
              </a:rPr>
              <a:t>Visual Studio Code (VS Code) – A powerful and flexible code editor with extensive support for Python development, debugging, and extensions.</a:t>
            </a:r>
            <a:endParaRPr lang="en-US" b="1" dirty="0">
              <a:solidFill>
                <a:schemeClr val="tx1"/>
              </a:solidFill>
            </a:endParaRPr>
          </a:p>
          <a:p>
            <a:pPr marL="0" indent="0">
              <a:buNone/>
            </a:pPr>
            <a:r>
              <a:rPr lang="en-US" sz="2000" b="1" dirty="0">
                <a:solidFill>
                  <a:schemeClr val="tx1"/>
                </a:solidFill>
              </a:rPr>
              <a:t>Programming Language:</a:t>
            </a:r>
            <a:r>
              <a:rPr lang="en-US" sz="2000" dirty="0">
                <a:solidFill>
                  <a:schemeClr val="tx1"/>
                </a:solidFill>
              </a:rPr>
              <a:t> </a:t>
            </a:r>
          </a:p>
          <a:p>
            <a:r>
              <a:rPr lang="en-US" dirty="0">
                <a:solidFill>
                  <a:schemeClr val="tx1"/>
                </a:solidFill>
              </a:rPr>
              <a:t>Python – A versatile, high-level programming language known for its simplicity and efficiency in various domains, including computer vision and image processing.</a:t>
            </a:r>
          </a:p>
          <a:p>
            <a:pPr marL="0" indent="0">
              <a:buNone/>
            </a:pPr>
            <a:r>
              <a:rPr lang="en-US" sz="2000" b="1" dirty="0">
                <a:solidFill>
                  <a:schemeClr val="tx1"/>
                </a:solidFill>
              </a:rPr>
              <a:t>Library: </a:t>
            </a:r>
          </a:p>
          <a:p>
            <a:r>
              <a:rPr lang="en-US" b="1" dirty="0">
                <a:solidFill>
                  <a:schemeClr val="tx1"/>
                </a:solidFill>
              </a:rPr>
              <a:t>OpenCV (cv2) – </a:t>
            </a:r>
            <a:r>
              <a:rPr lang="en-US" dirty="0">
                <a:solidFill>
                  <a:schemeClr val="tx1"/>
                </a:solidFill>
              </a:rPr>
              <a:t>An open-source computer vision and image processing library that provides tools for real-time image and video analysis, object detection, and more.</a:t>
            </a:r>
          </a:p>
          <a:p>
            <a:r>
              <a:rPr lang="en-US" b="1" dirty="0">
                <a:solidFill>
                  <a:schemeClr val="tx1"/>
                </a:solidFill>
              </a:rPr>
              <a:t>Operating System -</a:t>
            </a:r>
            <a:r>
              <a:rPr lang="en-US" dirty="0">
                <a:solidFill>
                  <a:schemeClr val="tx1"/>
                </a:solidFill>
              </a:rPr>
              <a:t> Compatible with various OS environments, including Windows, macOS, and Linux, ensuring flexibility in development and deployment.</a:t>
            </a:r>
            <a:endParaRPr lang="en-IN" dirty="0">
              <a:solidFill>
                <a:schemeClr val="tx1"/>
              </a:solidFill>
            </a:endParaRPr>
          </a:p>
          <a:p>
            <a:pPr marL="0" indent="0">
              <a:buNone/>
            </a:pPr>
            <a:endParaRPr lang="en-IN" dirty="0"/>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dirty="0">
                <a:solidFill>
                  <a:srgbClr val="0F0F0F"/>
                </a:solidFill>
              </a:rPr>
              <a:t>What makes this project stand out from other project(Unique features)</a:t>
            </a:r>
          </a:p>
          <a:p>
            <a:r>
              <a:rPr lang="en-IN" sz="1800" b="1" dirty="0">
                <a:solidFill>
                  <a:srgbClr val="0F0F0F"/>
                </a:solidFill>
              </a:rPr>
              <a:t>It uses incremental encoded message which help in safe case if steganography didn’t safeguard our information </a:t>
            </a:r>
            <a:r>
              <a:rPr lang="en-IN" sz="1800" dirty="0">
                <a:solidFill>
                  <a:srgbClr val="0F0F0F"/>
                </a:solidFill>
              </a:rPr>
              <a:t>( for example, ABC is saved as BCD in image).</a:t>
            </a:r>
          </a:p>
          <a:p>
            <a:r>
              <a:rPr lang="en-IN" sz="1800" b="1" dirty="0">
                <a:solidFill>
                  <a:srgbClr val="0F0F0F"/>
                </a:solidFill>
              </a:rPr>
              <a:t>We are CV2 Library to store the message in the image.</a:t>
            </a:r>
          </a:p>
          <a:p>
            <a:r>
              <a:rPr lang="en-IN" sz="1800" b="1" dirty="0">
                <a:solidFill>
                  <a:srgbClr val="0F0F0F"/>
                </a:solidFill>
              </a:rPr>
              <a:t>It also uses the passcode given by the sender to store it in the image by having the numerical value have an increment of password % 17. </a:t>
            </a:r>
          </a:p>
          <a:p>
            <a:r>
              <a:rPr lang="en-IN" sz="1800" b="1" dirty="0">
                <a:solidFill>
                  <a:srgbClr val="0F0F0F"/>
                </a:solidFill>
              </a:rPr>
              <a:t>It uses all the three colour set RGB that make us to have total words to store up to (total pixel *3) but as we use to leave pixel at a value of password % 23. So it varies every time.</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pPr marL="0" indent="0">
              <a:buNone/>
            </a:pPr>
            <a:endParaRPr lang="en-IN" dirty="0"/>
          </a:p>
          <a:p>
            <a:r>
              <a:rPr lang="en-IN" dirty="0"/>
              <a:t>The end users are the head of a software company to have a secure discussion over the clarification and security code for the file.</a:t>
            </a:r>
          </a:p>
          <a:p>
            <a:r>
              <a:rPr lang="en-IN" dirty="0"/>
              <a:t>These end users could be – Software Engineers, Managers, Team Head, Data Scientist, CEO and also the executives of the company.</a:t>
            </a:r>
          </a:p>
          <a:p>
            <a:r>
              <a:rPr lang="en-IN" dirty="0"/>
              <a:t>The Company for which we are making this project are – IBM, and many more.</a:t>
            </a: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sp>
        <p:nvSpPr>
          <p:cNvPr id="3" name="Content Placeholder 2">
            <a:extLst>
              <a:ext uri="{FF2B5EF4-FFF2-40B4-BE49-F238E27FC236}">
                <a16:creationId xmlns:a16="http://schemas.microsoft.com/office/drawing/2014/main" id="{805D7125-AC62-752D-6E68-9EB88BCC631C}"/>
              </a:ext>
            </a:extLst>
          </p:cNvPr>
          <p:cNvSpPr>
            <a:spLocks noGrp="1"/>
          </p:cNvSpPr>
          <p:nvPr>
            <p:ph idx="1"/>
          </p:nvPr>
        </p:nvSpPr>
        <p:spPr/>
        <p:txBody>
          <a:bodyPr/>
          <a:lstStyle/>
          <a:p>
            <a:pPr marL="0" indent="0">
              <a:buNone/>
            </a:pPr>
            <a:r>
              <a:rPr lang="en-IN" dirty="0"/>
              <a:t>Steganography –</a:t>
            </a:r>
          </a:p>
          <a:p>
            <a:pPr marL="0" indent="0">
              <a:buNone/>
            </a:pPr>
            <a:r>
              <a:rPr lang="en-IN" dirty="0"/>
              <a:t>Encoder</a:t>
            </a:r>
          </a:p>
          <a:p>
            <a:pPr marL="0" indent="0">
              <a:buNone/>
            </a:pPr>
            <a:endParaRPr lang="en-IN" dirty="0"/>
          </a:p>
          <a:p>
            <a:pPr marL="0" indent="0">
              <a:buNone/>
            </a:pPr>
            <a:endParaRPr lang="en-IN" dirty="0"/>
          </a:p>
          <a:p>
            <a:pPr marL="0" indent="0">
              <a:buNone/>
            </a:pPr>
            <a:endParaRPr lang="en-IN" dirty="0"/>
          </a:p>
          <a:p>
            <a:pPr marL="0" indent="0">
              <a:buNone/>
            </a:pPr>
            <a:r>
              <a:rPr lang="en-IN" dirty="0"/>
              <a:t>Decoder</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p:txBody>
      </p:sp>
      <p:pic>
        <p:nvPicPr>
          <p:cNvPr id="5" name="Picture 4">
            <a:extLst>
              <a:ext uri="{FF2B5EF4-FFF2-40B4-BE49-F238E27FC236}">
                <a16:creationId xmlns:a16="http://schemas.microsoft.com/office/drawing/2014/main" id="{7A84C707-F291-5C47-43F6-33F2532A20BE}"/>
              </a:ext>
            </a:extLst>
          </p:cNvPr>
          <p:cNvPicPr>
            <a:picLocks noChangeAspect="1"/>
          </p:cNvPicPr>
          <p:nvPr/>
        </p:nvPicPr>
        <p:blipFill>
          <a:blip r:embed="rId2"/>
          <a:stretch>
            <a:fillRect/>
          </a:stretch>
        </p:blipFill>
        <p:spPr>
          <a:xfrm>
            <a:off x="581191" y="2254341"/>
            <a:ext cx="5728169" cy="792016"/>
          </a:xfrm>
          <a:prstGeom prst="rect">
            <a:avLst/>
          </a:prstGeom>
        </p:spPr>
      </p:pic>
      <p:pic>
        <p:nvPicPr>
          <p:cNvPr id="7" name="Picture 6">
            <a:extLst>
              <a:ext uri="{FF2B5EF4-FFF2-40B4-BE49-F238E27FC236}">
                <a16:creationId xmlns:a16="http://schemas.microsoft.com/office/drawing/2014/main" id="{0103964C-6E68-22E9-DD71-27F5E77F652B}"/>
              </a:ext>
            </a:extLst>
          </p:cNvPr>
          <p:cNvPicPr>
            <a:picLocks noChangeAspect="1"/>
          </p:cNvPicPr>
          <p:nvPr/>
        </p:nvPicPr>
        <p:blipFill>
          <a:blip r:embed="rId3"/>
          <a:stretch>
            <a:fillRect/>
          </a:stretch>
        </p:blipFill>
        <p:spPr>
          <a:xfrm>
            <a:off x="581192" y="3805041"/>
            <a:ext cx="7554120" cy="1579759"/>
          </a:xfrm>
          <a:prstGeom prst="rect">
            <a:avLst/>
          </a:prstGeom>
        </p:spPr>
      </p:pic>
      <p:pic>
        <p:nvPicPr>
          <p:cNvPr id="9" name="Picture 8" descr="A computer screen shot of a computer program&#10;&#10;AI-generated content may be incorrect.">
            <a:extLst>
              <a:ext uri="{FF2B5EF4-FFF2-40B4-BE49-F238E27FC236}">
                <a16:creationId xmlns:a16="http://schemas.microsoft.com/office/drawing/2014/main" id="{0196A947-51A2-0FA4-D93B-CBD9FCB58522}"/>
              </a:ext>
            </a:extLst>
          </p:cNvPr>
          <p:cNvPicPr>
            <a:picLocks noChangeAspect="1"/>
          </p:cNvPicPr>
          <p:nvPr/>
        </p:nvPicPr>
        <p:blipFill>
          <a:blip r:embed="rId4"/>
          <a:stretch>
            <a:fillRect/>
          </a:stretch>
        </p:blipFill>
        <p:spPr>
          <a:xfrm>
            <a:off x="6644640" y="1146948"/>
            <a:ext cx="2951644" cy="1660300"/>
          </a:xfrm>
          <a:prstGeom prst="rect">
            <a:avLst/>
          </a:prstGeom>
        </p:spPr>
      </p:pic>
      <p:sp>
        <p:nvSpPr>
          <p:cNvPr id="10" name="TextBox 9">
            <a:extLst>
              <a:ext uri="{FF2B5EF4-FFF2-40B4-BE49-F238E27FC236}">
                <a16:creationId xmlns:a16="http://schemas.microsoft.com/office/drawing/2014/main" id="{75403C70-5965-4578-99A7-6B054581D41B}"/>
              </a:ext>
            </a:extLst>
          </p:cNvPr>
          <p:cNvSpPr txBox="1"/>
          <p:nvPr/>
        </p:nvSpPr>
        <p:spPr>
          <a:xfrm>
            <a:off x="6965309" y="2799889"/>
            <a:ext cx="2534668" cy="369332"/>
          </a:xfrm>
          <a:prstGeom prst="rect">
            <a:avLst/>
          </a:prstGeom>
          <a:noFill/>
        </p:spPr>
        <p:txBody>
          <a:bodyPr wrap="none" rtlCol="0">
            <a:spAutoFit/>
          </a:bodyPr>
          <a:lstStyle/>
          <a:p>
            <a:r>
              <a:rPr lang="en-US" dirty="0"/>
              <a:t>Original Image – 293 kb</a:t>
            </a:r>
            <a:endParaRPr lang="en-IN" dirty="0"/>
          </a:p>
        </p:txBody>
      </p:sp>
      <p:pic>
        <p:nvPicPr>
          <p:cNvPr id="12" name="Picture 11" descr="A computer screen shot of a computer program&#10;">
            <a:extLst>
              <a:ext uri="{FF2B5EF4-FFF2-40B4-BE49-F238E27FC236}">
                <a16:creationId xmlns:a16="http://schemas.microsoft.com/office/drawing/2014/main" id="{E76B0733-240F-9541-97BB-6977F19F6CF6}"/>
              </a:ext>
            </a:extLst>
          </p:cNvPr>
          <p:cNvPicPr>
            <a:picLocks noChangeAspect="1"/>
          </p:cNvPicPr>
          <p:nvPr/>
        </p:nvPicPr>
        <p:blipFill>
          <a:blip r:embed="rId5"/>
          <a:stretch>
            <a:fillRect/>
          </a:stretch>
        </p:blipFill>
        <p:spPr>
          <a:xfrm>
            <a:off x="8156566" y="3161862"/>
            <a:ext cx="3951890" cy="2222938"/>
          </a:xfrm>
          <a:prstGeom prst="rect">
            <a:avLst/>
          </a:prstGeom>
        </p:spPr>
      </p:pic>
      <p:sp>
        <p:nvSpPr>
          <p:cNvPr id="13" name="TextBox 12">
            <a:extLst>
              <a:ext uri="{FF2B5EF4-FFF2-40B4-BE49-F238E27FC236}">
                <a16:creationId xmlns:a16="http://schemas.microsoft.com/office/drawing/2014/main" id="{DD2F4411-FFF1-B56F-8196-F038074F9235}"/>
              </a:ext>
            </a:extLst>
          </p:cNvPr>
          <p:cNvSpPr txBox="1"/>
          <p:nvPr/>
        </p:nvSpPr>
        <p:spPr>
          <a:xfrm>
            <a:off x="9224026" y="5384800"/>
            <a:ext cx="2766783" cy="369332"/>
          </a:xfrm>
          <a:prstGeom prst="rect">
            <a:avLst/>
          </a:prstGeom>
          <a:noFill/>
        </p:spPr>
        <p:txBody>
          <a:bodyPr wrap="none" rtlCol="0">
            <a:spAutoFit/>
          </a:bodyPr>
          <a:lstStyle/>
          <a:p>
            <a:r>
              <a:rPr lang="en-US" dirty="0"/>
              <a:t>Encrypted Image – 522 kb</a:t>
            </a:r>
            <a:endParaRPr lang="en-IN" dirty="0"/>
          </a:p>
        </p:txBody>
      </p:sp>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r>
              <a:rPr lang="en-IN" dirty="0"/>
              <a:t>This project is totally safe for its user.</a:t>
            </a:r>
          </a:p>
          <a:p>
            <a:r>
              <a:rPr lang="en-IN" dirty="0"/>
              <a:t>It requires pre instalment of Python and CV2 Library for its working.</a:t>
            </a:r>
          </a:p>
          <a:p>
            <a:r>
              <a:rPr lang="en-IN" dirty="0"/>
              <a:t>This project uses Steganography to encrypt and decrypt the message in an image.</a:t>
            </a:r>
          </a:p>
          <a:p>
            <a:r>
              <a:rPr lang="en-IN" dirty="0"/>
              <a:t>It involves two code for encoding </a:t>
            </a:r>
            <a:r>
              <a:rPr lang="en-IN" sz="1400" dirty="0"/>
              <a:t>(</a:t>
            </a:r>
            <a:r>
              <a:rPr lang="en-IN" sz="1600" dirty="0"/>
              <a:t>stygno_ENCRYT.py) </a:t>
            </a:r>
            <a:r>
              <a:rPr lang="en-IN" dirty="0"/>
              <a:t>and decoding </a:t>
            </a:r>
            <a:r>
              <a:rPr lang="en-IN" sz="1600" dirty="0"/>
              <a:t>(stygno_DECRYT.py).</a:t>
            </a:r>
          </a:p>
          <a:p>
            <a:r>
              <a:rPr lang="en-IN" dirty="0"/>
              <a:t>By using this we can encode an image and decode it to get the desired message using the correct passcode. (</a:t>
            </a:r>
            <a:r>
              <a:rPr lang="en-IN" dirty="0">
                <a:solidFill>
                  <a:srgbClr val="C00000"/>
                </a:solidFill>
              </a:rPr>
              <a:t>!!</a:t>
            </a:r>
            <a:r>
              <a:rPr lang="en-IN" dirty="0"/>
              <a:t>Note: Passcode Should be in numeral form)</a:t>
            </a:r>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pPr marL="0" indent="0">
              <a:buNone/>
            </a:pPr>
            <a:r>
              <a:rPr lang="en-IN" dirty="0">
                <a:hlinkClick r:id="rId2"/>
              </a:rPr>
              <a:t>https://github.com/Priyanshu00700/IBM_Stygnography</a:t>
            </a:r>
            <a:endParaRPr lang="en-IN" dirty="0"/>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415</TotalTime>
  <Words>702</Words>
  <Application>Microsoft Office PowerPoint</Application>
  <PresentationFormat>Widescreen</PresentationFormat>
  <Paragraphs>64</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 SECURE DATA BY HIDING IN IMAGES USING STEGNOGRAPHY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Priyanshu Tripathi</cp:lastModifiedBy>
  <cp:revision>28</cp:revision>
  <dcterms:created xsi:type="dcterms:W3CDTF">2021-05-26T16:50:10Z</dcterms:created>
  <dcterms:modified xsi:type="dcterms:W3CDTF">2025-02-20T10:38:24Z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