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10" y="2449116"/>
            <a:ext cx="4869061" cy="33312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917621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Introducing the N-Queens Problem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864037" y="4417219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N-Queens problem is a classic puzzle in computer science. It challenges us to place N chess queens on an N x N chessboard, ensuring that no two queens threaten each other.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864037" y="589847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57" y="5906095"/>
            <a:ext cx="379690" cy="379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82316" y="5880021"/>
            <a:ext cx="2567464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Priyanshu Raj</a:t>
            </a:r>
            <a:endParaRPr lang="en-US" sz="2430" dirty="0"/>
          </a:p>
        </p:txBody>
      </p:sp>
      <p:pic>
        <p:nvPicPr>
          <p:cNvPr id="11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215628"/>
            <a:ext cx="8979932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Visualizing the N-Queens Problem</a:t>
            </a:r>
            <a:endParaRPr lang="en-US" sz="486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2480905"/>
            <a:ext cx="4053840" cy="250543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529494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Single Queen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864037" y="5828824"/>
            <a:ext cx="405384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single queen on a chessboard occupies a row, column, and diagonal.</a:t>
            </a:r>
            <a:endParaRPr lang="en-US" sz="1944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161" y="2480905"/>
            <a:ext cx="4053959" cy="250543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88161" y="529494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Two Queens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5288161" y="5828824"/>
            <a:ext cx="40539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challenge arises when placing multiple queens, as they cannot threaten each other.</a:t>
            </a:r>
            <a:endParaRPr lang="en-US" sz="1944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04" y="2480905"/>
            <a:ext cx="4053959" cy="250543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2404" y="529494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Multiple Queens</a:t>
            </a: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9712404" y="5828824"/>
            <a:ext cx="40539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N-Queens problem aims to find all possible configurations where no queens are under attack.</a:t>
            </a:r>
            <a:endParaRPr lang="en-US" sz="1944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8" y="1646873"/>
            <a:ext cx="4998125" cy="493573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70057" y="1310997"/>
            <a:ext cx="7545943" cy="6104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07"/>
              </a:lnSpc>
              <a:buNone/>
            </a:pPr>
            <a:r>
              <a:rPr lang="en-US" sz="384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The Algorithm Behind the Visualizer</a:t>
            </a:r>
            <a:endParaRPr lang="en-US" sz="3845" dirty="0"/>
          </a:p>
        </p:txBody>
      </p:sp>
      <p:sp>
        <p:nvSpPr>
          <p:cNvPr id="7" name="Shape 3"/>
          <p:cNvSpPr/>
          <p:nvPr/>
        </p:nvSpPr>
        <p:spPr>
          <a:xfrm>
            <a:off x="6443424" y="2214324"/>
            <a:ext cx="39052" cy="4704278"/>
          </a:xfrm>
          <a:prstGeom prst="roundRect">
            <a:avLst>
              <a:gd name="adj" fmla="val 225092"/>
            </a:avLst>
          </a:prstGeom>
          <a:solidFill>
            <a:srgbClr val="D1C8C6"/>
          </a:solidFill>
          <a:ln/>
        </p:spPr>
      </p:sp>
      <p:sp>
        <p:nvSpPr>
          <p:cNvPr id="8" name="Shape 4"/>
          <p:cNvSpPr/>
          <p:nvPr/>
        </p:nvSpPr>
        <p:spPr>
          <a:xfrm>
            <a:off x="6682680" y="2634139"/>
            <a:ext cx="683657" cy="39053"/>
          </a:xfrm>
          <a:prstGeom prst="roundRect">
            <a:avLst>
              <a:gd name="adj" fmla="val 225086"/>
            </a:avLst>
          </a:prstGeom>
          <a:solidFill>
            <a:srgbClr val="D1C8C6"/>
          </a:solidFill>
          <a:ln/>
        </p:spPr>
      </p:sp>
      <p:sp>
        <p:nvSpPr>
          <p:cNvPr id="9" name="Shape 5"/>
          <p:cNvSpPr/>
          <p:nvPr/>
        </p:nvSpPr>
        <p:spPr>
          <a:xfrm>
            <a:off x="6243221" y="2433995"/>
            <a:ext cx="439460" cy="439460"/>
          </a:xfrm>
          <a:prstGeom prst="roundRect">
            <a:avLst>
              <a:gd name="adj" fmla="val 2000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408122" y="2507218"/>
            <a:ext cx="109657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07"/>
              </a:lnSpc>
              <a:buNone/>
            </a:pPr>
            <a:r>
              <a:rPr lang="en-US" sz="230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307" dirty="0"/>
          </a:p>
        </p:txBody>
      </p:sp>
      <p:sp>
        <p:nvSpPr>
          <p:cNvPr id="11" name="Text 7"/>
          <p:cNvSpPr/>
          <p:nvPr/>
        </p:nvSpPr>
        <p:spPr>
          <a:xfrm>
            <a:off x="7537252" y="2409587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03"/>
              </a:lnSpc>
              <a:buNone/>
            </a:pPr>
            <a:r>
              <a:rPr lang="en-US" sz="192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Backtracking</a:t>
            </a:r>
            <a:endParaRPr lang="en-US" sz="1923" dirty="0"/>
          </a:p>
        </p:txBody>
      </p:sp>
      <p:sp>
        <p:nvSpPr>
          <p:cNvPr id="12" name="Text 8"/>
          <p:cNvSpPr/>
          <p:nvPr/>
        </p:nvSpPr>
        <p:spPr>
          <a:xfrm>
            <a:off x="7537252" y="2831902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61"/>
              </a:lnSpc>
              <a:buNone/>
            </a:pPr>
            <a:r>
              <a:rPr lang="en-US" sz="1538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visualizer utilizes backtracking to systematically explore all possible queen placements.</a:t>
            </a:r>
            <a:endParaRPr lang="en-US" sz="1538" dirty="0"/>
          </a:p>
        </p:txBody>
      </p:sp>
      <p:sp>
        <p:nvSpPr>
          <p:cNvPr id="13" name="Shape 9"/>
          <p:cNvSpPr/>
          <p:nvPr/>
        </p:nvSpPr>
        <p:spPr>
          <a:xfrm>
            <a:off x="6682680" y="4267319"/>
            <a:ext cx="683657" cy="39053"/>
          </a:xfrm>
          <a:prstGeom prst="roundRect">
            <a:avLst>
              <a:gd name="adj" fmla="val 225086"/>
            </a:avLst>
          </a:prstGeom>
          <a:solidFill>
            <a:srgbClr val="D1C8C6"/>
          </a:solidFill>
          <a:ln/>
        </p:spPr>
      </p:sp>
      <p:sp>
        <p:nvSpPr>
          <p:cNvPr id="14" name="Shape 10"/>
          <p:cNvSpPr/>
          <p:nvPr/>
        </p:nvSpPr>
        <p:spPr>
          <a:xfrm>
            <a:off x="6243221" y="4067175"/>
            <a:ext cx="439460" cy="439460"/>
          </a:xfrm>
          <a:prstGeom prst="roundRect">
            <a:avLst>
              <a:gd name="adj" fmla="val 2000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388239" y="4140398"/>
            <a:ext cx="149423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07"/>
              </a:lnSpc>
              <a:buNone/>
            </a:pPr>
            <a:r>
              <a:rPr lang="en-US" sz="230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307" dirty="0"/>
          </a:p>
        </p:txBody>
      </p:sp>
      <p:sp>
        <p:nvSpPr>
          <p:cNvPr id="16" name="Text 12"/>
          <p:cNvSpPr/>
          <p:nvPr/>
        </p:nvSpPr>
        <p:spPr>
          <a:xfrm>
            <a:off x="7537252" y="4042767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03"/>
              </a:lnSpc>
              <a:buNone/>
            </a:pPr>
            <a:r>
              <a:rPr lang="en-US" sz="192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Constraints</a:t>
            </a:r>
            <a:endParaRPr lang="en-US" sz="1923" dirty="0"/>
          </a:p>
        </p:txBody>
      </p:sp>
      <p:sp>
        <p:nvSpPr>
          <p:cNvPr id="17" name="Text 13"/>
          <p:cNvSpPr/>
          <p:nvPr/>
        </p:nvSpPr>
        <p:spPr>
          <a:xfrm>
            <a:off x="7537252" y="4465082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61"/>
              </a:lnSpc>
              <a:buNone/>
            </a:pPr>
            <a:r>
              <a:rPr lang="en-US" sz="1538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Each placement is checked against constraints, ensuring no queens share a row, column, or diagonal.</a:t>
            </a:r>
            <a:endParaRPr lang="en-US" sz="1538" dirty="0"/>
          </a:p>
        </p:txBody>
      </p:sp>
      <p:sp>
        <p:nvSpPr>
          <p:cNvPr id="18" name="Shape 14"/>
          <p:cNvSpPr/>
          <p:nvPr/>
        </p:nvSpPr>
        <p:spPr>
          <a:xfrm>
            <a:off x="6682680" y="5900499"/>
            <a:ext cx="683657" cy="39053"/>
          </a:xfrm>
          <a:prstGeom prst="roundRect">
            <a:avLst>
              <a:gd name="adj" fmla="val 225086"/>
            </a:avLst>
          </a:prstGeom>
          <a:solidFill>
            <a:srgbClr val="D1C8C6"/>
          </a:solidFill>
          <a:ln/>
        </p:spPr>
      </p:sp>
      <p:sp>
        <p:nvSpPr>
          <p:cNvPr id="19" name="Shape 15"/>
          <p:cNvSpPr/>
          <p:nvPr/>
        </p:nvSpPr>
        <p:spPr>
          <a:xfrm>
            <a:off x="6243221" y="5700355"/>
            <a:ext cx="439460" cy="439460"/>
          </a:xfrm>
          <a:prstGeom prst="roundRect">
            <a:avLst>
              <a:gd name="adj" fmla="val 2000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391335" y="5773579"/>
            <a:ext cx="143113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07"/>
              </a:lnSpc>
              <a:buNone/>
            </a:pPr>
            <a:r>
              <a:rPr lang="en-US" sz="230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307" dirty="0"/>
          </a:p>
        </p:txBody>
      </p:sp>
      <p:sp>
        <p:nvSpPr>
          <p:cNvPr id="21" name="Text 17"/>
          <p:cNvSpPr/>
          <p:nvPr/>
        </p:nvSpPr>
        <p:spPr>
          <a:xfrm>
            <a:off x="7537252" y="5675948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03"/>
              </a:lnSpc>
              <a:buNone/>
            </a:pPr>
            <a:r>
              <a:rPr lang="en-US" sz="192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Solutions</a:t>
            </a:r>
            <a:endParaRPr lang="en-US" sz="1923" dirty="0"/>
          </a:p>
        </p:txBody>
      </p:sp>
      <p:sp>
        <p:nvSpPr>
          <p:cNvPr id="22" name="Text 18"/>
          <p:cNvSpPr/>
          <p:nvPr/>
        </p:nvSpPr>
        <p:spPr>
          <a:xfrm>
            <a:off x="7537252" y="6098262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61"/>
              </a:lnSpc>
              <a:buNone/>
            </a:pPr>
            <a:r>
              <a:rPr lang="en-US" sz="1538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algorithm identifies valid configurations, highlighting the placement of queens on the board.</a:t>
            </a:r>
            <a:endParaRPr lang="en-US" sz="1538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653" y="2261830"/>
            <a:ext cx="4941094" cy="37058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63667" y="960001"/>
            <a:ext cx="7472482" cy="6818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369"/>
              </a:lnSpc>
              <a:buNone/>
            </a:pPr>
            <a:r>
              <a:rPr lang="en-US" sz="429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User Interface and Functionality</a:t>
            </a:r>
            <a:endParaRPr lang="en-US" sz="4295" dirty="0"/>
          </a:p>
        </p:txBody>
      </p:sp>
      <p:sp>
        <p:nvSpPr>
          <p:cNvPr id="7" name="Shape 3"/>
          <p:cNvSpPr/>
          <p:nvPr/>
        </p:nvSpPr>
        <p:spPr>
          <a:xfrm>
            <a:off x="763667" y="1969056"/>
            <a:ext cx="7616666" cy="1621393"/>
          </a:xfrm>
          <a:prstGeom prst="roundRect">
            <a:avLst>
              <a:gd name="adj" fmla="val 6056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89409" y="2194798"/>
            <a:ext cx="2727484" cy="3408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85"/>
              </a:lnSpc>
              <a:buNone/>
            </a:pPr>
            <a:r>
              <a:rPr lang="en-US" sz="214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Board Size</a:t>
            </a:r>
            <a:endParaRPr lang="en-US" sz="2148" dirty="0"/>
          </a:p>
        </p:txBody>
      </p:sp>
      <p:sp>
        <p:nvSpPr>
          <p:cNvPr id="9" name="Text 5"/>
          <p:cNvSpPr/>
          <p:nvPr/>
        </p:nvSpPr>
        <p:spPr>
          <a:xfrm>
            <a:off x="989409" y="2666524"/>
            <a:ext cx="7165181" cy="698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9"/>
              </a:lnSpc>
              <a:buNone/>
            </a:pPr>
            <a:r>
              <a:rPr lang="en-US" sz="1718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user interface allows for selection of different board sizes, from 4x4 to 8x8 and beyond.</a:t>
            </a:r>
            <a:endParaRPr lang="en-US" sz="1718" dirty="0"/>
          </a:p>
        </p:txBody>
      </p:sp>
      <p:sp>
        <p:nvSpPr>
          <p:cNvPr id="10" name="Shape 6"/>
          <p:cNvSpPr/>
          <p:nvPr/>
        </p:nvSpPr>
        <p:spPr>
          <a:xfrm>
            <a:off x="763667" y="3808571"/>
            <a:ext cx="7616666" cy="1621393"/>
          </a:xfrm>
          <a:prstGeom prst="roundRect">
            <a:avLst>
              <a:gd name="adj" fmla="val 6056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89409" y="4034314"/>
            <a:ext cx="2727484" cy="3408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85"/>
              </a:lnSpc>
              <a:buNone/>
            </a:pPr>
            <a:r>
              <a:rPr lang="en-US" sz="214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Step-by-Step</a:t>
            </a:r>
            <a:endParaRPr lang="en-US" sz="2148" dirty="0"/>
          </a:p>
        </p:txBody>
      </p:sp>
      <p:sp>
        <p:nvSpPr>
          <p:cNvPr id="12" name="Text 8"/>
          <p:cNvSpPr/>
          <p:nvPr/>
        </p:nvSpPr>
        <p:spPr>
          <a:xfrm>
            <a:off x="989409" y="4506039"/>
            <a:ext cx="7165181" cy="698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9"/>
              </a:lnSpc>
              <a:buNone/>
            </a:pPr>
            <a:r>
              <a:rPr lang="en-US" sz="1718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visualizer can be stepped through, revealing each placement and backtracking step.</a:t>
            </a:r>
            <a:endParaRPr lang="en-US" sz="1718" dirty="0"/>
          </a:p>
        </p:txBody>
      </p:sp>
      <p:sp>
        <p:nvSpPr>
          <p:cNvPr id="13" name="Shape 9"/>
          <p:cNvSpPr/>
          <p:nvPr/>
        </p:nvSpPr>
        <p:spPr>
          <a:xfrm>
            <a:off x="763667" y="5648087"/>
            <a:ext cx="7616666" cy="1621393"/>
          </a:xfrm>
          <a:prstGeom prst="roundRect">
            <a:avLst>
              <a:gd name="adj" fmla="val 6056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89409" y="5873829"/>
            <a:ext cx="2727484" cy="3408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85"/>
              </a:lnSpc>
              <a:buNone/>
            </a:pPr>
            <a:r>
              <a:rPr lang="en-US" sz="214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Solution Display</a:t>
            </a:r>
            <a:endParaRPr lang="en-US" sz="2148" dirty="0"/>
          </a:p>
        </p:txBody>
      </p:sp>
      <p:sp>
        <p:nvSpPr>
          <p:cNvPr id="15" name="Text 11"/>
          <p:cNvSpPr/>
          <p:nvPr/>
        </p:nvSpPr>
        <p:spPr>
          <a:xfrm>
            <a:off x="989409" y="6345555"/>
            <a:ext cx="7165181" cy="698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9"/>
              </a:lnSpc>
              <a:buNone/>
            </a:pPr>
            <a:r>
              <a:rPr lang="en-US" sz="1718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Valid solutions are presented graphically, highlighting the safe queen placement.</a:t>
            </a:r>
            <a:endParaRPr lang="en-US" sz="1718" dirty="0"/>
          </a:p>
        </p:txBody>
      </p:sp>
      <p:pic>
        <p:nvPicPr>
          <p:cNvPr id="16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203013"/>
            <a:ext cx="803957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Handling Different Board Sizes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Flexibility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algorithm is designed to handle varying board sizes, from small 4x4 boards to large 8x8 boards and beyond.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Scalability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visualizer scales smoothly to accommodate larger boards, maintaining visual clarity.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Optimization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Optimized algorithms are employed to ensure efficiency when handling larger board sizes.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721" y="2240161"/>
            <a:ext cx="4998839" cy="374915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2585" y="841058"/>
            <a:ext cx="5968365" cy="6096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00"/>
              </a:lnSpc>
              <a:buNone/>
            </a:pPr>
            <a:r>
              <a:rPr lang="en-US" sz="384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Optimizing the Visualization</a:t>
            </a:r>
            <a:endParaRPr lang="en-US" sz="3840" dirty="0"/>
          </a:p>
        </p:txBody>
      </p:sp>
      <p:sp>
        <p:nvSpPr>
          <p:cNvPr id="7" name="Shape 3"/>
          <p:cNvSpPr/>
          <p:nvPr/>
        </p:nvSpPr>
        <p:spPr>
          <a:xfrm>
            <a:off x="682585" y="1962626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847249" y="2035731"/>
            <a:ext cx="109418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04"/>
              </a:lnSpc>
              <a:buNone/>
            </a:pPr>
            <a:r>
              <a:rPr lang="en-US" sz="230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304" dirty="0"/>
          </a:p>
        </p:txBody>
      </p:sp>
      <p:sp>
        <p:nvSpPr>
          <p:cNvPr id="9" name="Text 5"/>
          <p:cNvSpPr/>
          <p:nvPr/>
        </p:nvSpPr>
        <p:spPr>
          <a:xfrm>
            <a:off x="1316474" y="1962626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2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Animation</a:t>
            </a:r>
            <a:endParaRPr lang="en-US" sz="1920" dirty="0"/>
          </a:p>
        </p:txBody>
      </p:sp>
      <p:sp>
        <p:nvSpPr>
          <p:cNvPr id="10" name="Text 6"/>
          <p:cNvSpPr/>
          <p:nvPr/>
        </p:nvSpPr>
        <p:spPr>
          <a:xfrm>
            <a:off x="1316474" y="2384346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57"/>
              </a:lnSpc>
              <a:buNone/>
            </a:pPr>
            <a:r>
              <a:rPr lang="en-US" sz="153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Smooth animations guide the user through each step of the backtracking process.</a:t>
            </a:r>
            <a:endParaRPr lang="en-US" sz="1536" dirty="0"/>
          </a:p>
        </p:txBody>
      </p:sp>
      <p:sp>
        <p:nvSpPr>
          <p:cNvPr id="11" name="Shape 7"/>
          <p:cNvSpPr/>
          <p:nvPr/>
        </p:nvSpPr>
        <p:spPr>
          <a:xfrm>
            <a:off x="682585" y="3422690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827484" y="3495794"/>
            <a:ext cx="149066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04"/>
              </a:lnSpc>
              <a:buNone/>
            </a:pPr>
            <a:r>
              <a:rPr lang="en-US" sz="230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304" dirty="0"/>
          </a:p>
        </p:txBody>
      </p:sp>
      <p:sp>
        <p:nvSpPr>
          <p:cNvPr id="13" name="Text 9"/>
          <p:cNvSpPr/>
          <p:nvPr/>
        </p:nvSpPr>
        <p:spPr>
          <a:xfrm>
            <a:off x="1316474" y="3422690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2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Color Coding</a:t>
            </a:r>
            <a:endParaRPr lang="en-US" sz="1920" dirty="0"/>
          </a:p>
        </p:txBody>
      </p:sp>
      <p:sp>
        <p:nvSpPr>
          <p:cNvPr id="14" name="Text 10"/>
          <p:cNvSpPr/>
          <p:nvPr/>
        </p:nvSpPr>
        <p:spPr>
          <a:xfrm>
            <a:off x="1316474" y="3844409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57"/>
              </a:lnSpc>
              <a:buNone/>
            </a:pPr>
            <a:r>
              <a:rPr lang="en-US" sz="153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Color coding differentiates between safe and threatened squares, enhancing visual understanding.</a:t>
            </a:r>
            <a:endParaRPr lang="en-US" sz="1536" dirty="0"/>
          </a:p>
        </p:txBody>
      </p:sp>
      <p:sp>
        <p:nvSpPr>
          <p:cNvPr id="15" name="Shape 11"/>
          <p:cNvSpPr/>
          <p:nvPr/>
        </p:nvSpPr>
        <p:spPr>
          <a:xfrm>
            <a:off x="682585" y="4882753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830580" y="4955858"/>
            <a:ext cx="142875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04"/>
              </a:lnSpc>
              <a:buNone/>
            </a:pPr>
            <a:r>
              <a:rPr lang="en-US" sz="230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304" dirty="0"/>
          </a:p>
        </p:txBody>
      </p:sp>
      <p:sp>
        <p:nvSpPr>
          <p:cNvPr id="17" name="Text 13"/>
          <p:cNvSpPr/>
          <p:nvPr/>
        </p:nvSpPr>
        <p:spPr>
          <a:xfrm>
            <a:off x="1316474" y="4882753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2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Interactive Elements</a:t>
            </a:r>
            <a:endParaRPr lang="en-US" sz="1920" dirty="0"/>
          </a:p>
        </p:txBody>
      </p:sp>
      <p:sp>
        <p:nvSpPr>
          <p:cNvPr id="18" name="Text 14"/>
          <p:cNvSpPr/>
          <p:nvPr/>
        </p:nvSpPr>
        <p:spPr>
          <a:xfrm>
            <a:off x="1316474" y="5304473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57"/>
              </a:lnSpc>
              <a:buNone/>
            </a:pPr>
            <a:r>
              <a:rPr lang="en-US" sz="153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Interactive elements, such as pause/play buttons, offer greater control and engagement.</a:t>
            </a:r>
            <a:endParaRPr lang="en-US" sz="1536" dirty="0"/>
          </a:p>
        </p:txBody>
      </p:sp>
      <p:sp>
        <p:nvSpPr>
          <p:cNvPr id="19" name="Shape 15"/>
          <p:cNvSpPr/>
          <p:nvPr/>
        </p:nvSpPr>
        <p:spPr>
          <a:xfrm>
            <a:off x="682585" y="6342817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823198" y="6415921"/>
            <a:ext cx="157639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04"/>
              </a:lnSpc>
              <a:buNone/>
            </a:pPr>
            <a:r>
              <a:rPr lang="en-US" sz="230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4</a:t>
            </a:r>
            <a:endParaRPr lang="en-US" sz="2304" dirty="0"/>
          </a:p>
        </p:txBody>
      </p:sp>
      <p:sp>
        <p:nvSpPr>
          <p:cNvPr id="21" name="Text 17"/>
          <p:cNvSpPr/>
          <p:nvPr/>
        </p:nvSpPr>
        <p:spPr>
          <a:xfrm>
            <a:off x="1316474" y="6342817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2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Performance</a:t>
            </a:r>
            <a:endParaRPr lang="en-US" sz="1920" dirty="0"/>
          </a:p>
        </p:txBody>
      </p:sp>
      <p:sp>
        <p:nvSpPr>
          <p:cNvPr id="22" name="Text 18"/>
          <p:cNvSpPr/>
          <p:nvPr/>
        </p:nvSpPr>
        <p:spPr>
          <a:xfrm>
            <a:off x="1316474" y="6764536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57"/>
              </a:lnSpc>
              <a:buNone/>
            </a:pPr>
            <a:r>
              <a:rPr lang="en-US" sz="153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visualizer prioritizes performance, ensuring a smooth and responsive user experience.</a:t>
            </a:r>
            <a:endParaRPr lang="en-US" sz="1536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3" y="2254329"/>
            <a:ext cx="4961215" cy="37209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21730" y="779145"/>
            <a:ext cx="7673340" cy="1313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170"/>
              </a:lnSpc>
              <a:buNone/>
            </a:pPr>
            <a:r>
              <a:rPr lang="en-US" sz="413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Exploring Variations and Extensions</a:t>
            </a:r>
            <a:endParaRPr lang="en-US" sz="413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730" y="2407563"/>
            <a:ext cx="1050488" cy="168092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87377" y="2617589"/>
            <a:ext cx="2626400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5"/>
              </a:lnSpc>
              <a:buNone/>
            </a:pPr>
            <a:r>
              <a:rPr lang="en-US" sz="206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Constraints</a:t>
            </a:r>
            <a:endParaRPr lang="en-US" sz="2068" dirty="0"/>
          </a:p>
        </p:txBody>
      </p:sp>
      <p:sp>
        <p:nvSpPr>
          <p:cNvPr id="9" name="Text 4"/>
          <p:cNvSpPr/>
          <p:nvPr/>
        </p:nvSpPr>
        <p:spPr>
          <a:xfrm>
            <a:off x="7587377" y="3071812"/>
            <a:ext cx="6307693" cy="6724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7"/>
              </a:lnSpc>
              <a:buNone/>
            </a:pPr>
            <a:r>
              <a:rPr lang="en-US" sz="165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Variations can explore different board constraints, such as restricted queen movements or additional obstacles.</a:t>
            </a:r>
            <a:endParaRPr lang="en-US" sz="1654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30" y="4088487"/>
            <a:ext cx="1050488" cy="168092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87377" y="4298513"/>
            <a:ext cx="2626400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5"/>
              </a:lnSpc>
              <a:buNone/>
            </a:pPr>
            <a:r>
              <a:rPr lang="en-US" sz="206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Multi-Player</a:t>
            </a:r>
            <a:endParaRPr lang="en-US" sz="2068" dirty="0"/>
          </a:p>
        </p:txBody>
      </p:sp>
      <p:sp>
        <p:nvSpPr>
          <p:cNvPr id="12" name="Text 6"/>
          <p:cNvSpPr/>
          <p:nvPr/>
        </p:nvSpPr>
        <p:spPr>
          <a:xfrm>
            <a:off x="7587377" y="4752737"/>
            <a:ext cx="6307693" cy="6724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7"/>
              </a:lnSpc>
              <a:buNone/>
            </a:pPr>
            <a:r>
              <a:rPr lang="en-US" sz="165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Extensions might introduce multiplayer elements, allowing users to compete in placing queens.</a:t>
            </a:r>
            <a:endParaRPr lang="en-US" sz="1654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730" y="5769412"/>
            <a:ext cx="1050488" cy="168092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587377" y="5979438"/>
            <a:ext cx="2626400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5"/>
              </a:lnSpc>
              <a:buNone/>
            </a:pPr>
            <a:r>
              <a:rPr lang="en-US" sz="206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AI Integration</a:t>
            </a:r>
            <a:endParaRPr lang="en-US" sz="2068" dirty="0"/>
          </a:p>
        </p:txBody>
      </p:sp>
      <p:sp>
        <p:nvSpPr>
          <p:cNvPr id="15" name="Text 8"/>
          <p:cNvSpPr/>
          <p:nvPr/>
        </p:nvSpPr>
        <p:spPr>
          <a:xfrm>
            <a:off x="7587377" y="6433661"/>
            <a:ext cx="6307693" cy="6724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7"/>
              </a:lnSpc>
              <a:buNone/>
            </a:pPr>
            <a:r>
              <a:rPr lang="en-US" sz="165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Integrating AI could allow for automatic solution finding or even interactive gameplay against a computer opponent.</a:t>
            </a:r>
            <a:endParaRPr lang="en-US" sz="1654" dirty="0"/>
          </a:p>
        </p:txBody>
      </p:sp>
      <p:pic>
        <p:nvPicPr>
          <p:cNvPr id="16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273" y="2429708"/>
            <a:ext cx="4925735" cy="337006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84860" y="800695"/>
            <a:ext cx="7574280" cy="14016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518"/>
              </a:lnSpc>
              <a:buNone/>
            </a:pPr>
            <a:r>
              <a:rPr lang="en-US" sz="441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Conclusion and Future Developments</a:t>
            </a:r>
            <a:endParaRPr lang="en-US" sz="4414" dirty="0"/>
          </a:p>
        </p:txBody>
      </p:sp>
      <p:sp>
        <p:nvSpPr>
          <p:cNvPr id="7" name="Shape 3"/>
          <p:cNvSpPr/>
          <p:nvPr/>
        </p:nvSpPr>
        <p:spPr>
          <a:xfrm>
            <a:off x="784860" y="2538651"/>
            <a:ext cx="7574280" cy="4890135"/>
          </a:xfrm>
          <a:prstGeom prst="roundRect">
            <a:avLst>
              <a:gd name="adj" fmla="val 206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792480" y="2546271"/>
            <a:ext cx="7559040" cy="20785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1016675" y="2688431"/>
            <a:ext cx="3327321" cy="358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25"/>
              </a:lnSpc>
              <a:buNone/>
            </a:pPr>
            <a:r>
              <a:rPr lang="en-US" sz="176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</a:t>
            </a:r>
            <a:endParaRPr lang="en-US" sz="1766" dirty="0"/>
          </a:p>
        </p:txBody>
      </p:sp>
      <p:sp>
        <p:nvSpPr>
          <p:cNvPr id="10" name="Text 6"/>
          <p:cNvSpPr/>
          <p:nvPr/>
        </p:nvSpPr>
        <p:spPr>
          <a:xfrm>
            <a:off x="4800005" y="2688431"/>
            <a:ext cx="3327321" cy="1794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25"/>
              </a:lnSpc>
              <a:buNone/>
            </a:pPr>
            <a:r>
              <a:rPr lang="en-US" sz="176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N-Queens visualizer provides a captivating and educational tool for understanding algorithms and problem-solving strategies.</a:t>
            </a:r>
            <a:endParaRPr lang="en-US" sz="1766" dirty="0"/>
          </a:p>
        </p:txBody>
      </p:sp>
      <p:sp>
        <p:nvSpPr>
          <p:cNvPr id="11" name="Shape 7"/>
          <p:cNvSpPr/>
          <p:nvPr/>
        </p:nvSpPr>
        <p:spPr>
          <a:xfrm>
            <a:off x="792480" y="4624864"/>
            <a:ext cx="7559040" cy="279630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1016675" y="4767024"/>
            <a:ext cx="3327321" cy="358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25"/>
              </a:lnSpc>
              <a:buNone/>
            </a:pPr>
            <a:r>
              <a:rPr lang="en-US" sz="176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</a:t>
            </a:r>
            <a:endParaRPr lang="en-US" sz="1766" dirty="0"/>
          </a:p>
        </p:txBody>
      </p:sp>
      <p:sp>
        <p:nvSpPr>
          <p:cNvPr id="13" name="Text 9"/>
          <p:cNvSpPr/>
          <p:nvPr/>
        </p:nvSpPr>
        <p:spPr>
          <a:xfrm>
            <a:off x="4800005" y="4767024"/>
            <a:ext cx="3327321" cy="25119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25"/>
              </a:lnSpc>
              <a:buNone/>
            </a:pPr>
            <a:r>
              <a:rPr lang="en-US" sz="176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Further developments could focus on incorporating advanced visualization techniques, supporting more complex variations, and integrating user-friendly features.</a:t>
            </a:r>
            <a:endParaRPr lang="en-US" sz="1766" dirty="0"/>
          </a:p>
        </p:txBody>
      </p:sp>
      <p:pic>
        <p:nvPicPr>
          <p:cNvPr id="14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2024-07-11T09:26:07Z</dcterms:created>
  <dcterms:modified xsi:type="dcterms:W3CDTF">2024-07-11T09:26:07Z</dcterms:modified>
</cp:coreProperties>
</file>