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284" r:id="rId6"/>
    <p:sldId id="268" r:id="rId7"/>
    <p:sldId id="353" r:id="rId8"/>
    <p:sldId id="354" r:id="rId9"/>
    <p:sldId id="355" r:id="rId10"/>
    <p:sldId id="352" r:id="rId11"/>
    <p:sldId id="361" r:id="rId12"/>
    <p:sldId id="285" r:id="rId13"/>
    <p:sldId id="356" r:id="rId14"/>
    <p:sldId id="357" r:id="rId15"/>
    <p:sldId id="358" r:id="rId16"/>
    <p:sldId id="359" r:id="rId17"/>
    <p:sldId id="3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34" autoAdjust="0"/>
  </p:normalViewPr>
  <p:slideViewPr>
    <p:cSldViewPr snapToGrid="0">
      <p:cViewPr varScale="1">
        <p:scale>
          <a:sx n="80" d="100"/>
          <a:sy n="80" d="100"/>
        </p:scale>
        <p:origin x="4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05/8/layout/chevron1" loCatId="icon" qsTypeId="urn:microsoft.com/office/officeart/2005/8/quickstyle/simple1" qsCatId="simple" csTypeId="urn:microsoft.com/office/officeart/2005/8/colors/colorful3" csCatId="colorful" phldr="1"/>
      <dgm:spPr/>
      <dgm:t>
        <a:bodyPr/>
        <a:lstStyle/>
        <a:p>
          <a:endParaRPr lang="en-US"/>
        </a:p>
      </dgm:t>
    </dgm:pt>
    <dgm:pt modelId="{AACEAFD5-63CF-4AFC-B46F-BE086C5D447C}">
      <dgm:prSet phldrT="[Text]" custT="1"/>
      <dgm:spPr/>
      <dgm:t>
        <a:bodyPr/>
        <a:lstStyle/>
        <a:p>
          <a:r>
            <a:rPr lang="en-US" sz="1600" b="1" dirty="0">
              <a:effectLst/>
              <a:latin typeface="+mj-lt"/>
            </a:rPr>
            <a:t>STAGE 01</a:t>
          </a:r>
        </a:p>
      </dgm:t>
    </dgm:pt>
    <dgm:pt modelId="{7A0BD8EC-BB4A-4912-A54E-6F39B681264E}" type="parTrans" cxnId="{AE101ABC-7EA3-4444-A576-8AB15A371C84}">
      <dgm:prSet/>
      <dgm:spPr/>
      <dgm:t>
        <a:bodyPr/>
        <a:lstStyle/>
        <a:p>
          <a:endParaRPr lang="en-US" sz="1400"/>
        </a:p>
      </dgm:t>
    </dgm:pt>
    <dgm:pt modelId="{7A8D4B4D-06E9-4958-810D-A6226B6AC588}" type="sibTrans" cxnId="{AE101ABC-7EA3-4444-A576-8AB15A371C84}">
      <dgm:prSet/>
      <dgm:spPr/>
      <dgm:t>
        <a:bodyPr/>
        <a:lstStyle/>
        <a:p>
          <a:endParaRPr lang="en-US" sz="1400"/>
        </a:p>
      </dgm:t>
    </dgm:pt>
    <dgm:pt modelId="{349299C9-846E-4827-813A-349CCCE20782}">
      <dgm:prSet phldrT="[Text]" custT="1"/>
      <dgm:spPr/>
      <dgm:t>
        <a:bodyPr lIns="0" tIns="432000" rIns="182880" anchor="t" anchorCtr="0"/>
        <a:lstStyle/>
        <a:p>
          <a:pPr marL="0" lvl="0" indent="0" defTabSz="533400">
            <a:lnSpc>
              <a:spcPct val="100000"/>
            </a:lnSpc>
            <a:spcBef>
              <a:spcPct val="0"/>
            </a:spcBef>
            <a:spcAft>
              <a:spcPts val="0"/>
            </a:spcAft>
            <a:buNone/>
          </a:pPr>
          <a:r>
            <a:rPr lang="en-US" sz="1400" b="1" kern="1200" dirty="0">
              <a:latin typeface="+mn-lt"/>
              <a:ea typeface="+mn-ea"/>
              <a:cs typeface="+mn-cs"/>
            </a:rPr>
            <a:t>PROJECT IDEA AND OVERVIEW</a:t>
          </a:r>
        </a:p>
      </dgm:t>
    </dgm:pt>
    <dgm:pt modelId="{AEA27547-B9ED-4994-BD27-04EC297EF367}" type="parTrans" cxnId="{0EFA3039-6828-403C-9445-4359BA6645E6}">
      <dgm:prSet/>
      <dgm:spPr/>
      <dgm:t>
        <a:bodyPr/>
        <a:lstStyle/>
        <a:p>
          <a:endParaRPr lang="en-US" sz="1400"/>
        </a:p>
      </dgm:t>
    </dgm:pt>
    <dgm:pt modelId="{9D819F52-ACA0-4B08-8256-DF6BD8FA3A0B}" type="sibTrans" cxnId="{0EFA3039-6828-403C-9445-4359BA6645E6}">
      <dgm:prSet/>
      <dgm:spPr/>
      <dgm:t>
        <a:bodyPr/>
        <a:lstStyle/>
        <a:p>
          <a:endParaRPr lang="en-US" sz="1400"/>
        </a:p>
      </dgm:t>
    </dgm:pt>
    <dgm:pt modelId="{5D70EFF5-8B31-4A1F-AE44-51E4CF0013EB}">
      <dgm:prSet phldrT="[Text]" custT="1"/>
      <dgm:spPr/>
      <dgm:t>
        <a:bodyPr lIns="0" tIns="432000" rIns="0" anchor="t" anchorCtr="0"/>
        <a:lstStyle/>
        <a:p>
          <a:pPr marL="17463" indent="0">
            <a:buNone/>
            <a:tabLst/>
          </a:pPr>
          <a:r>
            <a:rPr lang="en-US" sz="1400" b="1" dirty="0">
              <a:latin typeface="+mn-lt"/>
              <a:ea typeface="+mn-ea"/>
              <a:cs typeface="+mn-cs"/>
            </a:rPr>
            <a:t>LEARNING REQUIRED PROGRAMMING LANGUAGES (HTML,CSS,JS,</a:t>
          </a:r>
          <a:endParaRPr lang="en-US" sz="1400" b="1" dirty="0"/>
        </a:p>
      </dgm:t>
    </dgm:pt>
    <dgm:pt modelId="{96C720A0-FEEF-48D1-8DF6-ABA03C304822}" type="parTrans" cxnId="{E97FF64F-8020-497E-AE7D-2395DDA4560D}">
      <dgm:prSet/>
      <dgm:spPr/>
      <dgm:t>
        <a:bodyPr/>
        <a:lstStyle/>
        <a:p>
          <a:endParaRPr lang="en-US" sz="1400"/>
        </a:p>
      </dgm:t>
    </dgm:pt>
    <dgm:pt modelId="{B6A59CDE-18AD-4553-B6C5-FF001A8E8510}" type="sibTrans" cxnId="{E97FF64F-8020-497E-AE7D-2395DDA4560D}">
      <dgm:prSet/>
      <dgm:spPr/>
      <dgm:t>
        <a:bodyPr/>
        <a:lstStyle/>
        <a:p>
          <a:endParaRPr lang="en-US" sz="1400"/>
        </a:p>
      </dgm:t>
    </dgm:pt>
    <dgm:pt modelId="{D71FC021-6A65-44D1-95B9-0E6C89079866}">
      <dgm:prSet phldrT="[Text]" custT="1"/>
      <dgm:spPr/>
      <dgm:t>
        <a:bodyPr/>
        <a:lstStyle/>
        <a:p>
          <a:r>
            <a:rPr lang="en-US" sz="1600" b="1" dirty="0">
              <a:effectLst/>
              <a:latin typeface="+mj-lt"/>
            </a:rPr>
            <a:t>STAGE 03</a:t>
          </a:r>
        </a:p>
      </dgm:t>
    </dgm:pt>
    <dgm:pt modelId="{862AAE39-3AAD-40E3-BA20-90187BD73242}" type="parTrans" cxnId="{53239C96-427C-420B-95DC-546F3B30ED65}">
      <dgm:prSet/>
      <dgm:spPr/>
      <dgm:t>
        <a:bodyPr/>
        <a:lstStyle/>
        <a:p>
          <a:endParaRPr lang="en-US" sz="1400"/>
        </a:p>
      </dgm:t>
    </dgm:pt>
    <dgm:pt modelId="{9B090D9D-470E-46E2-AABB-0368A52481AA}" type="sibTrans" cxnId="{53239C96-427C-420B-95DC-546F3B30ED65}">
      <dgm:prSet/>
      <dgm:spPr/>
      <dgm:t>
        <a:bodyPr/>
        <a:lstStyle/>
        <a:p>
          <a:endParaRPr lang="en-US" sz="1400"/>
        </a:p>
      </dgm:t>
    </dgm:pt>
    <dgm:pt modelId="{4A6BB192-9983-4F48-BBC5-6E384EED7EC5}">
      <dgm:prSet phldrT="[Text]" custT="1"/>
      <dgm:spPr/>
      <dgm:t>
        <a:bodyPr lIns="0" tIns="432000" rIns="182880" anchor="t" anchorCtr="0"/>
        <a:lstStyle/>
        <a:p>
          <a:pPr marL="17463" indent="0">
            <a:buNone/>
            <a:tabLst/>
          </a:pPr>
          <a:r>
            <a:rPr lang="en-US" sz="1400" b="1" dirty="0"/>
            <a:t>CREATION OF BASIC WEB PAGES</a:t>
          </a:r>
        </a:p>
      </dgm:t>
    </dgm:pt>
    <dgm:pt modelId="{230A6E4A-6CED-4DC0-AEFE-6859FE07B658}" type="parTrans" cxnId="{E3115EEA-DE9C-4F06-B8B3-BEB263D5F2B1}">
      <dgm:prSet/>
      <dgm:spPr/>
      <dgm:t>
        <a:bodyPr/>
        <a:lstStyle/>
        <a:p>
          <a:endParaRPr lang="en-US" sz="1400"/>
        </a:p>
      </dgm:t>
    </dgm:pt>
    <dgm:pt modelId="{0B568EC2-5D2A-4B00-8047-B7832F245B44}" type="sibTrans" cxnId="{E3115EEA-DE9C-4F06-B8B3-BEB263D5F2B1}">
      <dgm:prSet/>
      <dgm:spPr/>
      <dgm:t>
        <a:bodyPr/>
        <a:lstStyle/>
        <a:p>
          <a:endParaRPr lang="en-US" sz="1400"/>
        </a:p>
      </dgm:t>
    </dgm:pt>
    <dgm:pt modelId="{D07AD3FD-84FF-467E-9693-752776549C61}">
      <dgm:prSet phldrT="[Text]" custT="1"/>
      <dgm:spPr/>
      <dgm:t>
        <a:bodyPr/>
        <a:lstStyle/>
        <a:p>
          <a:r>
            <a:rPr lang="en-US" sz="1600" b="1" dirty="0">
              <a:effectLst/>
              <a:latin typeface="+mj-lt"/>
            </a:rPr>
            <a:t>STAGE 02</a:t>
          </a:r>
        </a:p>
      </dgm:t>
    </dgm:pt>
    <dgm:pt modelId="{A8C9B7A9-BC2A-4753-B7F0-F2E361D95520}" type="sibTrans" cxnId="{55492768-9A5E-4F74-AC7C-959C5C24EFD3}">
      <dgm:prSet/>
      <dgm:spPr/>
      <dgm:t>
        <a:bodyPr/>
        <a:lstStyle/>
        <a:p>
          <a:endParaRPr lang="en-US" sz="1400"/>
        </a:p>
      </dgm:t>
    </dgm:pt>
    <dgm:pt modelId="{7B691773-F524-4FAD-A272-BDF0B0C4370A}" type="parTrans" cxnId="{55492768-9A5E-4F74-AC7C-959C5C24EFD3}">
      <dgm:prSet/>
      <dgm:spPr/>
      <dgm:t>
        <a:bodyPr/>
        <a:lstStyle/>
        <a:p>
          <a:endParaRPr lang="en-US" sz="1400"/>
        </a:p>
      </dgm:t>
    </dgm:pt>
    <dgm:pt modelId="{32CCB050-072A-41BF-BE1B-388CF53E5629}">
      <dgm:prSet custT="1"/>
      <dgm:spPr/>
      <dgm:t>
        <a:bodyPr/>
        <a:lstStyle/>
        <a:p>
          <a:r>
            <a:rPr lang="en-US" sz="1600" b="1" dirty="0">
              <a:effectLst/>
              <a:latin typeface="+mj-lt"/>
            </a:rPr>
            <a:t>STAGE 04</a:t>
          </a:r>
          <a:endParaRPr lang="ru-RU" sz="1600" b="1" dirty="0">
            <a:effectLst/>
            <a:latin typeface="+mj-lt"/>
          </a:endParaRPr>
        </a:p>
      </dgm:t>
    </dgm:pt>
    <dgm:pt modelId="{B301371B-A53D-4B79-8B8D-7B304894442B}" type="parTrans" cxnId="{042E0AE1-6450-410A-B96E-AFBADB139BEA}">
      <dgm:prSet/>
      <dgm:spPr/>
      <dgm:t>
        <a:bodyPr/>
        <a:lstStyle/>
        <a:p>
          <a:endParaRPr lang="ru-RU" sz="1400"/>
        </a:p>
      </dgm:t>
    </dgm:pt>
    <dgm:pt modelId="{BF05D8EE-4413-4737-8721-DAF10D6CAB04}" type="sibTrans" cxnId="{042E0AE1-6450-410A-B96E-AFBADB139BEA}">
      <dgm:prSet/>
      <dgm:spPr/>
      <dgm:t>
        <a:bodyPr/>
        <a:lstStyle/>
        <a:p>
          <a:endParaRPr lang="ru-RU" sz="1400"/>
        </a:p>
      </dgm:t>
    </dgm:pt>
    <dgm:pt modelId="{9E838AE2-4659-4603-ABC8-58DF4222C0D4}">
      <dgm:prSet custT="1"/>
      <dgm:spPr/>
      <dgm:t>
        <a:bodyPr/>
        <a:lstStyle/>
        <a:p>
          <a:r>
            <a:rPr lang="en-US" sz="1600" b="1" dirty="0">
              <a:effectLst/>
              <a:latin typeface="+mj-lt"/>
            </a:rPr>
            <a:t>STAGE 05</a:t>
          </a:r>
          <a:endParaRPr lang="ru-RU" sz="1600" b="1" dirty="0">
            <a:effectLst/>
            <a:latin typeface="+mj-lt"/>
          </a:endParaRPr>
        </a:p>
      </dgm:t>
    </dgm:pt>
    <dgm:pt modelId="{5FC53805-9431-4BC8-ADB9-DABF59DE31C7}" type="parTrans" cxnId="{CF54291C-AAFD-4FA4-9A16-20CE892BA907}">
      <dgm:prSet/>
      <dgm:spPr/>
      <dgm:t>
        <a:bodyPr/>
        <a:lstStyle/>
        <a:p>
          <a:endParaRPr lang="ru-RU" sz="1400"/>
        </a:p>
      </dgm:t>
    </dgm:pt>
    <dgm:pt modelId="{61F1BCD3-232D-4C03-B56C-182BCB6108CD}" type="sibTrans" cxnId="{CF54291C-AAFD-4FA4-9A16-20CE892BA907}">
      <dgm:prSet/>
      <dgm:spPr/>
      <dgm:t>
        <a:bodyPr/>
        <a:lstStyle/>
        <a:p>
          <a:endParaRPr lang="ru-RU" sz="1400"/>
        </a:p>
      </dgm:t>
    </dgm:pt>
    <dgm:pt modelId="{04A40292-9119-41B2-B968-7B651F20675D}">
      <dgm:prSet custT="1"/>
      <dgm:spPr/>
      <dgm:t>
        <a:bodyPr lIns="0" tIns="432000" rIns="182880" anchor="t" anchorCtr="0"/>
        <a:lstStyle/>
        <a:p>
          <a:pPr marL="0" lvl="0" indent="0" defTabSz="533400">
            <a:spcBef>
              <a:spcPct val="0"/>
            </a:spcBef>
            <a:spcAft>
              <a:spcPts val="0"/>
            </a:spcAft>
            <a:buNone/>
          </a:pPr>
          <a:r>
            <a:rPr lang="en-US" sz="1400" b="1" kern="1200" dirty="0">
              <a:latin typeface="+mn-lt"/>
              <a:ea typeface="+mn-ea"/>
              <a:cs typeface="+mn-cs"/>
            </a:rPr>
            <a:t>CREATION OF WEBSITE AND HOSTING IT </a:t>
          </a:r>
        </a:p>
      </dgm:t>
    </dgm:pt>
    <dgm:pt modelId="{70078FF1-F2A9-4A6B-88D1-8CF3595EFE73}" type="parTrans" cxnId="{1D6C5464-DE30-4BEC-9E27-B2C179C39CC4}">
      <dgm:prSet/>
      <dgm:spPr/>
      <dgm:t>
        <a:bodyPr/>
        <a:lstStyle/>
        <a:p>
          <a:endParaRPr lang="en-US" sz="1400"/>
        </a:p>
      </dgm:t>
    </dgm:pt>
    <dgm:pt modelId="{B4C4972A-0898-484E-AF78-D5D7E0F991F2}" type="sibTrans" cxnId="{1D6C5464-DE30-4BEC-9E27-B2C179C39CC4}">
      <dgm:prSet/>
      <dgm:spPr/>
      <dgm:t>
        <a:bodyPr/>
        <a:lstStyle/>
        <a:p>
          <a:endParaRPr lang="en-US" sz="1400"/>
        </a:p>
      </dgm:t>
    </dgm:pt>
    <dgm:pt modelId="{C8E903CE-0CFD-4D68-A857-80E14557005E}">
      <dgm:prSet custT="1"/>
      <dgm:spPr/>
      <dgm:t>
        <a:bodyPr lIns="0" tIns="432000" rIns="0" anchor="t" anchorCtr="0"/>
        <a:lstStyle/>
        <a:p>
          <a:pPr marL="0" lvl="0" indent="0" defTabSz="533400">
            <a:spcBef>
              <a:spcPct val="0"/>
            </a:spcBef>
            <a:spcAft>
              <a:spcPts val="0"/>
            </a:spcAft>
            <a:buNone/>
          </a:pPr>
          <a:r>
            <a:rPr lang="en-US" sz="1400" b="1" kern="1200" dirty="0">
              <a:latin typeface="+mn-lt"/>
              <a:ea typeface="+mn-ea"/>
              <a:cs typeface="+mn-cs"/>
            </a:rPr>
            <a:t>DEPLOYMENT OF WEBSITE,CONTENT REVIEW </a:t>
          </a:r>
        </a:p>
      </dgm:t>
    </dgm:pt>
    <dgm:pt modelId="{D5890537-0D77-4DA1-A100-62C393623468}" type="parTrans" cxnId="{17BD67AD-4331-49EC-BC4A-29404E891597}">
      <dgm:prSet/>
      <dgm:spPr/>
      <dgm:t>
        <a:bodyPr/>
        <a:lstStyle/>
        <a:p>
          <a:endParaRPr lang="en-US" sz="1400"/>
        </a:p>
      </dgm:t>
    </dgm:pt>
    <dgm:pt modelId="{862799CE-00F4-4DD6-894E-A487503F8DE6}" type="sibTrans" cxnId="{17BD67AD-4331-49EC-BC4A-29404E891597}">
      <dgm:prSet/>
      <dgm:spPr/>
      <dgm:t>
        <a:bodyPr/>
        <a:lstStyle/>
        <a:p>
          <a:endParaRPr lang="en-US" sz="1400"/>
        </a:p>
      </dgm:t>
    </dgm:pt>
    <dgm:pt modelId="{87CE30D8-E8CB-4362-A1C1-5D1C1BF7D60B}">
      <dgm:prSet phldrT="[Text]" custT="1"/>
      <dgm:spPr/>
      <dgm:t>
        <a:bodyPr lIns="0" tIns="432000" rIns="0" anchor="t" anchorCtr="0"/>
        <a:lstStyle/>
        <a:p>
          <a:pPr marL="17463" indent="0">
            <a:buNone/>
            <a:tabLst/>
          </a:pPr>
          <a:r>
            <a:rPr lang="en-US" sz="1400" b="1" dirty="0">
              <a:latin typeface="+mn-lt"/>
              <a:ea typeface="+mn-ea"/>
              <a:cs typeface="+mn-cs"/>
            </a:rPr>
            <a:t>MongoDB)</a:t>
          </a:r>
          <a:endParaRPr lang="en-US" sz="1400" b="1" dirty="0"/>
        </a:p>
      </dgm:t>
    </dgm:pt>
    <dgm:pt modelId="{9426E4D8-2327-45B7-BC48-3FCCB50F89F8}" type="parTrans" cxnId="{A9D389FE-F167-4BB0-B905-9A85B7CB6AD2}">
      <dgm:prSet/>
      <dgm:spPr/>
      <dgm:t>
        <a:bodyPr/>
        <a:lstStyle/>
        <a:p>
          <a:endParaRPr lang="en-IN"/>
        </a:p>
      </dgm:t>
    </dgm:pt>
    <dgm:pt modelId="{7DA7BC92-FFC3-4405-8375-1D1C14B486C8}" type="sibTrans" cxnId="{A9D389FE-F167-4BB0-B905-9A85B7CB6AD2}">
      <dgm:prSet/>
      <dgm:spPr/>
      <dgm:t>
        <a:bodyPr/>
        <a:lstStyle/>
        <a:p>
          <a:endParaRPr lang="en-IN"/>
        </a:p>
      </dgm:t>
    </dgm:pt>
    <dgm:pt modelId="{69331891-6B40-0C44-A32D-46158B8E57A3}" type="pres">
      <dgm:prSet presAssocID="{55C0B14E-AEA6-48D3-A387-ED4A3A3BF840}" presName="Name0" presStyleCnt="0">
        <dgm:presLayoutVars>
          <dgm:dir/>
          <dgm:animLvl val="lvl"/>
          <dgm:resizeHandles val="exact"/>
        </dgm:presLayoutVars>
      </dgm:prSet>
      <dgm:spPr/>
    </dgm:pt>
    <dgm:pt modelId="{66037EBF-ADAB-534E-B6BA-93176E763C1F}" type="pres">
      <dgm:prSet presAssocID="{AACEAFD5-63CF-4AFC-B46F-BE086C5D447C}" presName="composite" presStyleCnt="0"/>
      <dgm:spPr/>
    </dgm:pt>
    <dgm:pt modelId="{F2E1D599-5132-544B-9617-7B411AECE87E}" type="pres">
      <dgm:prSet presAssocID="{AACEAFD5-63CF-4AFC-B46F-BE086C5D447C}" presName="parTx" presStyleLbl="node1" presStyleIdx="0" presStyleCnt="5">
        <dgm:presLayoutVars>
          <dgm:chMax val="0"/>
          <dgm:chPref val="0"/>
          <dgm:bulletEnabled val="1"/>
        </dgm:presLayoutVars>
      </dgm:prSet>
      <dgm:spPr/>
    </dgm:pt>
    <dgm:pt modelId="{79CA1122-69FB-0B4E-B2C9-4D2ECE3F8377}" type="pres">
      <dgm:prSet presAssocID="{AACEAFD5-63CF-4AFC-B46F-BE086C5D447C}" presName="desTx" presStyleLbl="revTx" presStyleIdx="0" presStyleCnt="5" custLinFactNeighborX="5877" custLinFactNeighborY="-7783">
        <dgm:presLayoutVars>
          <dgm:bulletEnabled val="1"/>
        </dgm:presLayoutVars>
      </dgm:prSet>
      <dgm:spPr/>
    </dgm:pt>
    <dgm:pt modelId="{E0B111EB-6B00-CA49-8FEC-22C5BE757EB4}" type="pres">
      <dgm:prSet presAssocID="{7A8D4B4D-06E9-4958-810D-A6226B6AC588}" presName="space" presStyleCnt="0"/>
      <dgm:spPr/>
    </dgm:pt>
    <dgm:pt modelId="{F7544DD8-4F55-DE42-B417-F2F202376970}" type="pres">
      <dgm:prSet presAssocID="{D07AD3FD-84FF-467E-9693-752776549C61}" presName="composite" presStyleCnt="0"/>
      <dgm:spPr/>
    </dgm:pt>
    <dgm:pt modelId="{3FE0BECA-F8E9-F948-9E5B-A2C88CDF4684}" type="pres">
      <dgm:prSet presAssocID="{D07AD3FD-84FF-467E-9693-752776549C61}" presName="parTx" presStyleLbl="node1" presStyleIdx="1" presStyleCnt="5">
        <dgm:presLayoutVars>
          <dgm:chMax val="0"/>
          <dgm:chPref val="0"/>
          <dgm:bulletEnabled val="1"/>
        </dgm:presLayoutVars>
      </dgm:prSet>
      <dgm:spPr/>
    </dgm:pt>
    <dgm:pt modelId="{E0B80017-40D4-A441-897E-5DB40659239C}" type="pres">
      <dgm:prSet presAssocID="{D07AD3FD-84FF-467E-9693-752776549C61}" presName="desTx" presStyleLbl="revTx" presStyleIdx="1" presStyleCnt="5" custLinFactNeighborX="8548" custLinFactNeighborY="-7783">
        <dgm:presLayoutVars>
          <dgm:bulletEnabled val="1"/>
        </dgm:presLayoutVars>
      </dgm:prSet>
      <dgm:spPr/>
    </dgm:pt>
    <dgm:pt modelId="{7D67B05F-DA7B-C240-8240-8CABE6816E7A}" type="pres">
      <dgm:prSet presAssocID="{A8C9B7A9-BC2A-4753-B7F0-F2E361D95520}" presName="space" presStyleCnt="0"/>
      <dgm:spPr/>
    </dgm:pt>
    <dgm:pt modelId="{9D079F4D-3747-784B-B50B-CC270636EE58}" type="pres">
      <dgm:prSet presAssocID="{D71FC021-6A65-44D1-95B9-0E6C89079866}" presName="composite" presStyleCnt="0"/>
      <dgm:spPr/>
    </dgm:pt>
    <dgm:pt modelId="{81520718-E0A3-F74D-A443-828F2E61E496}" type="pres">
      <dgm:prSet presAssocID="{D71FC021-6A65-44D1-95B9-0E6C89079866}" presName="parTx" presStyleLbl="node1" presStyleIdx="2" presStyleCnt="5">
        <dgm:presLayoutVars>
          <dgm:chMax val="0"/>
          <dgm:chPref val="0"/>
          <dgm:bulletEnabled val="1"/>
        </dgm:presLayoutVars>
      </dgm:prSet>
      <dgm:spPr/>
    </dgm:pt>
    <dgm:pt modelId="{8A27EB0C-FEE2-BE49-9979-EC1C219DE78D}" type="pres">
      <dgm:prSet presAssocID="{D71FC021-6A65-44D1-95B9-0E6C89079866}" presName="desTx" presStyleLbl="revTx" presStyleIdx="2" presStyleCnt="5" custLinFactNeighborX="10773" custLinFactNeighborY="-7216">
        <dgm:presLayoutVars>
          <dgm:bulletEnabled val="1"/>
        </dgm:presLayoutVars>
      </dgm:prSet>
      <dgm:spPr/>
    </dgm:pt>
    <dgm:pt modelId="{061C61CF-83ED-8243-8B23-EF5929A5B331}" type="pres">
      <dgm:prSet presAssocID="{9B090D9D-470E-46E2-AABB-0368A52481AA}" presName="space" presStyleCnt="0"/>
      <dgm:spPr/>
    </dgm:pt>
    <dgm:pt modelId="{930410B6-8652-C443-9B5D-34A37BFD720A}" type="pres">
      <dgm:prSet presAssocID="{32CCB050-072A-41BF-BE1B-388CF53E5629}" presName="composite" presStyleCnt="0"/>
      <dgm:spPr/>
    </dgm:pt>
    <dgm:pt modelId="{0CD56FB9-D72E-9940-8548-010CDB0C9363}" type="pres">
      <dgm:prSet presAssocID="{32CCB050-072A-41BF-BE1B-388CF53E5629}" presName="parTx" presStyleLbl="node1" presStyleIdx="3" presStyleCnt="5">
        <dgm:presLayoutVars>
          <dgm:chMax val="0"/>
          <dgm:chPref val="0"/>
          <dgm:bulletEnabled val="1"/>
        </dgm:presLayoutVars>
      </dgm:prSet>
      <dgm:spPr/>
    </dgm:pt>
    <dgm:pt modelId="{F38F5139-7DF1-3240-BF8A-0D0B02C34E33}" type="pres">
      <dgm:prSet presAssocID="{32CCB050-072A-41BF-BE1B-388CF53E5629}" presName="desTx" presStyleLbl="revTx" presStyleIdx="3" presStyleCnt="5" custLinFactNeighborX="5877" custLinFactNeighborY="-7216">
        <dgm:presLayoutVars>
          <dgm:bulletEnabled val="1"/>
        </dgm:presLayoutVars>
      </dgm:prSet>
      <dgm:spPr/>
    </dgm:pt>
    <dgm:pt modelId="{1E9AA517-5DCA-4C46-B534-2D6C38CA361F}" type="pres">
      <dgm:prSet presAssocID="{BF05D8EE-4413-4737-8721-DAF10D6CAB04}" presName="space" presStyleCnt="0"/>
      <dgm:spPr/>
    </dgm:pt>
    <dgm:pt modelId="{F1F2B902-8668-234E-8139-B8846854FBF6}" type="pres">
      <dgm:prSet presAssocID="{9E838AE2-4659-4603-ABC8-58DF4222C0D4}" presName="composite" presStyleCnt="0"/>
      <dgm:spPr/>
    </dgm:pt>
    <dgm:pt modelId="{BB3B3198-26D7-164E-981A-C5A96DD0DBEF}" type="pres">
      <dgm:prSet presAssocID="{9E838AE2-4659-4603-ABC8-58DF4222C0D4}" presName="parTx" presStyleLbl="node1" presStyleIdx="4" presStyleCnt="5">
        <dgm:presLayoutVars>
          <dgm:chMax val="0"/>
          <dgm:chPref val="0"/>
          <dgm:bulletEnabled val="1"/>
        </dgm:presLayoutVars>
      </dgm:prSet>
      <dgm:spPr/>
    </dgm:pt>
    <dgm:pt modelId="{7DDD8217-14DA-AF4E-9FE3-03C109C46553}" type="pres">
      <dgm:prSet presAssocID="{9E838AE2-4659-4603-ABC8-58DF4222C0D4}" presName="desTx" presStyleLbl="revTx" presStyleIdx="4" presStyleCnt="5" custLinFactNeighborX="4808" custLinFactNeighborY="-4097">
        <dgm:presLayoutVars>
          <dgm:bulletEnabled val="1"/>
        </dgm:presLayoutVars>
      </dgm:prSet>
      <dgm:spPr/>
    </dgm:pt>
  </dgm:ptLst>
  <dgm:cxnLst>
    <dgm:cxn modelId="{9F9E1506-CC0F-4BD9-9A01-A7BB45AC0D6E}" type="presOf" srcId="{87CE30D8-E8CB-4362-A1C1-5D1C1BF7D60B}" destId="{E0B80017-40D4-A441-897E-5DB40659239C}" srcOrd="0" destOrd="1" presId="urn:microsoft.com/office/officeart/2005/8/layout/chevron1"/>
    <dgm:cxn modelId="{A92C1709-8F21-C44B-926D-1E0164FABBBE}" type="presOf" srcId="{32CCB050-072A-41BF-BE1B-388CF53E5629}" destId="{0CD56FB9-D72E-9940-8548-010CDB0C9363}" srcOrd="0" destOrd="0" presId="urn:microsoft.com/office/officeart/2005/8/layout/chevron1"/>
    <dgm:cxn modelId="{560D6613-8835-7446-8364-D2E287F4770E}" type="presOf" srcId="{4A6BB192-9983-4F48-BBC5-6E384EED7EC5}" destId="{8A27EB0C-FEE2-BE49-9979-EC1C219DE78D}" srcOrd="0" destOrd="0" presId="urn:microsoft.com/office/officeart/2005/8/layout/chevron1"/>
    <dgm:cxn modelId="{CF54291C-AAFD-4FA4-9A16-20CE892BA907}" srcId="{55C0B14E-AEA6-48D3-A387-ED4A3A3BF840}" destId="{9E838AE2-4659-4603-ABC8-58DF4222C0D4}" srcOrd="4" destOrd="0" parTransId="{5FC53805-9431-4BC8-ADB9-DABF59DE31C7}" sibTransId="{61F1BCD3-232D-4C03-B56C-182BCB6108CD}"/>
    <dgm:cxn modelId="{C5402926-5F5C-494A-A720-11303530F926}" type="presOf" srcId="{55C0B14E-AEA6-48D3-A387-ED4A3A3BF840}" destId="{69331891-6B40-0C44-A32D-46158B8E57A3}" srcOrd="0" destOrd="0" presId="urn:microsoft.com/office/officeart/2005/8/layout/chevron1"/>
    <dgm:cxn modelId="{36405C2F-552A-C342-A767-C4EB339558B3}" type="presOf" srcId="{D07AD3FD-84FF-467E-9693-752776549C61}" destId="{3FE0BECA-F8E9-F948-9E5B-A2C88CDF4684}" srcOrd="0" destOrd="0" presId="urn:microsoft.com/office/officeart/2005/8/layout/chevron1"/>
    <dgm:cxn modelId="{0EFA3039-6828-403C-9445-4359BA6645E6}" srcId="{AACEAFD5-63CF-4AFC-B46F-BE086C5D447C}" destId="{349299C9-846E-4827-813A-349CCCE20782}" srcOrd="0" destOrd="0" parTransId="{AEA27547-B9ED-4994-BD27-04EC297EF367}" sibTransId="{9D819F52-ACA0-4B08-8256-DF6BD8FA3A0B}"/>
    <dgm:cxn modelId="{B2623D3C-145C-5045-A32A-A07E89BEB58E}" type="presOf" srcId="{D71FC021-6A65-44D1-95B9-0E6C89079866}" destId="{81520718-E0A3-F74D-A443-828F2E61E496}" srcOrd="0" destOrd="0" presId="urn:microsoft.com/office/officeart/2005/8/layout/chevron1"/>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AE505868-71CE-6A42-87A1-4DCF310C5A66}" type="presOf" srcId="{349299C9-846E-4827-813A-349CCCE20782}" destId="{79CA1122-69FB-0B4E-B2C9-4D2ECE3F8377}" srcOrd="0" destOrd="0" presId="urn:microsoft.com/office/officeart/2005/8/layout/chevron1"/>
    <dgm:cxn modelId="{29C8E34F-69F8-B94A-9711-27C220EB2A8A}" type="presOf" srcId="{5D70EFF5-8B31-4A1F-AE44-51E4CF0013EB}" destId="{E0B80017-40D4-A441-897E-5DB40659239C}" srcOrd="0" destOrd="0" presId="urn:microsoft.com/office/officeart/2005/8/layout/chevron1"/>
    <dgm:cxn modelId="{E97FF64F-8020-497E-AE7D-2395DDA4560D}" srcId="{D07AD3FD-84FF-467E-9693-752776549C61}" destId="{5D70EFF5-8B31-4A1F-AE44-51E4CF0013EB}" srcOrd="0" destOrd="0" parTransId="{96C720A0-FEEF-48D1-8DF6-ABA03C304822}" sibTransId="{B6A59CDE-18AD-4553-B6C5-FF001A8E8510}"/>
    <dgm:cxn modelId="{9F9D4074-DD36-9C4C-ADAE-079A6FBBA9E6}" type="presOf" srcId="{04A40292-9119-41B2-B968-7B651F20675D}" destId="{F38F5139-7DF1-3240-BF8A-0D0B02C34E33}" srcOrd="0" destOrd="0" presId="urn:microsoft.com/office/officeart/2005/8/layout/chevron1"/>
    <dgm:cxn modelId="{AE4CF755-2AF1-5F42-B161-6898C57972A2}" type="presOf" srcId="{9E838AE2-4659-4603-ABC8-58DF4222C0D4}" destId="{BB3B3198-26D7-164E-981A-C5A96DD0DBEF}" srcOrd="0" destOrd="0" presId="urn:microsoft.com/office/officeart/2005/8/layout/chevron1"/>
    <dgm:cxn modelId="{7DB70C93-4F71-D447-8430-A39299AC3539}" type="presOf" srcId="{AACEAFD5-63CF-4AFC-B46F-BE086C5D447C}" destId="{F2E1D599-5132-544B-9617-7B411AECE87E}" srcOrd="0" destOrd="0" presId="urn:microsoft.com/office/officeart/2005/8/layout/chevron1"/>
    <dgm:cxn modelId="{53239C96-427C-420B-95DC-546F3B30ED65}" srcId="{55C0B14E-AEA6-48D3-A387-ED4A3A3BF840}" destId="{D71FC021-6A65-44D1-95B9-0E6C89079866}" srcOrd="2" destOrd="0" parTransId="{862AAE39-3AAD-40E3-BA20-90187BD73242}" sibTransId="{9B090D9D-470E-46E2-AABB-0368A52481AA}"/>
    <dgm:cxn modelId="{17BD67AD-4331-49EC-BC4A-29404E891597}" srcId="{9E838AE2-4659-4603-ABC8-58DF4222C0D4}" destId="{C8E903CE-0CFD-4D68-A857-80E14557005E}" srcOrd="0" destOrd="0" parTransId="{D5890537-0D77-4DA1-A100-62C393623468}" sibTransId="{862799CE-00F4-4DD6-894E-A487503F8DE6}"/>
    <dgm:cxn modelId="{AE101ABC-7EA3-4444-A576-8AB15A371C84}" srcId="{55C0B14E-AEA6-48D3-A387-ED4A3A3BF840}" destId="{AACEAFD5-63CF-4AFC-B46F-BE086C5D447C}" srcOrd="0" destOrd="0" parTransId="{7A0BD8EC-BB4A-4912-A54E-6F39B681264E}" sibTransId="{7A8D4B4D-06E9-4958-810D-A6226B6AC588}"/>
    <dgm:cxn modelId="{042E0AE1-6450-410A-B96E-AFBADB139BEA}" srcId="{55C0B14E-AEA6-48D3-A387-ED4A3A3BF840}" destId="{32CCB050-072A-41BF-BE1B-388CF53E5629}" srcOrd="3" destOrd="0" parTransId="{B301371B-A53D-4B79-8B8D-7B304894442B}" sibTransId="{BF05D8EE-4413-4737-8721-DAF10D6CAB04}"/>
    <dgm:cxn modelId="{AFF79FE3-07C5-0B49-85EE-6433005303BF}" type="presOf" srcId="{C8E903CE-0CFD-4D68-A857-80E14557005E}" destId="{7DDD8217-14DA-AF4E-9FE3-03C109C46553}" srcOrd="0" destOrd="0" presId="urn:microsoft.com/office/officeart/2005/8/layout/chevron1"/>
    <dgm:cxn modelId="{E3115EEA-DE9C-4F06-B8B3-BEB263D5F2B1}" srcId="{D71FC021-6A65-44D1-95B9-0E6C89079866}" destId="{4A6BB192-9983-4F48-BBC5-6E384EED7EC5}" srcOrd="0" destOrd="0" parTransId="{230A6E4A-6CED-4DC0-AEFE-6859FE07B658}" sibTransId="{0B568EC2-5D2A-4B00-8047-B7832F245B44}"/>
    <dgm:cxn modelId="{A9D389FE-F167-4BB0-B905-9A85B7CB6AD2}" srcId="{D07AD3FD-84FF-467E-9693-752776549C61}" destId="{87CE30D8-E8CB-4362-A1C1-5D1C1BF7D60B}" srcOrd="1" destOrd="0" parTransId="{9426E4D8-2327-45B7-BC48-3FCCB50F89F8}" sibTransId="{7DA7BC92-FFC3-4405-8375-1D1C14B486C8}"/>
    <dgm:cxn modelId="{46B333CE-C86D-1C4F-9735-05E20A6698B6}" type="presParOf" srcId="{69331891-6B40-0C44-A32D-46158B8E57A3}" destId="{66037EBF-ADAB-534E-B6BA-93176E763C1F}" srcOrd="0" destOrd="0" presId="urn:microsoft.com/office/officeart/2005/8/layout/chevron1"/>
    <dgm:cxn modelId="{09D834C5-BCB1-D848-B10C-567FE9C72AFC}" type="presParOf" srcId="{66037EBF-ADAB-534E-B6BA-93176E763C1F}" destId="{F2E1D599-5132-544B-9617-7B411AECE87E}" srcOrd="0" destOrd="0" presId="urn:microsoft.com/office/officeart/2005/8/layout/chevron1"/>
    <dgm:cxn modelId="{E090E317-6265-CD49-9DBE-C3FA0A32CA83}" type="presParOf" srcId="{66037EBF-ADAB-534E-B6BA-93176E763C1F}" destId="{79CA1122-69FB-0B4E-B2C9-4D2ECE3F8377}" srcOrd="1" destOrd="0" presId="urn:microsoft.com/office/officeart/2005/8/layout/chevron1"/>
    <dgm:cxn modelId="{E75B3344-8A2B-4344-AD0B-5DB03A32FF62}" type="presParOf" srcId="{69331891-6B40-0C44-A32D-46158B8E57A3}" destId="{E0B111EB-6B00-CA49-8FEC-22C5BE757EB4}" srcOrd="1" destOrd="0" presId="urn:microsoft.com/office/officeart/2005/8/layout/chevron1"/>
    <dgm:cxn modelId="{B35010FA-8126-9B4E-9C65-77A64CDEA6F7}" type="presParOf" srcId="{69331891-6B40-0C44-A32D-46158B8E57A3}" destId="{F7544DD8-4F55-DE42-B417-F2F202376970}" srcOrd="2" destOrd="0" presId="urn:microsoft.com/office/officeart/2005/8/layout/chevron1"/>
    <dgm:cxn modelId="{3022048D-493D-BD46-B495-41678D19C72D}" type="presParOf" srcId="{F7544DD8-4F55-DE42-B417-F2F202376970}" destId="{3FE0BECA-F8E9-F948-9E5B-A2C88CDF4684}" srcOrd="0" destOrd="0" presId="urn:microsoft.com/office/officeart/2005/8/layout/chevron1"/>
    <dgm:cxn modelId="{DDC20A47-D8F9-1845-8C87-00F72415965C}" type="presParOf" srcId="{F7544DD8-4F55-DE42-B417-F2F202376970}" destId="{E0B80017-40D4-A441-897E-5DB40659239C}" srcOrd="1" destOrd="0" presId="urn:microsoft.com/office/officeart/2005/8/layout/chevron1"/>
    <dgm:cxn modelId="{F6E633C1-6B03-C743-A416-02AAB6F8B436}" type="presParOf" srcId="{69331891-6B40-0C44-A32D-46158B8E57A3}" destId="{7D67B05F-DA7B-C240-8240-8CABE6816E7A}" srcOrd="3" destOrd="0" presId="urn:microsoft.com/office/officeart/2005/8/layout/chevron1"/>
    <dgm:cxn modelId="{E1AE297C-D1A4-B74A-87CF-7C0F7CEADAF3}" type="presParOf" srcId="{69331891-6B40-0C44-A32D-46158B8E57A3}" destId="{9D079F4D-3747-784B-B50B-CC270636EE58}" srcOrd="4" destOrd="0" presId="urn:microsoft.com/office/officeart/2005/8/layout/chevron1"/>
    <dgm:cxn modelId="{2E5B43A1-8D4A-6949-AC44-3F77D95B4436}" type="presParOf" srcId="{9D079F4D-3747-784B-B50B-CC270636EE58}" destId="{81520718-E0A3-F74D-A443-828F2E61E496}" srcOrd="0" destOrd="0" presId="urn:microsoft.com/office/officeart/2005/8/layout/chevron1"/>
    <dgm:cxn modelId="{3D85CBF9-A758-A341-9A0F-3865EDC5697E}" type="presParOf" srcId="{9D079F4D-3747-784B-B50B-CC270636EE58}" destId="{8A27EB0C-FEE2-BE49-9979-EC1C219DE78D}" srcOrd="1" destOrd="0" presId="urn:microsoft.com/office/officeart/2005/8/layout/chevron1"/>
    <dgm:cxn modelId="{EFACF304-0EC4-F04A-A845-717FD5E525B6}" type="presParOf" srcId="{69331891-6B40-0C44-A32D-46158B8E57A3}" destId="{061C61CF-83ED-8243-8B23-EF5929A5B331}" srcOrd="5" destOrd="0" presId="urn:microsoft.com/office/officeart/2005/8/layout/chevron1"/>
    <dgm:cxn modelId="{40E56247-A374-E44F-A1ED-68F8892D0FBE}" type="presParOf" srcId="{69331891-6B40-0C44-A32D-46158B8E57A3}" destId="{930410B6-8652-C443-9B5D-34A37BFD720A}" srcOrd="6" destOrd="0" presId="urn:microsoft.com/office/officeart/2005/8/layout/chevron1"/>
    <dgm:cxn modelId="{D8BCC1E0-AF1A-0941-B00F-D4AB4F0EE07E}" type="presParOf" srcId="{930410B6-8652-C443-9B5D-34A37BFD720A}" destId="{0CD56FB9-D72E-9940-8548-010CDB0C9363}" srcOrd="0" destOrd="0" presId="urn:microsoft.com/office/officeart/2005/8/layout/chevron1"/>
    <dgm:cxn modelId="{1753FAB6-48E4-9C46-AAD0-D42FAC3B4808}" type="presParOf" srcId="{930410B6-8652-C443-9B5D-34A37BFD720A}" destId="{F38F5139-7DF1-3240-BF8A-0D0B02C34E33}" srcOrd="1" destOrd="0" presId="urn:microsoft.com/office/officeart/2005/8/layout/chevron1"/>
    <dgm:cxn modelId="{BF9DDBFC-2483-E94C-BC88-DB63C57E1509}" type="presParOf" srcId="{69331891-6B40-0C44-A32D-46158B8E57A3}" destId="{1E9AA517-5DCA-4C46-B534-2D6C38CA361F}" srcOrd="7" destOrd="0" presId="urn:microsoft.com/office/officeart/2005/8/layout/chevron1"/>
    <dgm:cxn modelId="{3B28C8B0-303A-7849-A9AF-14659B84A82D}" type="presParOf" srcId="{69331891-6B40-0C44-A32D-46158B8E57A3}" destId="{F1F2B902-8668-234E-8139-B8846854FBF6}" srcOrd="8" destOrd="0" presId="urn:microsoft.com/office/officeart/2005/8/layout/chevron1"/>
    <dgm:cxn modelId="{D493BAEE-1090-7D40-9B03-51A15F139C8D}" type="presParOf" srcId="{F1F2B902-8668-234E-8139-B8846854FBF6}" destId="{BB3B3198-26D7-164E-981A-C5A96DD0DBEF}" srcOrd="0" destOrd="0" presId="urn:microsoft.com/office/officeart/2005/8/layout/chevron1"/>
    <dgm:cxn modelId="{EA10D992-E9AF-F94D-B524-ED3F863198A6}" type="presParOf" srcId="{F1F2B902-8668-234E-8139-B8846854FBF6}" destId="{7DDD8217-14DA-AF4E-9FE3-03C109C46553}"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1D599-5132-544B-9617-7B411AECE87E}">
      <dsp:nvSpPr>
        <dsp:cNvPr id="0" name=""/>
        <dsp:cNvSpPr/>
      </dsp:nvSpPr>
      <dsp:spPr>
        <a:xfrm>
          <a:off x="3486" y="727264"/>
          <a:ext cx="2183085" cy="873234"/>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01</a:t>
          </a:r>
        </a:p>
      </dsp:txBody>
      <dsp:txXfrm>
        <a:off x="440103" y="727264"/>
        <a:ext cx="1309851" cy="873234"/>
      </dsp:txXfrm>
    </dsp:sp>
    <dsp:sp modelId="{79CA1122-69FB-0B4E-B2C9-4D2ECE3F8377}">
      <dsp:nvSpPr>
        <dsp:cNvPr id="0" name=""/>
        <dsp:cNvSpPr/>
      </dsp:nvSpPr>
      <dsp:spPr>
        <a:xfrm>
          <a:off x="106126" y="1581597"/>
          <a:ext cx="1746468" cy="164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100000"/>
            </a:lnSpc>
            <a:spcBef>
              <a:spcPct val="0"/>
            </a:spcBef>
            <a:spcAft>
              <a:spcPts val="0"/>
            </a:spcAft>
            <a:buNone/>
          </a:pPr>
          <a:r>
            <a:rPr lang="en-US" sz="1400" b="1" kern="1200" dirty="0">
              <a:latin typeface="+mn-lt"/>
              <a:ea typeface="+mn-ea"/>
              <a:cs typeface="+mn-cs"/>
            </a:rPr>
            <a:t>PROJECT IDEA AND OVERVIEW</a:t>
          </a:r>
        </a:p>
      </dsp:txBody>
      <dsp:txXfrm>
        <a:off x="106126" y="1581597"/>
        <a:ext cx="1746468" cy="1645312"/>
      </dsp:txXfrm>
    </dsp:sp>
    <dsp:sp modelId="{3FE0BECA-F8E9-F948-9E5B-A2C88CDF4684}">
      <dsp:nvSpPr>
        <dsp:cNvPr id="0" name=""/>
        <dsp:cNvSpPr/>
      </dsp:nvSpPr>
      <dsp:spPr>
        <a:xfrm>
          <a:off x="1970571" y="727264"/>
          <a:ext cx="2183085" cy="873234"/>
        </a:xfrm>
        <a:prstGeom prst="chevron">
          <a:avLst/>
        </a:prstGeom>
        <a:solidFill>
          <a:schemeClr val="accent3">
            <a:hueOff val="-1687435"/>
            <a:satOff val="-506"/>
            <a:lumOff val="-141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02</a:t>
          </a:r>
        </a:p>
      </dsp:txBody>
      <dsp:txXfrm>
        <a:off x="2407188" y="727264"/>
        <a:ext cx="1309851" cy="873234"/>
      </dsp:txXfrm>
    </dsp:sp>
    <dsp:sp modelId="{E0B80017-40D4-A441-897E-5DB40659239C}">
      <dsp:nvSpPr>
        <dsp:cNvPr id="0" name=""/>
        <dsp:cNvSpPr/>
      </dsp:nvSpPr>
      <dsp:spPr>
        <a:xfrm>
          <a:off x="2119860" y="1581597"/>
          <a:ext cx="1746468" cy="164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17463" lvl="1" indent="0" algn="l" defTabSz="622300">
            <a:lnSpc>
              <a:spcPct val="90000"/>
            </a:lnSpc>
            <a:spcBef>
              <a:spcPct val="0"/>
            </a:spcBef>
            <a:spcAft>
              <a:spcPct val="15000"/>
            </a:spcAft>
            <a:buNone/>
            <a:tabLst/>
          </a:pPr>
          <a:r>
            <a:rPr lang="en-US" sz="1400" b="1" kern="1200" dirty="0">
              <a:latin typeface="+mn-lt"/>
              <a:ea typeface="+mn-ea"/>
              <a:cs typeface="+mn-cs"/>
            </a:rPr>
            <a:t>LEARNING REQUIRED PROGRAMMING LANGUAGES (HTML,CSS,JS,</a:t>
          </a:r>
          <a:endParaRPr lang="en-US" sz="1400" b="1" kern="1200" dirty="0"/>
        </a:p>
        <a:p>
          <a:pPr marL="17463" lvl="1" indent="0" algn="l" defTabSz="622300">
            <a:lnSpc>
              <a:spcPct val="90000"/>
            </a:lnSpc>
            <a:spcBef>
              <a:spcPct val="0"/>
            </a:spcBef>
            <a:spcAft>
              <a:spcPct val="15000"/>
            </a:spcAft>
            <a:buNone/>
            <a:tabLst/>
          </a:pPr>
          <a:r>
            <a:rPr lang="en-US" sz="1400" b="1" kern="1200" dirty="0">
              <a:latin typeface="+mn-lt"/>
              <a:ea typeface="+mn-ea"/>
              <a:cs typeface="+mn-cs"/>
            </a:rPr>
            <a:t>MongoDB)</a:t>
          </a:r>
          <a:endParaRPr lang="en-US" sz="1400" b="1" kern="1200" dirty="0"/>
        </a:p>
      </dsp:txBody>
      <dsp:txXfrm>
        <a:off x="2119860" y="1581597"/>
        <a:ext cx="1746468" cy="1645312"/>
      </dsp:txXfrm>
    </dsp:sp>
    <dsp:sp modelId="{81520718-E0A3-F74D-A443-828F2E61E496}">
      <dsp:nvSpPr>
        <dsp:cNvPr id="0" name=""/>
        <dsp:cNvSpPr/>
      </dsp:nvSpPr>
      <dsp:spPr>
        <a:xfrm>
          <a:off x="3937657" y="727264"/>
          <a:ext cx="2183085" cy="873234"/>
        </a:xfrm>
        <a:prstGeom prst="chevron">
          <a:avLst/>
        </a:prstGeom>
        <a:solidFill>
          <a:schemeClr val="accent3">
            <a:hueOff val="-3374869"/>
            <a:satOff val="-1013"/>
            <a:lumOff val="-2833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03</a:t>
          </a:r>
        </a:p>
      </dsp:txBody>
      <dsp:txXfrm>
        <a:off x="4374274" y="727264"/>
        <a:ext cx="1309851" cy="873234"/>
      </dsp:txXfrm>
    </dsp:sp>
    <dsp:sp modelId="{8A27EB0C-FEE2-BE49-9979-EC1C219DE78D}">
      <dsp:nvSpPr>
        <dsp:cNvPr id="0" name=""/>
        <dsp:cNvSpPr/>
      </dsp:nvSpPr>
      <dsp:spPr>
        <a:xfrm>
          <a:off x="4125804" y="1590926"/>
          <a:ext cx="1746468" cy="164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17463" lvl="1" indent="0" algn="l" defTabSz="622300">
            <a:lnSpc>
              <a:spcPct val="90000"/>
            </a:lnSpc>
            <a:spcBef>
              <a:spcPct val="0"/>
            </a:spcBef>
            <a:spcAft>
              <a:spcPct val="15000"/>
            </a:spcAft>
            <a:buNone/>
            <a:tabLst/>
          </a:pPr>
          <a:r>
            <a:rPr lang="en-US" sz="1400" b="1" kern="1200" dirty="0"/>
            <a:t>CREATION OF BASIC WEB PAGES</a:t>
          </a:r>
        </a:p>
      </dsp:txBody>
      <dsp:txXfrm>
        <a:off x="4125804" y="1590926"/>
        <a:ext cx="1746468" cy="1645312"/>
      </dsp:txXfrm>
    </dsp:sp>
    <dsp:sp modelId="{0CD56FB9-D72E-9940-8548-010CDB0C9363}">
      <dsp:nvSpPr>
        <dsp:cNvPr id="0" name=""/>
        <dsp:cNvSpPr/>
      </dsp:nvSpPr>
      <dsp:spPr>
        <a:xfrm>
          <a:off x="5904742" y="727264"/>
          <a:ext cx="2183085" cy="873234"/>
        </a:xfrm>
        <a:prstGeom prst="chevron">
          <a:avLst/>
        </a:prstGeom>
        <a:solidFill>
          <a:schemeClr val="accent3">
            <a:hueOff val="-5062304"/>
            <a:satOff val="-1519"/>
            <a:lumOff val="-424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04</a:t>
          </a:r>
          <a:endParaRPr lang="ru-RU" sz="1600" b="1" kern="1200" dirty="0">
            <a:effectLst/>
            <a:latin typeface="+mj-lt"/>
          </a:endParaRPr>
        </a:p>
      </dsp:txBody>
      <dsp:txXfrm>
        <a:off x="6341359" y="727264"/>
        <a:ext cx="1309851" cy="873234"/>
      </dsp:txXfrm>
    </dsp:sp>
    <dsp:sp modelId="{F38F5139-7DF1-3240-BF8A-0D0B02C34E33}">
      <dsp:nvSpPr>
        <dsp:cNvPr id="0" name=""/>
        <dsp:cNvSpPr/>
      </dsp:nvSpPr>
      <dsp:spPr>
        <a:xfrm>
          <a:off x="6007382" y="1590926"/>
          <a:ext cx="1746468" cy="164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90000"/>
            </a:lnSpc>
            <a:spcBef>
              <a:spcPct val="0"/>
            </a:spcBef>
            <a:spcAft>
              <a:spcPts val="0"/>
            </a:spcAft>
            <a:buNone/>
          </a:pPr>
          <a:r>
            <a:rPr lang="en-US" sz="1400" b="1" kern="1200" dirty="0">
              <a:latin typeface="+mn-lt"/>
              <a:ea typeface="+mn-ea"/>
              <a:cs typeface="+mn-cs"/>
            </a:rPr>
            <a:t>CREATION OF WEBSITE AND HOSTING IT </a:t>
          </a:r>
        </a:p>
      </dsp:txBody>
      <dsp:txXfrm>
        <a:off x="6007382" y="1590926"/>
        <a:ext cx="1746468" cy="1645312"/>
      </dsp:txXfrm>
    </dsp:sp>
    <dsp:sp modelId="{BB3B3198-26D7-164E-981A-C5A96DD0DBEF}">
      <dsp:nvSpPr>
        <dsp:cNvPr id="0" name=""/>
        <dsp:cNvSpPr/>
      </dsp:nvSpPr>
      <dsp:spPr>
        <a:xfrm>
          <a:off x="7871828" y="727264"/>
          <a:ext cx="2183085" cy="873234"/>
        </a:xfrm>
        <a:prstGeom prst="chevron">
          <a:avLst/>
        </a:prstGeom>
        <a:solidFill>
          <a:schemeClr val="accent3">
            <a:hueOff val="-6749738"/>
            <a:satOff val="-2025"/>
            <a:lumOff val="-566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05</a:t>
          </a:r>
          <a:endParaRPr lang="ru-RU" sz="1600" b="1" kern="1200" dirty="0">
            <a:effectLst/>
            <a:latin typeface="+mj-lt"/>
          </a:endParaRPr>
        </a:p>
      </dsp:txBody>
      <dsp:txXfrm>
        <a:off x="8308445" y="727264"/>
        <a:ext cx="1309851" cy="873234"/>
      </dsp:txXfrm>
    </dsp:sp>
    <dsp:sp modelId="{7DDD8217-14DA-AF4E-9FE3-03C109C46553}">
      <dsp:nvSpPr>
        <dsp:cNvPr id="0" name=""/>
        <dsp:cNvSpPr/>
      </dsp:nvSpPr>
      <dsp:spPr>
        <a:xfrm>
          <a:off x="7955798" y="1642244"/>
          <a:ext cx="1746468" cy="164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0" lvl="0" indent="0" algn="l" defTabSz="533400">
            <a:lnSpc>
              <a:spcPct val="90000"/>
            </a:lnSpc>
            <a:spcBef>
              <a:spcPct val="0"/>
            </a:spcBef>
            <a:spcAft>
              <a:spcPts val="0"/>
            </a:spcAft>
            <a:buNone/>
          </a:pPr>
          <a:r>
            <a:rPr lang="en-US" sz="1400" b="1" kern="1200" dirty="0">
              <a:latin typeface="+mn-lt"/>
              <a:ea typeface="+mn-ea"/>
              <a:cs typeface="+mn-cs"/>
            </a:rPr>
            <a:t>DEPLOYMENT OF WEBSITE,CONTENT REVIEW </a:t>
          </a:r>
        </a:p>
      </dsp:txBody>
      <dsp:txXfrm>
        <a:off x="7955798" y="1642244"/>
        <a:ext cx="1746468" cy="164531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1/12/2023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1/12/2023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1/12/2023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1/12/2023</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1/12/2023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1/12/2023</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1/12/2023</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1/12/2023</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1/12/2023</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1/12/2023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1/12/2023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1/12/2023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1/12/2023</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097280" y="758952"/>
            <a:ext cx="10058400" cy="3049255"/>
          </a:xfrm>
        </p:spPr>
        <p:txBody>
          <a:bodyPr>
            <a:normAutofit/>
          </a:bodyPr>
          <a:lstStyle/>
          <a:p>
            <a:r>
              <a:rPr lang="en-US" sz="6600" b="1" dirty="0"/>
              <a:t>INTERNAL GRADE ASSESSMENT </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7508838" y="4429258"/>
            <a:ext cx="10477875" cy="1143000"/>
          </a:xfrm>
        </p:spPr>
        <p:txBody>
          <a:bodyPr>
            <a:noAutofit/>
          </a:bodyPr>
          <a:lstStyle/>
          <a:p>
            <a:r>
              <a:rPr lang="en-US" sz="1600" b="1" dirty="0"/>
              <a:t>MADE BY </a:t>
            </a:r>
            <a:r>
              <a:rPr lang="en-US" sz="1400" b="1" dirty="0"/>
              <a:t>: A26 PRIYANSHU SAHOO</a:t>
            </a:r>
          </a:p>
          <a:p>
            <a:r>
              <a:rPr lang="en-US" sz="1400" b="1" dirty="0"/>
              <a:t>                 A46 PRIYANSHU TANDON </a:t>
            </a:r>
          </a:p>
          <a:p>
            <a:r>
              <a:rPr lang="en-US" sz="1400" b="1" dirty="0"/>
              <a:t>                 a54 RASHUM KAUSHIK</a:t>
            </a:r>
          </a:p>
          <a:p>
            <a:r>
              <a:rPr lang="en-US" sz="1400" b="1" dirty="0"/>
              <a:t>                 a56 LEELADHAR DHRUW</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E4B085DE-D869-4BD9-D343-2C15BD4C55DE}"/>
              </a:ext>
            </a:extLst>
          </p:cNvPr>
          <p:cNvPicPr>
            <a:picLocks noGrp="1" noChangeAspect="1"/>
          </p:cNvPicPr>
          <p:nvPr>
            <p:ph type="pic" sz="quarter" idx="13"/>
          </p:nvPr>
        </p:nvPicPr>
        <p:blipFill>
          <a:blip r:embed="rId2"/>
          <a:srcRect l="21171" r="21171"/>
          <a:stretch>
            <a:fillRect/>
          </a:stretch>
        </p:blipFill>
        <p:spPr>
          <a:xfrm>
            <a:off x="1611115" y="2716863"/>
            <a:ext cx="3623358" cy="2919413"/>
          </a:xfrm>
          <a:prstGeom prst="rect">
            <a:avLst/>
          </a:prstGeom>
        </p:spPr>
      </p:pic>
      <p:sp>
        <p:nvSpPr>
          <p:cNvPr id="5" name="Text Placeholder 4">
            <a:extLst>
              <a:ext uri="{FF2B5EF4-FFF2-40B4-BE49-F238E27FC236}">
                <a16:creationId xmlns:a16="http://schemas.microsoft.com/office/drawing/2014/main" id="{8D220415-264C-941E-F038-74970480FE48}"/>
              </a:ext>
            </a:extLst>
          </p:cNvPr>
          <p:cNvSpPr>
            <a:spLocks noGrp="1"/>
          </p:cNvSpPr>
          <p:nvPr>
            <p:ph type="body" sz="half" idx="2"/>
          </p:nvPr>
        </p:nvSpPr>
        <p:spPr>
          <a:xfrm>
            <a:off x="1539553" y="636994"/>
            <a:ext cx="3610945" cy="2724431"/>
          </a:xfrm>
        </p:spPr>
        <p:txBody>
          <a:bodyPr>
            <a:normAutofit/>
          </a:bodyPr>
          <a:lstStyle/>
          <a:p>
            <a:pPr algn="l"/>
            <a:r>
              <a:rPr lang="en-US" b="1" u="sng" dirty="0"/>
              <a:t>FORGET PASSWORD PAGE:</a:t>
            </a:r>
            <a:r>
              <a:rPr lang="en-US" b="1" dirty="0"/>
              <a:t>  </a:t>
            </a:r>
            <a:r>
              <a:rPr lang="en-US" cap="none" dirty="0"/>
              <a:t>On the login page, we have provided a forget password link where the teacher’s if require they can reset their password</a:t>
            </a:r>
            <a:r>
              <a:rPr lang="en-US" dirty="0"/>
              <a:t>.</a:t>
            </a:r>
          </a:p>
          <a:p>
            <a:endParaRPr lang="en-IN" dirty="0"/>
          </a:p>
        </p:txBody>
      </p:sp>
      <p:sp>
        <p:nvSpPr>
          <p:cNvPr id="6" name="Text Placeholder 5">
            <a:extLst>
              <a:ext uri="{FF2B5EF4-FFF2-40B4-BE49-F238E27FC236}">
                <a16:creationId xmlns:a16="http://schemas.microsoft.com/office/drawing/2014/main" id="{BA335E34-01B3-A60B-A504-B8A3D5EED410}"/>
              </a:ext>
            </a:extLst>
          </p:cNvPr>
          <p:cNvSpPr>
            <a:spLocks noGrp="1"/>
          </p:cNvSpPr>
          <p:nvPr>
            <p:ph type="body" sz="half" idx="16"/>
          </p:nvPr>
        </p:nvSpPr>
        <p:spPr>
          <a:xfrm>
            <a:off x="6502866" y="853308"/>
            <a:ext cx="4915765" cy="1611628"/>
          </a:xfrm>
        </p:spPr>
        <p:txBody>
          <a:bodyPr>
            <a:normAutofit/>
          </a:bodyPr>
          <a:lstStyle/>
          <a:p>
            <a:pPr algn="l"/>
            <a:r>
              <a:rPr lang="en-US" b="1" u="sng" dirty="0"/>
              <a:t>REGISTRATION PAGE</a:t>
            </a:r>
            <a:r>
              <a:rPr lang="en-US" dirty="0"/>
              <a:t>:  </a:t>
            </a:r>
            <a:r>
              <a:rPr lang="en-US" cap="none" dirty="0"/>
              <a:t>On login page, we have provided registration page link, INORDER to use the “INTENAL GRADE ASSESSMENT SYSTEM”, teachers have to FIRST register themselves.</a:t>
            </a:r>
            <a:endParaRPr lang="en-IN" sz="9600" dirty="0"/>
          </a:p>
        </p:txBody>
      </p:sp>
      <p:pic>
        <p:nvPicPr>
          <p:cNvPr id="10" name="Picture Placeholder 9">
            <a:extLst>
              <a:ext uri="{FF2B5EF4-FFF2-40B4-BE49-F238E27FC236}">
                <a16:creationId xmlns:a16="http://schemas.microsoft.com/office/drawing/2014/main" id="{67146B46-271E-0F36-96C6-57102FC4319F}"/>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l="28281" r="28281"/>
          <a:stretch/>
        </p:blipFill>
        <p:spPr bwMode="auto">
          <a:xfrm>
            <a:off x="6577511" y="2716863"/>
            <a:ext cx="3344888" cy="291941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85707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8626832-3FD0-926E-0234-B704B127EF98}"/>
              </a:ext>
            </a:extLst>
          </p:cNvPr>
          <p:cNvSpPr>
            <a:spLocks noGrp="1"/>
          </p:cNvSpPr>
          <p:nvPr>
            <p:ph type="body" sz="half" idx="2"/>
          </p:nvPr>
        </p:nvSpPr>
        <p:spPr>
          <a:xfrm>
            <a:off x="1172547" y="1018381"/>
            <a:ext cx="2919413" cy="1824038"/>
          </a:xfrm>
        </p:spPr>
        <p:txBody>
          <a:bodyPr>
            <a:normAutofit fontScale="55000" lnSpcReduction="20000"/>
          </a:bodyPr>
          <a:lstStyle/>
          <a:p>
            <a:pPr algn="l"/>
            <a:r>
              <a:rPr lang="en-US" sz="3300" b="1" u="sng" dirty="0"/>
              <a:t>DASHBOARD</a:t>
            </a:r>
            <a:r>
              <a:rPr lang="en-US" sz="3300" u="sng" dirty="0"/>
              <a:t>:</a:t>
            </a:r>
          </a:p>
          <a:p>
            <a:pPr algn="l"/>
            <a:r>
              <a:rPr lang="en-US" sz="2800" cap="none" dirty="0"/>
              <a:t>After teacher’s login, they will be redirected to the dashboard. From where they can select the option to go to the home page of the “INTERNAL GRADE ASSESMENT SYSTEM”</a:t>
            </a:r>
          </a:p>
          <a:p>
            <a:endParaRPr lang="en-IN" dirty="0"/>
          </a:p>
        </p:txBody>
      </p:sp>
      <p:sp>
        <p:nvSpPr>
          <p:cNvPr id="6" name="Text Placeholder 5">
            <a:extLst>
              <a:ext uri="{FF2B5EF4-FFF2-40B4-BE49-F238E27FC236}">
                <a16:creationId xmlns:a16="http://schemas.microsoft.com/office/drawing/2014/main" id="{720D21B8-67DC-7935-F9CD-6899C41181F2}"/>
              </a:ext>
            </a:extLst>
          </p:cNvPr>
          <p:cNvSpPr>
            <a:spLocks noGrp="1"/>
          </p:cNvSpPr>
          <p:nvPr>
            <p:ph type="body" sz="half" idx="16"/>
          </p:nvPr>
        </p:nvSpPr>
        <p:spPr>
          <a:xfrm>
            <a:off x="4853385" y="1018380"/>
            <a:ext cx="5970125" cy="1444901"/>
          </a:xfrm>
        </p:spPr>
        <p:txBody>
          <a:bodyPr>
            <a:normAutofit/>
          </a:bodyPr>
          <a:lstStyle/>
          <a:p>
            <a:pPr algn="l"/>
            <a:r>
              <a:rPr lang="en-US" b="1" u="sng" dirty="0"/>
              <a:t>HOME PAGE</a:t>
            </a:r>
            <a:r>
              <a:rPr lang="en-US" u="sng" dirty="0"/>
              <a:t>:</a:t>
            </a:r>
          </a:p>
          <a:p>
            <a:pPr algn="l"/>
            <a:r>
              <a:rPr lang="en-US" sz="1500" cap="none" dirty="0"/>
              <a:t>After selection from the dashboard, they will be redirected to the home page of “INTERNAL GRADE ASSESSMENT SYSTEM”. On this page, teachers can go to their respective stream</a:t>
            </a:r>
          </a:p>
          <a:p>
            <a:pPr algn="l"/>
            <a:endParaRPr lang="en-IN" dirty="0"/>
          </a:p>
        </p:txBody>
      </p:sp>
      <p:pic>
        <p:nvPicPr>
          <p:cNvPr id="9" name="Picture Placeholder 8">
            <a:extLst>
              <a:ext uri="{FF2B5EF4-FFF2-40B4-BE49-F238E27FC236}">
                <a16:creationId xmlns:a16="http://schemas.microsoft.com/office/drawing/2014/main" id="{E0FE8B14-C680-2D90-9AE4-8A0346190829}"/>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val="0"/>
              </a:ext>
            </a:extLst>
          </a:blip>
          <a:srcRect l="26630" r="26630"/>
          <a:stretch/>
        </p:blipFill>
        <p:spPr bwMode="auto">
          <a:xfrm>
            <a:off x="1172547" y="2826600"/>
            <a:ext cx="2919413" cy="2919413"/>
          </a:xfrm>
          <a:prstGeom prst="rect">
            <a:avLst/>
          </a:prstGeom>
          <a:noFill/>
          <a:ln>
            <a:noFill/>
          </a:ln>
          <a:extLst>
            <a:ext uri="{53640926-AAD7-44D8-BBD7-CCE9431645EC}">
              <a14:shadowObscured xmlns:a14="http://schemas.microsoft.com/office/drawing/2010/main"/>
            </a:ext>
          </a:extLst>
        </p:spPr>
      </p:pic>
      <p:pic>
        <p:nvPicPr>
          <p:cNvPr id="13" name="Picture Placeholder 9">
            <a:extLst>
              <a:ext uri="{FF2B5EF4-FFF2-40B4-BE49-F238E27FC236}">
                <a16:creationId xmlns:a16="http://schemas.microsoft.com/office/drawing/2014/main" id="{2BB7CA2F-04FA-3D81-4A6A-39DBE035D8EC}"/>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l="1237" r="1237"/>
          <a:stretch>
            <a:fillRect/>
          </a:stretch>
        </p:blipFill>
        <p:spPr bwMode="auto">
          <a:xfrm>
            <a:off x="4853385" y="2826599"/>
            <a:ext cx="6055340" cy="2919413"/>
          </a:xfrm>
          <a:prstGeom prst="rect">
            <a:avLst/>
          </a:prstGeom>
          <a:noFill/>
        </p:spPr>
      </p:pic>
    </p:spTree>
    <p:extLst>
      <p:ext uri="{BB962C8B-B14F-4D97-AF65-F5344CB8AC3E}">
        <p14:creationId xmlns:p14="http://schemas.microsoft.com/office/powerpoint/2010/main" val="529961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D5C60E5-9ECB-CC55-9CA7-56D058493F81}"/>
              </a:ext>
            </a:extLst>
          </p:cNvPr>
          <p:cNvSpPr>
            <a:spLocks noGrp="1"/>
          </p:cNvSpPr>
          <p:nvPr>
            <p:ph type="title"/>
          </p:nvPr>
        </p:nvSpPr>
        <p:spPr>
          <a:xfrm>
            <a:off x="1066800" y="723352"/>
            <a:ext cx="10058400" cy="2262443"/>
          </a:xfrm>
        </p:spPr>
        <p:txBody>
          <a:bodyPr>
            <a:normAutofit/>
          </a:bodyPr>
          <a:lstStyle/>
          <a:p>
            <a:pPr marL="762000" indent="-229235">
              <a:spcBef>
                <a:spcPts val="495"/>
              </a:spcBef>
              <a:spcAft>
                <a:spcPts val="0"/>
              </a:spcAft>
              <a:tabLst>
                <a:tab pos="762000" algn="l"/>
                <a:tab pos="762635" algn="l"/>
              </a:tabLst>
            </a:pPr>
            <a:r>
              <a:rPr lang="en-US" sz="2000" b="1" u="sng" dirty="0">
                <a:effectLst/>
                <a:uFill>
                  <a:solidFill>
                    <a:srgbClr val="000000"/>
                  </a:solidFill>
                </a:uFill>
                <a:ea typeface="Cambria" panose="02040503050406030204" pitchFamily="18" charset="0"/>
                <a:cs typeface="Cambria" panose="02040503050406030204" pitchFamily="18" charset="0"/>
              </a:rPr>
              <a:t>REPORT</a:t>
            </a:r>
            <a:r>
              <a:rPr lang="en-US" sz="2000" b="1" u="sng" spc="-15" dirty="0">
                <a:effectLst/>
                <a:uFill>
                  <a:solidFill>
                    <a:srgbClr val="000000"/>
                  </a:solidFill>
                </a:uFill>
                <a:ea typeface="Cambria" panose="02040503050406030204" pitchFamily="18" charset="0"/>
                <a:cs typeface="Cambria" panose="02040503050406030204" pitchFamily="18" charset="0"/>
              </a:rPr>
              <a:t> </a:t>
            </a:r>
            <a:r>
              <a:rPr lang="en-US" sz="2000" b="1" u="sng" dirty="0">
                <a:effectLst/>
                <a:uFill>
                  <a:solidFill>
                    <a:srgbClr val="000000"/>
                  </a:solidFill>
                </a:uFill>
                <a:ea typeface="Cambria" panose="02040503050406030204" pitchFamily="18" charset="0"/>
                <a:cs typeface="Cambria" panose="02040503050406030204" pitchFamily="18" charset="0"/>
              </a:rPr>
              <a:t>OF</a:t>
            </a:r>
            <a:r>
              <a:rPr lang="en-US" sz="2000" b="1" u="sng" spc="-15" dirty="0">
                <a:effectLst/>
                <a:uFill>
                  <a:solidFill>
                    <a:srgbClr val="000000"/>
                  </a:solidFill>
                </a:uFill>
                <a:ea typeface="Cambria" panose="02040503050406030204" pitchFamily="18" charset="0"/>
                <a:cs typeface="Cambria" panose="02040503050406030204" pitchFamily="18" charset="0"/>
              </a:rPr>
              <a:t> </a:t>
            </a:r>
            <a:r>
              <a:rPr lang="en-US" sz="2000" b="1" u="sng" dirty="0">
                <a:effectLst/>
                <a:uFill>
                  <a:solidFill>
                    <a:srgbClr val="000000"/>
                  </a:solidFill>
                </a:uFill>
                <a:ea typeface="Cambria" panose="02040503050406030204" pitchFamily="18" charset="0"/>
                <a:cs typeface="Cambria" panose="02040503050406030204" pitchFamily="18" charset="0"/>
              </a:rPr>
              <a:t>STUDENT</a:t>
            </a:r>
            <a:r>
              <a:rPr lang="en-US" sz="2000" b="1" u="none" strike="noStrike" dirty="0">
                <a:effectLst/>
                <a:uFill>
                  <a:solidFill>
                    <a:srgbClr val="000000"/>
                  </a:solidFill>
                </a:uFill>
                <a:ea typeface="Cambria" panose="02040503050406030204" pitchFamily="18" charset="0"/>
                <a:cs typeface="Cambria" panose="02040503050406030204" pitchFamily="18" charset="0"/>
              </a:rPr>
              <a:t>:</a:t>
            </a:r>
            <a:br>
              <a:rPr lang="en-IN" sz="1800" b="1" u="sng" dirty="0">
                <a:effectLst/>
                <a:uFill>
                  <a:solidFill>
                    <a:srgbClr val="000000"/>
                  </a:solidFill>
                </a:uFill>
                <a:ea typeface="Cambria" panose="02040503050406030204" pitchFamily="18" charset="0"/>
                <a:cs typeface="Cambria" panose="02040503050406030204" pitchFamily="18" charset="0"/>
              </a:rPr>
            </a:br>
            <a:r>
              <a:rPr lang="en-US" sz="1800" b="1" u="none" strike="noStrike" dirty="0">
                <a:effectLst/>
                <a:uFill>
                  <a:solidFill>
                    <a:srgbClr val="000000"/>
                  </a:solidFill>
                </a:uFill>
                <a:ea typeface="Cambria" panose="02040503050406030204" pitchFamily="18" charset="0"/>
                <a:cs typeface="Cambria" panose="02040503050406030204" pitchFamily="18" charset="0"/>
              </a:rPr>
              <a:t> </a:t>
            </a:r>
            <a:br>
              <a:rPr lang="en-IN" sz="1800" b="1" u="sng" dirty="0">
                <a:effectLst/>
                <a:uFill>
                  <a:solidFill>
                    <a:srgbClr val="000000"/>
                  </a:solidFill>
                </a:uFill>
                <a:ea typeface="Cambria" panose="02040503050406030204" pitchFamily="18" charset="0"/>
                <a:cs typeface="Cambria" panose="02040503050406030204" pitchFamily="18" charset="0"/>
              </a:rPr>
            </a:br>
            <a:r>
              <a:rPr lang="en-US" sz="1800" b="0" u="none" strike="noStrike" cap="none" dirty="0">
                <a:effectLst/>
                <a:uFill>
                  <a:solidFill>
                    <a:srgbClr val="000000"/>
                  </a:solidFill>
                </a:uFill>
                <a:ea typeface="Cambria" panose="02040503050406030204" pitchFamily="18" charset="0"/>
                <a:cs typeface="Cambria" panose="02040503050406030204" pitchFamily="18" charset="0"/>
              </a:rPr>
              <a:t>After the teacher select their preference’s, then they are redirected to the student report page, where they can input the student’s marks where they will get the calculated assessment marks and can generate a pdf format file of the marksheet.</a:t>
            </a:r>
            <a:br>
              <a:rPr lang="en-IN" sz="1800" b="1" u="sng" dirty="0">
                <a:effectLst/>
                <a:uFill>
                  <a:solidFill>
                    <a:srgbClr val="000000"/>
                  </a:solidFill>
                </a:uFill>
                <a:ea typeface="Cambria" panose="02040503050406030204" pitchFamily="18" charset="0"/>
                <a:cs typeface="Cambria" panose="02040503050406030204" pitchFamily="18" charset="0"/>
              </a:rPr>
            </a:br>
            <a:endParaRPr lang="en-IN" dirty="0"/>
          </a:p>
        </p:txBody>
      </p:sp>
      <p:pic>
        <p:nvPicPr>
          <p:cNvPr id="9" name="Picture Placeholder 8">
            <a:extLst>
              <a:ext uri="{FF2B5EF4-FFF2-40B4-BE49-F238E27FC236}">
                <a16:creationId xmlns:a16="http://schemas.microsoft.com/office/drawing/2014/main" id="{B1A37009-EEEA-5A94-BF7A-98D8D6DC09A3}"/>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15799" r="15799"/>
          <a:stretch>
            <a:fillRect/>
          </a:stretch>
        </p:blipFill>
        <p:spPr bwMode="auto">
          <a:xfrm>
            <a:off x="3572069" y="2506306"/>
            <a:ext cx="5047861" cy="3409302"/>
          </a:xfrm>
          <a:prstGeom prst="rect">
            <a:avLst/>
          </a:prstGeom>
          <a:noFill/>
          <a:ln>
            <a:noFill/>
          </a:ln>
        </p:spPr>
      </p:pic>
    </p:spTree>
    <p:extLst>
      <p:ext uri="{BB962C8B-B14F-4D97-AF65-F5344CB8AC3E}">
        <p14:creationId xmlns:p14="http://schemas.microsoft.com/office/powerpoint/2010/main" val="1965932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EF150C-02F4-6856-2A0C-1D5FFBFA89B9}"/>
              </a:ext>
            </a:extLst>
          </p:cNvPr>
          <p:cNvSpPr>
            <a:spLocks noGrp="1"/>
          </p:cNvSpPr>
          <p:nvPr>
            <p:ph idx="1"/>
          </p:nvPr>
        </p:nvSpPr>
        <p:spPr/>
        <p:txBody>
          <a:bodyPr/>
          <a:lstStyle/>
          <a:p>
            <a:r>
              <a:rPr lang="en-US" sz="1800" dirty="0">
                <a:effectLst/>
                <a:latin typeface="+mj-lt"/>
                <a:ea typeface="Cambria" panose="02040503050406030204" pitchFamily="18" charset="0"/>
                <a:cs typeface="Cambria" panose="02040503050406030204" pitchFamily="18" charset="0"/>
              </a:rPr>
              <a:t>The goal of the system is achieved and difficulties are solved. The project is built such that it is user friendly. Analysis of the scoring system it shows by the result of individual subject and final result also displayed .The project can be easily used in college for college result analysis of student. It reduces time which required for manual calculation. This system helps to calculate result fast so it optimizes the manpower. This result analysis application is useful for the examination control section to maintain the student’s marks and analyze the academic performances. This application allows the examination control department admin to </a:t>
            </a:r>
            <a:r>
              <a:rPr lang="en-US" sz="1800" dirty="0" err="1">
                <a:effectLst/>
                <a:latin typeface="+mj-lt"/>
                <a:ea typeface="Cambria" panose="02040503050406030204" pitchFamily="18" charset="0"/>
                <a:cs typeface="Cambria" panose="02040503050406030204" pitchFamily="18" charset="0"/>
              </a:rPr>
              <a:t>analyse</a:t>
            </a:r>
            <a:r>
              <a:rPr lang="en-US" sz="1800" dirty="0">
                <a:effectLst/>
                <a:latin typeface="+mj-lt"/>
                <a:ea typeface="Cambria" panose="02040503050406030204" pitchFamily="18" charset="0"/>
                <a:cs typeface="Cambria" panose="02040503050406030204" pitchFamily="18" charset="0"/>
              </a:rPr>
              <a:t> the academic performance of the students and allows to print/ download the student details, subject details, marks details and marks statements.</a:t>
            </a:r>
            <a:endParaRPr lang="en-IN" sz="1800" dirty="0">
              <a:effectLst/>
              <a:latin typeface="+mj-lt"/>
              <a:ea typeface="Cambria" panose="02040503050406030204" pitchFamily="18" charset="0"/>
              <a:cs typeface="Cambria" panose="02040503050406030204" pitchFamily="18" charset="0"/>
            </a:endParaRPr>
          </a:p>
          <a:p>
            <a:endParaRPr lang="en-IN" dirty="0"/>
          </a:p>
        </p:txBody>
      </p:sp>
      <p:sp>
        <p:nvSpPr>
          <p:cNvPr id="3" name="Title 2">
            <a:extLst>
              <a:ext uri="{FF2B5EF4-FFF2-40B4-BE49-F238E27FC236}">
                <a16:creationId xmlns:a16="http://schemas.microsoft.com/office/drawing/2014/main" id="{03B07E7C-7AC1-1588-5375-5C8BB4F7DF00}"/>
              </a:ext>
            </a:extLst>
          </p:cNvPr>
          <p:cNvSpPr>
            <a:spLocks noGrp="1"/>
          </p:cNvSpPr>
          <p:nvPr>
            <p:ph type="title"/>
          </p:nvPr>
        </p:nvSpPr>
        <p:spPr>
          <a:xfrm>
            <a:off x="1066800" y="886888"/>
            <a:ext cx="10058400" cy="587584"/>
          </a:xfrm>
        </p:spPr>
        <p:txBody>
          <a:bodyPr/>
          <a:lstStyle/>
          <a:p>
            <a:r>
              <a:rPr lang="en-US" b="1" dirty="0"/>
              <a:t>CONCLUSION</a:t>
            </a:r>
            <a:endParaRPr lang="en-IN" b="1" dirty="0"/>
          </a:p>
        </p:txBody>
      </p:sp>
      <p:pic>
        <p:nvPicPr>
          <p:cNvPr id="5" name="Graphic 4" descr="Bar graph with upward trend with solid fill">
            <a:extLst>
              <a:ext uri="{FF2B5EF4-FFF2-40B4-BE49-F238E27FC236}">
                <a16:creationId xmlns:a16="http://schemas.microsoft.com/office/drawing/2014/main" id="{BDD36076-90D3-9255-E264-6C500122AF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36155" y="723480"/>
            <a:ext cx="914400" cy="914400"/>
          </a:xfrm>
          <a:prstGeom prst="rect">
            <a:avLst/>
          </a:prstGeom>
        </p:spPr>
      </p:pic>
    </p:spTree>
    <p:extLst>
      <p:ext uri="{BB962C8B-B14F-4D97-AF65-F5344CB8AC3E}">
        <p14:creationId xmlns:p14="http://schemas.microsoft.com/office/powerpoint/2010/main" val="1229857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6BF6CD-043A-E2C0-5F68-289CD4BEB9D9}"/>
              </a:ext>
            </a:extLst>
          </p:cNvPr>
          <p:cNvSpPr>
            <a:spLocks noGrp="1"/>
          </p:cNvSpPr>
          <p:nvPr>
            <p:ph idx="1"/>
          </p:nvPr>
        </p:nvSpPr>
        <p:spPr/>
        <p:txBody>
          <a:bodyPr>
            <a:normAutofit/>
          </a:bodyPr>
          <a:lstStyle/>
          <a:p>
            <a:r>
              <a:rPr lang="en-US" sz="1800" dirty="0"/>
              <a:t>With tremendous changes in the educational sector, the use of online assessment has become more popular and widely adopted and our project being of the same category can serve as one of the good alternatives for traditional assessment methods. </a:t>
            </a:r>
          </a:p>
          <a:p>
            <a:r>
              <a:rPr lang="en-US" sz="1800" dirty="0"/>
              <a:t>With time, changes can be made in the website as per the requirement of our teacher’s we can provide them more facility which can be accessible through the dashboard.</a:t>
            </a:r>
            <a:endParaRPr lang="en-IN" sz="1800" dirty="0"/>
          </a:p>
        </p:txBody>
      </p:sp>
      <p:sp>
        <p:nvSpPr>
          <p:cNvPr id="3" name="Title 2">
            <a:extLst>
              <a:ext uri="{FF2B5EF4-FFF2-40B4-BE49-F238E27FC236}">
                <a16:creationId xmlns:a16="http://schemas.microsoft.com/office/drawing/2014/main" id="{EF097C48-177B-CBD8-7D92-0685B88A043D}"/>
              </a:ext>
            </a:extLst>
          </p:cNvPr>
          <p:cNvSpPr>
            <a:spLocks noGrp="1"/>
          </p:cNvSpPr>
          <p:nvPr>
            <p:ph type="title"/>
          </p:nvPr>
        </p:nvSpPr>
        <p:spPr/>
        <p:txBody>
          <a:bodyPr/>
          <a:lstStyle/>
          <a:p>
            <a:r>
              <a:rPr lang="en-US" dirty="0"/>
              <a:t>FUTURE SCOPE</a:t>
            </a:r>
            <a:endParaRPr lang="en-IN" dirty="0"/>
          </a:p>
        </p:txBody>
      </p:sp>
      <p:pic>
        <p:nvPicPr>
          <p:cNvPr id="5" name="Graphic 4" descr="Presentation with bar chart with solid fill">
            <a:extLst>
              <a:ext uri="{FF2B5EF4-FFF2-40B4-BE49-F238E27FC236}">
                <a16:creationId xmlns:a16="http://schemas.microsoft.com/office/drawing/2014/main" id="{81B58021-2DC6-792E-918C-4C67B43C67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32098" y="779463"/>
            <a:ext cx="914400" cy="914400"/>
          </a:xfrm>
          <a:prstGeom prst="rect">
            <a:avLst/>
          </a:prstGeom>
        </p:spPr>
      </p:pic>
    </p:spTree>
    <p:extLst>
      <p:ext uri="{BB962C8B-B14F-4D97-AF65-F5344CB8AC3E}">
        <p14:creationId xmlns:p14="http://schemas.microsoft.com/office/powerpoint/2010/main" val="2544764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a:xfrm>
            <a:off x="1279729" y="633875"/>
            <a:ext cx="4157296" cy="1338787"/>
          </a:xfrm>
        </p:spPr>
        <p:txBody>
          <a:bodyPr>
            <a:normAutofit/>
          </a:bodyPr>
          <a:lstStyle/>
          <a:p>
            <a:r>
              <a:rPr lang="en-US" b="1" u="sng" dirty="0"/>
              <a:t>ABSTRACT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205084" y="1623527"/>
            <a:ext cx="4607887" cy="4338734"/>
          </a:xfrm>
        </p:spPr>
        <p:txBody>
          <a:bodyPr>
            <a:normAutofit lnSpcReduction="10000"/>
          </a:bodyPr>
          <a:lstStyle/>
          <a:p>
            <a:pPr marL="285750" indent="-285750">
              <a:buFont typeface="Arial" panose="020B0604020202020204" pitchFamily="34" charset="0"/>
              <a:buChar char="•"/>
            </a:pPr>
            <a:r>
              <a:rPr lang="en-US" dirty="0"/>
              <a:t>The internet revolution brought a lot of opportunities in the education sector. The manual method of marking all individuals’ students and storing their report consumes a lot of time of the faculties and makes a hectic work load on them.</a:t>
            </a:r>
          </a:p>
          <a:p>
            <a:pPr marL="285750" indent="-285750">
              <a:buFont typeface="Arial" panose="020B0604020202020204" pitchFamily="34" charset="0"/>
              <a:buChar char="•"/>
            </a:pPr>
            <a:r>
              <a:rPr lang="en-US" dirty="0"/>
              <a:t>The report consists of the working and result of the “INTERNAL GRADE ASSESSMENT SYSTEM”. Internal grade assessment system is a web application. The system is developed for the calculation of internal marks of every individual student. This system has been created to store the internal marks and the attendance. Hence, the system will calculate the input data of the students, based on the criteria given by the college. At last, the system will display the result. </a:t>
            </a:r>
          </a:p>
        </p:txBody>
      </p:sp>
      <p:pic>
        <p:nvPicPr>
          <p:cNvPr id="27" name="Picture Placeholder 26" descr="Woman standing in front of a window on tablet">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a:off x="5924550" y="633875"/>
            <a:ext cx="5632450" cy="5591175"/>
          </a:xfrm>
        </p:spPr>
      </p:pic>
    </p:spTree>
    <p:extLst>
      <p:ext uri="{BB962C8B-B14F-4D97-AF65-F5344CB8AC3E}">
        <p14:creationId xmlns:p14="http://schemas.microsoft.com/office/powerpoint/2010/main" val="1255359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1159110053"/>
              </p:ext>
            </p:extLst>
          </p:nvPr>
        </p:nvGraphicFramePr>
        <p:xfrm>
          <a:off x="1096963" y="1786759"/>
          <a:ext cx="10058400" cy="4082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a:xfrm>
            <a:off x="1097280" y="942870"/>
            <a:ext cx="10058400" cy="1075115"/>
          </a:xfrm>
        </p:spPr>
        <p:txBody>
          <a:bodyPr>
            <a:noAutofit/>
          </a:bodyPr>
          <a:lstStyle/>
          <a:p>
            <a:r>
              <a:rPr lang="en-US" sz="4400" b="1" dirty="0"/>
              <a:t>Roadmap</a:t>
            </a:r>
          </a:p>
        </p:txBody>
      </p:sp>
    </p:spTree>
    <p:extLst>
      <p:ext uri="{BB962C8B-B14F-4D97-AF65-F5344CB8AC3E}">
        <p14:creationId xmlns:p14="http://schemas.microsoft.com/office/powerpoint/2010/main" val="140209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7292D-4F7C-93E1-A4F9-AAF5FA8FE4CE}"/>
              </a:ext>
            </a:extLst>
          </p:cNvPr>
          <p:cNvSpPr>
            <a:spLocks noGrp="1"/>
          </p:cNvSpPr>
          <p:nvPr>
            <p:ph type="title"/>
          </p:nvPr>
        </p:nvSpPr>
        <p:spPr/>
        <p:txBody>
          <a:bodyPr>
            <a:normAutofit fontScale="90000"/>
          </a:bodyPr>
          <a:lstStyle/>
          <a:p>
            <a:r>
              <a:rPr lang="en-US" sz="4000" b="1" dirty="0"/>
              <a:t>TABLE OF CONTENT</a:t>
            </a:r>
            <a:endParaRPr lang="en-IN" sz="4000" b="1" dirty="0"/>
          </a:p>
        </p:txBody>
      </p:sp>
      <p:graphicFrame>
        <p:nvGraphicFramePr>
          <p:cNvPr id="7" name="Table 7">
            <a:extLst>
              <a:ext uri="{FF2B5EF4-FFF2-40B4-BE49-F238E27FC236}">
                <a16:creationId xmlns:a16="http://schemas.microsoft.com/office/drawing/2014/main" id="{B12BA16E-4FAB-ED37-A704-D94A7E76146A}"/>
              </a:ext>
            </a:extLst>
          </p:cNvPr>
          <p:cNvGraphicFramePr>
            <a:graphicFrameLocks noGrp="1"/>
          </p:cNvGraphicFramePr>
          <p:nvPr>
            <p:ph sz="half" idx="2"/>
            <p:extLst>
              <p:ext uri="{D42A27DB-BD31-4B8C-83A1-F6EECF244321}">
                <p14:modId xmlns:p14="http://schemas.microsoft.com/office/powerpoint/2010/main" val="1678517672"/>
              </p:ext>
            </p:extLst>
          </p:nvPr>
        </p:nvGraphicFramePr>
        <p:xfrm>
          <a:off x="5521853" y="951723"/>
          <a:ext cx="5800013" cy="4580620"/>
        </p:xfrm>
        <a:graphic>
          <a:graphicData uri="http://schemas.openxmlformats.org/drawingml/2006/table">
            <a:tbl>
              <a:tblPr firstRow="1" bandRow="1">
                <a:tableStyleId>{9DCAF9ED-07DC-4A11-8D7F-57B35C25682E}</a:tableStyleId>
              </a:tblPr>
              <a:tblGrid>
                <a:gridCol w="5800013">
                  <a:extLst>
                    <a:ext uri="{9D8B030D-6E8A-4147-A177-3AD203B41FA5}">
                      <a16:colId xmlns:a16="http://schemas.microsoft.com/office/drawing/2014/main" val="900917187"/>
                    </a:ext>
                  </a:extLst>
                </a:gridCol>
              </a:tblGrid>
              <a:tr h="698713">
                <a:tc>
                  <a:txBody>
                    <a:bodyPr/>
                    <a:lstStyle/>
                    <a:p>
                      <a:pPr marL="285750" indent="-285750">
                        <a:buFont typeface="Arial" panose="020B0604020202020204" pitchFamily="34" charset="0"/>
                        <a:buChar char="•"/>
                      </a:pPr>
                      <a:r>
                        <a:rPr lang="en-US" b="0" dirty="0">
                          <a:solidFill>
                            <a:schemeClr val="tx1"/>
                          </a:solidFill>
                        </a:rPr>
                        <a:t>INTRODUCTION</a:t>
                      </a:r>
                    </a:p>
                    <a:p>
                      <a:pPr marL="285750" indent="-285750">
                        <a:buFont typeface="Arial" panose="020B0604020202020204" pitchFamily="34" charset="0"/>
                        <a:buChar char="•"/>
                      </a:pPr>
                      <a:endParaRPr lang="en-IN" dirty="0">
                        <a:solidFill>
                          <a:schemeClr val="tx1"/>
                        </a:solidFill>
                      </a:endParaRPr>
                    </a:p>
                  </a:txBody>
                  <a:tcPr/>
                </a:tc>
                <a:extLst>
                  <a:ext uri="{0D108BD9-81ED-4DB2-BD59-A6C34878D82A}">
                    <a16:rowId xmlns:a16="http://schemas.microsoft.com/office/drawing/2014/main" val="3315916773"/>
                  </a:ext>
                </a:extLst>
              </a:tr>
              <a:tr h="758653">
                <a:tc>
                  <a:txBody>
                    <a:bodyPr/>
                    <a:lstStyle/>
                    <a:p>
                      <a:pPr marL="285750" indent="-285750">
                        <a:buFont typeface="Arial" panose="020B0604020202020204" pitchFamily="34" charset="0"/>
                        <a:buChar char="•"/>
                      </a:pPr>
                      <a:r>
                        <a:rPr lang="en-US" dirty="0">
                          <a:solidFill>
                            <a:schemeClr val="tx1"/>
                          </a:solidFill>
                        </a:rPr>
                        <a:t>WORKING CONCEPT</a:t>
                      </a:r>
                      <a:endParaRPr lang="en-IN" dirty="0">
                        <a:solidFill>
                          <a:schemeClr val="tx1"/>
                        </a:solidFill>
                      </a:endParaRPr>
                    </a:p>
                  </a:txBody>
                  <a:tcPr/>
                </a:tc>
                <a:extLst>
                  <a:ext uri="{0D108BD9-81ED-4DB2-BD59-A6C34878D82A}">
                    <a16:rowId xmlns:a16="http://schemas.microsoft.com/office/drawing/2014/main" val="2349200415"/>
                  </a:ext>
                </a:extLst>
              </a:tr>
              <a:tr h="84729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rPr>
                        <a:t>TECHNOLOGIES USED</a:t>
                      </a:r>
                      <a:endParaRPr lang="en-IN" dirty="0">
                        <a:solidFill>
                          <a:schemeClr val="tx1"/>
                        </a:solidFill>
                      </a:endParaRPr>
                    </a:p>
                    <a:p>
                      <a:pPr marL="285750" indent="-285750">
                        <a:buFont typeface="Arial" panose="020B0604020202020204" pitchFamily="34" charset="0"/>
                        <a:buChar char="•"/>
                      </a:pPr>
                      <a:endParaRPr lang="en-IN" dirty="0">
                        <a:solidFill>
                          <a:schemeClr val="tx1"/>
                        </a:solidFill>
                      </a:endParaRPr>
                    </a:p>
                  </a:txBody>
                  <a:tcPr/>
                </a:tc>
                <a:extLst>
                  <a:ext uri="{0D108BD9-81ED-4DB2-BD59-A6C34878D82A}">
                    <a16:rowId xmlns:a16="http://schemas.microsoft.com/office/drawing/2014/main" val="302351665"/>
                  </a:ext>
                </a:extLst>
              </a:tr>
              <a:tr h="758653">
                <a:tc>
                  <a:txBody>
                    <a:bodyPr/>
                    <a:lstStyle/>
                    <a:p>
                      <a:pPr marL="285750" indent="-285750">
                        <a:buFont typeface="Arial" panose="020B0604020202020204" pitchFamily="34" charset="0"/>
                        <a:buChar char="•"/>
                      </a:pPr>
                      <a:r>
                        <a:rPr lang="en-US" dirty="0">
                          <a:solidFill>
                            <a:schemeClr val="tx1"/>
                          </a:solidFill>
                        </a:rPr>
                        <a:t>SCOPE</a:t>
                      </a:r>
                      <a:endParaRPr lang="en-IN" dirty="0">
                        <a:solidFill>
                          <a:schemeClr val="tx1"/>
                        </a:solidFill>
                      </a:endParaRPr>
                    </a:p>
                  </a:txBody>
                  <a:tcPr/>
                </a:tc>
                <a:extLst>
                  <a:ext uri="{0D108BD9-81ED-4DB2-BD59-A6C34878D82A}">
                    <a16:rowId xmlns:a16="http://schemas.microsoft.com/office/drawing/2014/main" val="2111849419"/>
                  </a:ext>
                </a:extLst>
              </a:tr>
              <a:tr h="758653">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rPr>
                        <a:t>WEBSITE VISIT</a:t>
                      </a:r>
                      <a:endParaRPr lang="en-IN" dirty="0">
                        <a:solidFill>
                          <a:schemeClr val="tx1"/>
                        </a:solidFill>
                      </a:endParaRPr>
                    </a:p>
                    <a:p>
                      <a:pPr marL="285750" indent="-285750">
                        <a:buFont typeface="Arial" panose="020B0604020202020204" pitchFamily="34" charset="0"/>
                        <a:buChar char="•"/>
                      </a:pPr>
                      <a:endParaRPr lang="en-IN" dirty="0">
                        <a:solidFill>
                          <a:schemeClr val="tx1"/>
                        </a:solidFill>
                      </a:endParaRPr>
                    </a:p>
                  </a:txBody>
                  <a:tcPr/>
                </a:tc>
                <a:extLst>
                  <a:ext uri="{0D108BD9-81ED-4DB2-BD59-A6C34878D82A}">
                    <a16:rowId xmlns:a16="http://schemas.microsoft.com/office/drawing/2014/main" val="2916766221"/>
                  </a:ext>
                </a:extLst>
              </a:tr>
              <a:tr h="758653">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tx1"/>
                          </a:solidFill>
                        </a:rPr>
                        <a:t>CONCLUSION</a:t>
                      </a:r>
                      <a:endParaRPr lang="en-IN" dirty="0">
                        <a:solidFill>
                          <a:schemeClr val="tx1"/>
                        </a:solidFill>
                      </a:endParaRPr>
                    </a:p>
                    <a:p>
                      <a:pPr marL="285750" indent="-285750">
                        <a:buFont typeface="Arial" panose="020B0604020202020204" pitchFamily="34" charset="0"/>
                        <a:buChar char="•"/>
                      </a:pPr>
                      <a:endParaRPr lang="en-IN" dirty="0">
                        <a:solidFill>
                          <a:schemeClr val="tx1"/>
                        </a:solidFill>
                      </a:endParaRPr>
                    </a:p>
                  </a:txBody>
                  <a:tcPr/>
                </a:tc>
                <a:extLst>
                  <a:ext uri="{0D108BD9-81ED-4DB2-BD59-A6C34878D82A}">
                    <a16:rowId xmlns:a16="http://schemas.microsoft.com/office/drawing/2014/main" val="3645304917"/>
                  </a:ext>
                </a:extLst>
              </a:tr>
            </a:tbl>
          </a:graphicData>
        </a:graphic>
      </p:graphicFrame>
      <p:graphicFrame>
        <p:nvGraphicFramePr>
          <p:cNvPr id="8" name="Table 8">
            <a:extLst>
              <a:ext uri="{FF2B5EF4-FFF2-40B4-BE49-F238E27FC236}">
                <a16:creationId xmlns:a16="http://schemas.microsoft.com/office/drawing/2014/main" id="{23E237E2-360D-EB19-5C70-27228CA0DF22}"/>
              </a:ext>
            </a:extLst>
          </p:cNvPr>
          <p:cNvGraphicFramePr>
            <a:graphicFrameLocks noGrp="1"/>
          </p:cNvGraphicFramePr>
          <p:nvPr>
            <p:extLst>
              <p:ext uri="{D42A27DB-BD31-4B8C-83A1-F6EECF244321}">
                <p14:modId xmlns:p14="http://schemas.microsoft.com/office/powerpoint/2010/main" val="2686887438"/>
              </p:ext>
            </p:extLst>
          </p:nvPr>
        </p:nvGraphicFramePr>
        <p:xfrm>
          <a:off x="5521852" y="5498327"/>
          <a:ext cx="5800013" cy="640080"/>
        </p:xfrm>
        <a:graphic>
          <a:graphicData uri="http://schemas.openxmlformats.org/drawingml/2006/table">
            <a:tbl>
              <a:tblPr firstRow="1" bandRow="1">
                <a:tableStyleId>{5C22544A-7EE6-4342-B048-85BDC9FD1C3A}</a:tableStyleId>
              </a:tblPr>
              <a:tblGrid>
                <a:gridCol w="5800013">
                  <a:extLst>
                    <a:ext uri="{9D8B030D-6E8A-4147-A177-3AD203B41FA5}">
                      <a16:colId xmlns:a16="http://schemas.microsoft.com/office/drawing/2014/main" val="3133130562"/>
                    </a:ext>
                  </a:extLst>
                </a:gridCol>
              </a:tblGrid>
              <a:tr h="625861">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chemeClr val="tx1"/>
                          </a:solidFill>
                        </a:rPr>
                        <a:t>FUTURE SCOPE</a:t>
                      </a:r>
                      <a:endParaRPr lang="en-IN" b="0" dirty="0">
                        <a:solidFill>
                          <a:schemeClr val="tx1"/>
                        </a:solidFill>
                      </a:endParaRPr>
                    </a:p>
                    <a:p>
                      <a:pPr marL="285750" indent="-285750">
                        <a:buFont typeface="Arial" panose="020B0604020202020204" pitchFamily="34" charset="0"/>
                        <a:buChar char="•"/>
                      </a:pPr>
                      <a:endParaRPr lang="en-IN" b="0" dirty="0"/>
                    </a:p>
                  </a:txBody>
                  <a:tcPr/>
                </a:tc>
                <a:extLst>
                  <a:ext uri="{0D108BD9-81ED-4DB2-BD59-A6C34878D82A}">
                    <a16:rowId xmlns:a16="http://schemas.microsoft.com/office/drawing/2014/main" val="166975519"/>
                  </a:ext>
                </a:extLst>
              </a:tr>
            </a:tbl>
          </a:graphicData>
        </a:graphic>
      </p:graphicFrame>
    </p:spTree>
    <p:extLst>
      <p:ext uri="{BB962C8B-B14F-4D97-AF65-F5344CB8AC3E}">
        <p14:creationId xmlns:p14="http://schemas.microsoft.com/office/powerpoint/2010/main" val="433353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topwatch with solid fill">
            <a:extLst>
              <a:ext uri="{FF2B5EF4-FFF2-40B4-BE49-F238E27FC236}">
                <a16:creationId xmlns:a16="http://schemas.microsoft.com/office/drawing/2014/main" id="{12BEC00E-BCD6-0D63-EFC8-FCB6A1E5776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0399584" y="942871"/>
            <a:ext cx="914400" cy="914400"/>
          </a:xfrm>
        </p:spPr>
      </p:pic>
      <p:sp>
        <p:nvSpPr>
          <p:cNvPr id="3" name="Title 2">
            <a:extLst>
              <a:ext uri="{FF2B5EF4-FFF2-40B4-BE49-F238E27FC236}">
                <a16:creationId xmlns:a16="http://schemas.microsoft.com/office/drawing/2014/main" id="{C6AA79BC-9D9C-BEEE-42BF-1D33F85E64DC}"/>
              </a:ext>
            </a:extLst>
          </p:cNvPr>
          <p:cNvSpPr>
            <a:spLocks noGrp="1"/>
          </p:cNvSpPr>
          <p:nvPr>
            <p:ph type="title"/>
          </p:nvPr>
        </p:nvSpPr>
        <p:spPr>
          <a:xfrm>
            <a:off x="798384" y="942871"/>
            <a:ext cx="10058400" cy="4804786"/>
          </a:xfrm>
        </p:spPr>
        <p:txBody>
          <a:bodyPr>
            <a:normAutofit fontScale="90000"/>
          </a:bodyPr>
          <a:lstStyle/>
          <a:p>
            <a:br>
              <a:rPr lang="en-US" b="1" dirty="0"/>
            </a:br>
            <a:br>
              <a:rPr lang="en-US" b="1" dirty="0"/>
            </a:br>
            <a:br>
              <a:rPr lang="en-US" b="1" dirty="0"/>
            </a:br>
            <a:br>
              <a:rPr lang="en-US" b="1" dirty="0"/>
            </a:br>
            <a:br>
              <a:rPr lang="en-US" b="1" dirty="0"/>
            </a:br>
            <a:br>
              <a:rPr lang="en-US" b="1" dirty="0"/>
            </a:br>
            <a:br>
              <a:rPr lang="en-US" sz="4000" b="1" u="sng" dirty="0"/>
            </a:br>
            <a:r>
              <a:rPr lang="en-US" sz="4000" b="1" u="sng" dirty="0"/>
              <a:t>Introduction</a:t>
            </a:r>
            <a:br>
              <a:rPr lang="en-US" b="1" dirty="0"/>
            </a:br>
            <a:br>
              <a:rPr lang="en-US" b="1" dirty="0"/>
            </a:br>
            <a:r>
              <a:rPr lang="en-US" sz="2000" b="1" cap="none" dirty="0"/>
              <a:t>The aim of this project is to computerized the existing manual system and help the teachers to save their valuable time and important data.</a:t>
            </a:r>
            <a:br>
              <a:rPr lang="en-US" sz="2000" b="1" cap="none" dirty="0"/>
            </a:br>
            <a:r>
              <a:rPr lang="en-US" sz="2000" b="1" cap="none" dirty="0"/>
              <a:t>Evaluating internal marks is time consuming as well as requires more human effort. This system provides a comprehensive solution to manage the internal grade evaluation.</a:t>
            </a:r>
            <a:br>
              <a:rPr lang="en-US" sz="2000" b="1" cap="none" dirty="0"/>
            </a:br>
            <a:r>
              <a:rPr lang="en-US" sz="2000" b="1" cap="none" dirty="0"/>
              <a:t>In this project we have create a system that will store all student details and the marks of the each subjects and its attendance and calculate the internal marks of the students, based on the criteria given by the college. Faculty can login with their password and username . it displays the internal marks subject wise in tabular form. Faculty can add the details, marks for the subject they can update the marks while entering the data; they can add manually  data in the system. </a:t>
            </a:r>
            <a:br>
              <a:rPr lang="en-US" sz="2000" dirty="0"/>
            </a:br>
            <a:br>
              <a:rPr lang="en-US" b="1" dirty="0"/>
            </a:br>
            <a:br>
              <a:rPr lang="en-US" b="1" dirty="0"/>
            </a:br>
            <a:br>
              <a:rPr lang="en-US" b="1" dirty="0"/>
            </a:br>
            <a:br>
              <a:rPr lang="en-US" b="1" dirty="0"/>
            </a:br>
            <a:br>
              <a:rPr lang="en-US" b="1" dirty="0"/>
            </a:br>
            <a:br>
              <a:rPr lang="en-US" b="1" dirty="0"/>
            </a:br>
            <a:br>
              <a:rPr lang="en-US" b="1" dirty="0"/>
            </a:br>
            <a:br>
              <a:rPr lang="en-US" b="1" dirty="0"/>
            </a:br>
            <a:endParaRPr lang="en-IN" b="1" dirty="0"/>
          </a:p>
        </p:txBody>
      </p:sp>
    </p:spTree>
    <p:extLst>
      <p:ext uri="{BB962C8B-B14F-4D97-AF65-F5344CB8AC3E}">
        <p14:creationId xmlns:p14="http://schemas.microsoft.com/office/powerpoint/2010/main" val="158644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45448B-DAD9-B291-B21E-97290D1903BC}"/>
              </a:ext>
            </a:extLst>
          </p:cNvPr>
          <p:cNvSpPr>
            <a:spLocks noGrp="1"/>
          </p:cNvSpPr>
          <p:nvPr>
            <p:ph idx="1"/>
          </p:nvPr>
        </p:nvSpPr>
        <p:spPr>
          <a:xfrm>
            <a:off x="1222310" y="1548554"/>
            <a:ext cx="9933370" cy="3760891"/>
          </a:xfrm>
        </p:spPr>
        <p:txBody>
          <a:bodyPr>
            <a:normAutofit/>
          </a:bodyPr>
          <a:lstStyle/>
          <a:p>
            <a:pPr marL="0" indent="0">
              <a:buNone/>
            </a:pPr>
            <a:r>
              <a:rPr lang="en-US" dirty="0"/>
              <a:t>Teacher Login: It able the teachers to login to system with a valid email id and password. If a teacher is successfully login to system, he/she will have access to following pages:</a:t>
            </a:r>
          </a:p>
          <a:p>
            <a:r>
              <a:rPr lang="en-US" dirty="0"/>
              <a:t>Dashboard: Teacher will be able to access the dashboard where they will get option to move to the internal grade assessment system’s Home Page.</a:t>
            </a:r>
          </a:p>
          <a:p>
            <a:r>
              <a:rPr lang="en-US" dirty="0"/>
              <a:t>Preference Selection: Which able the teacher to select branch, semester, subject acc. To their preference.</a:t>
            </a:r>
          </a:p>
          <a:p>
            <a:r>
              <a:rPr lang="en-US" dirty="0"/>
              <a:t>Internal Grade Analysis: Which able the teacher to  insert the internal marks and get the desired report in the form of pdf.</a:t>
            </a:r>
          </a:p>
          <a:p>
            <a:endParaRPr lang="en-IN" dirty="0"/>
          </a:p>
        </p:txBody>
      </p:sp>
      <p:sp>
        <p:nvSpPr>
          <p:cNvPr id="3" name="Title 2">
            <a:extLst>
              <a:ext uri="{FF2B5EF4-FFF2-40B4-BE49-F238E27FC236}">
                <a16:creationId xmlns:a16="http://schemas.microsoft.com/office/drawing/2014/main" id="{132E6578-1B05-63A1-B317-705378C8D27B}"/>
              </a:ext>
            </a:extLst>
          </p:cNvPr>
          <p:cNvSpPr>
            <a:spLocks noGrp="1"/>
          </p:cNvSpPr>
          <p:nvPr>
            <p:ph type="title"/>
          </p:nvPr>
        </p:nvSpPr>
        <p:spPr>
          <a:xfrm>
            <a:off x="1097280" y="606641"/>
            <a:ext cx="10058400" cy="941913"/>
          </a:xfrm>
        </p:spPr>
        <p:txBody>
          <a:bodyPr>
            <a:normAutofit/>
          </a:bodyPr>
          <a:lstStyle/>
          <a:p>
            <a:r>
              <a:rPr lang="en-US" sz="3200" b="1" dirty="0"/>
              <a:t>WORKING CONCEPT</a:t>
            </a:r>
            <a:endParaRPr lang="en-IN" sz="3200" b="1" dirty="0"/>
          </a:p>
        </p:txBody>
      </p:sp>
      <p:pic>
        <p:nvPicPr>
          <p:cNvPr id="9" name="Graphic 8" descr="Checklist with solid fill">
            <a:extLst>
              <a:ext uri="{FF2B5EF4-FFF2-40B4-BE49-F238E27FC236}">
                <a16:creationId xmlns:a16="http://schemas.microsoft.com/office/drawing/2014/main" id="{56C9EC22-6617-D47F-4746-82B9BB5FCC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0" y="634154"/>
            <a:ext cx="914400" cy="914400"/>
          </a:xfrm>
          <a:prstGeom prst="rect">
            <a:avLst/>
          </a:prstGeom>
        </p:spPr>
      </p:pic>
    </p:spTree>
    <p:extLst>
      <p:ext uri="{BB962C8B-B14F-4D97-AF65-F5344CB8AC3E}">
        <p14:creationId xmlns:p14="http://schemas.microsoft.com/office/powerpoint/2010/main" val="1401585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a:xfrm>
            <a:off x="802951" y="1263386"/>
            <a:ext cx="5616510" cy="3737821"/>
          </a:xfrm>
        </p:spPr>
        <p:txBody>
          <a:bodyPr/>
          <a:lstStyle/>
          <a:p>
            <a:pPr algn="l">
              <a:tabLst>
                <a:tab pos="3308350" algn="l"/>
              </a:tabLst>
            </a:pPr>
            <a:r>
              <a:rPr lang="en-US" sz="4000" b="1" dirty="0">
                <a:solidFill>
                  <a:schemeClr val="tx1">
                    <a:lumMod val="85000"/>
                    <a:lumOff val="15000"/>
                  </a:schemeClr>
                </a:solidFill>
              </a:rPr>
              <a:t>technologies</a:t>
            </a:r>
            <a:br>
              <a:rPr lang="en-US" sz="4000" b="1" dirty="0">
                <a:solidFill>
                  <a:schemeClr val="tx1">
                    <a:lumMod val="85000"/>
                    <a:lumOff val="15000"/>
                  </a:schemeClr>
                </a:solidFill>
              </a:rPr>
            </a:br>
            <a:r>
              <a:rPr lang="en-US" sz="4000" b="1" dirty="0">
                <a:solidFill>
                  <a:schemeClr val="tx1">
                    <a:lumMod val="85000"/>
                    <a:lumOff val="15000"/>
                  </a:schemeClr>
                </a:solidFill>
              </a:rPr>
              <a:t>used</a:t>
            </a:r>
          </a:p>
        </p:txBody>
      </p:sp>
      <p:graphicFrame>
        <p:nvGraphicFramePr>
          <p:cNvPr id="2" name="Table 2">
            <a:extLst>
              <a:ext uri="{FF2B5EF4-FFF2-40B4-BE49-F238E27FC236}">
                <a16:creationId xmlns:a16="http://schemas.microsoft.com/office/drawing/2014/main" id="{216EFA1B-11D2-7EF3-C19A-04613311FDE5}"/>
              </a:ext>
            </a:extLst>
          </p:cNvPr>
          <p:cNvGraphicFramePr>
            <a:graphicFrameLocks noGrp="1"/>
          </p:cNvGraphicFramePr>
          <p:nvPr>
            <p:extLst>
              <p:ext uri="{D42A27DB-BD31-4B8C-83A1-F6EECF244321}">
                <p14:modId xmlns:p14="http://schemas.microsoft.com/office/powerpoint/2010/main" val="2919701913"/>
              </p:ext>
            </p:extLst>
          </p:nvPr>
        </p:nvGraphicFramePr>
        <p:xfrm>
          <a:off x="7023484" y="1599288"/>
          <a:ext cx="4033292" cy="2194560"/>
        </p:xfrm>
        <a:graphic>
          <a:graphicData uri="http://schemas.openxmlformats.org/drawingml/2006/table">
            <a:tbl>
              <a:tblPr firstRow="1" bandRow="1">
                <a:tableStyleId>{00A15C55-8517-42AA-B614-E9B94910E393}</a:tableStyleId>
              </a:tblPr>
              <a:tblGrid>
                <a:gridCol w="2016646">
                  <a:extLst>
                    <a:ext uri="{9D8B030D-6E8A-4147-A177-3AD203B41FA5}">
                      <a16:colId xmlns:a16="http://schemas.microsoft.com/office/drawing/2014/main" val="2559975759"/>
                    </a:ext>
                  </a:extLst>
                </a:gridCol>
                <a:gridCol w="2016646">
                  <a:extLst>
                    <a:ext uri="{9D8B030D-6E8A-4147-A177-3AD203B41FA5}">
                      <a16:colId xmlns:a16="http://schemas.microsoft.com/office/drawing/2014/main" val="2159561041"/>
                    </a:ext>
                  </a:extLst>
                </a:gridCol>
              </a:tblGrid>
              <a:tr h="762380">
                <a:tc>
                  <a:txBody>
                    <a:bodyPr/>
                    <a:lstStyle/>
                    <a:p>
                      <a:pPr marL="0" indent="0">
                        <a:buFont typeface="Calibri" panose="020F0502020204030204" pitchFamily="34" charset="0"/>
                        <a:buNone/>
                      </a:pPr>
                      <a:r>
                        <a:rPr lang="en-US" sz="1800" b="1" spc="200" dirty="0"/>
                        <a:t>FRONT-END </a:t>
                      </a:r>
                      <a:endParaRPr lang="en-IN" dirty="0"/>
                    </a:p>
                  </a:txBody>
                  <a:tcPr/>
                </a:tc>
                <a:tc>
                  <a:txBody>
                    <a:bodyPr/>
                    <a:lstStyle/>
                    <a:p>
                      <a:pPr marL="0" indent="0">
                        <a:buFont typeface="Calibri" panose="020F0502020204030204" pitchFamily="34" charset="0"/>
                        <a:buNone/>
                      </a:pPr>
                      <a:r>
                        <a:rPr lang="en-US" sz="1800" b="1" spc="200" dirty="0"/>
                        <a:t>HTML                     CSS</a:t>
                      </a:r>
                    </a:p>
                    <a:p>
                      <a:endParaRPr lang="en-IN" dirty="0"/>
                    </a:p>
                  </a:txBody>
                  <a:tcPr/>
                </a:tc>
                <a:extLst>
                  <a:ext uri="{0D108BD9-81ED-4DB2-BD59-A6C34878D82A}">
                    <a16:rowId xmlns:a16="http://schemas.microsoft.com/office/drawing/2014/main" val="597921840"/>
                  </a:ext>
                </a:extLst>
              </a:tr>
              <a:tr h="5336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spc="200" dirty="0"/>
                        <a:t>BACK-END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spc="200" dirty="0"/>
                        <a:t>JAVASCRIPT</a:t>
                      </a:r>
                    </a:p>
                    <a:p>
                      <a:endParaRPr lang="en-IN" dirty="0"/>
                    </a:p>
                  </a:txBody>
                  <a:tcPr/>
                </a:tc>
                <a:extLst>
                  <a:ext uri="{0D108BD9-81ED-4DB2-BD59-A6C34878D82A}">
                    <a16:rowId xmlns:a16="http://schemas.microsoft.com/office/drawing/2014/main" val="870779989"/>
                  </a:ext>
                </a:extLst>
              </a:tr>
              <a:tr h="5336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spc="200" dirty="0"/>
                        <a:t>DATABASE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spc="200" dirty="0"/>
                        <a:t>MongoDB</a:t>
                      </a:r>
                    </a:p>
                    <a:p>
                      <a:endParaRPr lang="en-IN" dirty="0"/>
                    </a:p>
                  </a:txBody>
                  <a:tcPr/>
                </a:tc>
                <a:extLst>
                  <a:ext uri="{0D108BD9-81ED-4DB2-BD59-A6C34878D82A}">
                    <a16:rowId xmlns:a16="http://schemas.microsoft.com/office/drawing/2014/main" val="1912805027"/>
                  </a:ext>
                </a:extLst>
              </a:tr>
            </a:tbl>
          </a:graphicData>
        </a:graphic>
      </p:graphicFrame>
      <p:graphicFrame>
        <p:nvGraphicFramePr>
          <p:cNvPr id="3" name="Table 5">
            <a:extLst>
              <a:ext uri="{FF2B5EF4-FFF2-40B4-BE49-F238E27FC236}">
                <a16:creationId xmlns:a16="http://schemas.microsoft.com/office/drawing/2014/main" id="{B78B487A-C24A-8672-6F38-CE17338A14BE}"/>
              </a:ext>
            </a:extLst>
          </p:cNvPr>
          <p:cNvGraphicFramePr>
            <a:graphicFrameLocks noGrp="1"/>
          </p:cNvGraphicFramePr>
          <p:nvPr>
            <p:extLst>
              <p:ext uri="{D42A27DB-BD31-4B8C-83A1-F6EECF244321}">
                <p14:modId xmlns:p14="http://schemas.microsoft.com/office/powerpoint/2010/main" val="3814124277"/>
              </p:ext>
            </p:extLst>
          </p:nvPr>
        </p:nvGraphicFramePr>
        <p:xfrm>
          <a:off x="7023483" y="808571"/>
          <a:ext cx="4033291" cy="640080"/>
        </p:xfrm>
        <a:graphic>
          <a:graphicData uri="http://schemas.openxmlformats.org/drawingml/2006/table">
            <a:tbl>
              <a:tblPr firstRow="1" bandRow="1">
                <a:tableStyleId>{5C22544A-7EE6-4342-B048-85BDC9FD1C3A}</a:tableStyleId>
              </a:tblPr>
              <a:tblGrid>
                <a:gridCol w="4033291">
                  <a:extLst>
                    <a:ext uri="{9D8B030D-6E8A-4147-A177-3AD203B41FA5}">
                      <a16:colId xmlns:a16="http://schemas.microsoft.com/office/drawing/2014/main" val="997493799"/>
                    </a:ext>
                  </a:extLst>
                </a:gridCol>
              </a:tblGrid>
              <a:tr h="370840">
                <a:tc>
                  <a:txBody>
                    <a:bodyPr/>
                    <a:lstStyle/>
                    <a:p>
                      <a:r>
                        <a:rPr lang="en-US" dirty="0">
                          <a:solidFill>
                            <a:schemeClr val="tx1"/>
                          </a:solidFill>
                        </a:rPr>
                        <a:t>DEVLOPMENT-END SOFTWARE REQUIRMENT</a:t>
                      </a:r>
                      <a:endParaRPr lang="en-IN" dirty="0">
                        <a:solidFill>
                          <a:schemeClr val="tx1"/>
                        </a:solidFill>
                      </a:endParaRPr>
                    </a:p>
                  </a:txBody>
                  <a:tcPr/>
                </a:tc>
                <a:extLst>
                  <a:ext uri="{0D108BD9-81ED-4DB2-BD59-A6C34878D82A}">
                    <a16:rowId xmlns:a16="http://schemas.microsoft.com/office/drawing/2014/main" val="3429404914"/>
                  </a:ext>
                </a:extLst>
              </a:tr>
            </a:tbl>
          </a:graphicData>
        </a:graphic>
      </p:graphicFrame>
      <p:graphicFrame>
        <p:nvGraphicFramePr>
          <p:cNvPr id="6" name="Table 6">
            <a:extLst>
              <a:ext uri="{FF2B5EF4-FFF2-40B4-BE49-F238E27FC236}">
                <a16:creationId xmlns:a16="http://schemas.microsoft.com/office/drawing/2014/main" id="{E7EF2067-9C0D-41B0-9881-BC8052220C9C}"/>
              </a:ext>
            </a:extLst>
          </p:cNvPr>
          <p:cNvGraphicFramePr>
            <a:graphicFrameLocks noGrp="1"/>
          </p:cNvGraphicFramePr>
          <p:nvPr>
            <p:extLst>
              <p:ext uri="{D42A27DB-BD31-4B8C-83A1-F6EECF244321}">
                <p14:modId xmlns:p14="http://schemas.microsoft.com/office/powerpoint/2010/main" val="3215920374"/>
              </p:ext>
            </p:extLst>
          </p:nvPr>
        </p:nvGraphicFramePr>
        <p:xfrm>
          <a:off x="7023483" y="3944485"/>
          <a:ext cx="4033291" cy="370840"/>
        </p:xfrm>
        <a:graphic>
          <a:graphicData uri="http://schemas.openxmlformats.org/drawingml/2006/table">
            <a:tbl>
              <a:tblPr firstRow="1" bandRow="1">
                <a:tableStyleId>{5C22544A-7EE6-4342-B048-85BDC9FD1C3A}</a:tableStyleId>
              </a:tblPr>
              <a:tblGrid>
                <a:gridCol w="4033291">
                  <a:extLst>
                    <a:ext uri="{9D8B030D-6E8A-4147-A177-3AD203B41FA5}">
                      <a16:colId xmlns:a16="http://schemas.microsoft.com/office/drawing/2014/main" val="1666202961"/>
                    </a:ext>
                  </a:extLst>
                </a:gridCol>
              </a:tblGrid>
              <a:tr h="370840">
                <a:tc>
                  <a:txBody>
                    <a:bodyPr/>
                    <a:lstStyle/>
                    <a:p>
                      <a:r>
                        <a:rPr lang="en-US" dirty="0">
                          <a:solidFill>
                            <a:schemeClr val="tx1"/>
                          </a:solidFill>
                        </a:rPr>
                        <a:t>USER-END SOFTWARE REQUIRMENT</a:t>
                      </a:r>
                      <a:endParaRPr lang="en-IN" dirty="0">
                        <a:solidFill>
                          <a:schemeClr val="tx1"/>
                        </a:solidFill>
                      </a:endParaRPr>
                    </a:p>
                  </a:txBody>
                  <a:tcPr/>
                </a:tc>
                <a:extLst>
                  <a:ext uri="{0D108BD9-81ED-4DB2-BD59-A6C34878D82A}">
                    <a16:rowId xmlns:a16="http://schemas.microsoft.com/office/drawing/2014/main" val="260006933"/>
                  </a:ext>
                </a:extLst>
              </a:tr>
            </a:tbl>
          </a:graphicData>
        </a:graphic>
      </p:graphicFrame>
      <p:graphicFrame>
        <p:nvGraphicFramePr>
          <p:cNvPr id="7" name="Table 7">
            <a:extLst>
              <a:ext uri="{FF2B5EF4-FFF2-40B4-BE49-F238E27FC236}">
                <a16:creationId xmlns:a16="http://schemas.microsoft.com/office/drawing/2014/main" id="{BEE120D0-6BBD-BC8A-0C36-BE412B784FB9}"/>
              </a:ext>
            </a:extLst>
          </p:cNvPr>
          <p:cNvGraphicFramePr>
            <a:graphicFrameLocks noGrp="1"/>
          </p:cNvGraphicFramePr>
          <p:nvPr>
            <p:extLst>
              <p:ext uri="{D42A27DB-BD31-4B8C-83A1-F6EECF244321}">
                <p14:modId xmlns:p14="http://schemas.microsoft.com/office/powerpoint/2010/main" val="1183847632"/>
              </p:ext>
            </p:extLst>
          </p:nvPr>
        </p:nvGraphicFramePr>
        <p:xfrm>
          <a:off x="7023483" y="4465962"/>
          <a:ext cx="4033290" cy="1371600"/>
        </p:xfrm>
        <a:graphic>
          <a:graphicData uri="http://schemas.openxmlformats.org/drawingml/2006/table">
            <a:tbl>
              <a:tblPr firstRow="1" bandRow="1">
                <a:tableStyleId>{073A0DAA-6AF3-43AB-8588-CEC1D06C72B9}</a:tableStyleId>
              </a:tblPr>
              <a:tblGrid>
                <a:gridCol w="2016645">
                  <a:extLst>
                    <a:ext uri="{9D8B030D-6E8A-4147-A177-3AD203B41FA5}">
                      <a16:colId xmlns:a16="http://schemas.microsoft.com/office/drawing/2014/main" val="3179712866"/>
                    </a:ext>
                  </a:extLst>
                </a:gridCol>
                <a:gridCol w="2016645">
                  <a:extLst>
                    <a:ext uri="{9D8B030D-6E8A-4147-A177-3AD203B41FA5}">
                      <a16:colId xmlns:a16="http://schemas.microsoft.com/office/drawing/2014/main" val="4086758618"/>
                    </a:ext>
                  </a:extLst>
                </a:gridCol>
              </a:tblGrid>
              <a:tr h="471704">
                <a:tc>
                  <a:txBody>
                    <a:bodyPr/>
                    <a:lstStyle/>
                    <a:p>
                      <a:r>
                        <a:rPr lang="en-US" dirty="0"/>
                        <a:t>WEB-BROWSER</a:t>
                      </a:r>
                      <a:endParaRPr lang="en-IN" dirty="0"/>
                    </a:p>
                  </a:txBody>
                  <a:tcPr/>
                </a:tc>
                <a:tc>
                  <a:txBody>
                    <a:bodyPr/>
                    <a:lstStyle/>
                    <a:p>
                      <a:r>
                        <a:rPr lang="en-US" sz="1400" dirty="0"/>
                        <a:t>GOOGLE CHROME OR OTHER USED BROWSER</a:t>
                      </a:r>
                      <a:endParaRPr lang="en-IN" sz="1400" dirty="0"/>
                    </a:p>
                  </a:txBody>
                  <a:tcPr/>
                </a:tc>
                <a:extLst>
                  <a:ext uri="{0D108BD9-81ED-4DB2-BD59-A6C34878D82A}">
                    <a16:rowId xmlns:a16="http://schemas.microsoft.com/office/drawing/2014/main" val="3303232271"/>
                  </a:ext>
                </a:extLst>
              </a:tr>
              <a:tr h="567396">
                <a:tc>
                  <a:txBody>
                    <a:bodyPr/>
                    <a:lstStyle/>
                    <a:p>
                      <a:r>
                        <a:rPr lang="en-IN" sz="1800" b="1" dirty="0">
                          <a:solidFill>
                            <a:schemeClr val="tx1"/>
                          </a:solidFill>
                        </a:rPr>
                        <a:t>OPERATING SYSTEM</a:t>
                      </a:r>
                    </a:p>
                  </a:txBody>
                  <a:tcPr/>
                </a:tc>
                <a:tc>
                  <a:txBody>
                    <a:bodyPr/>
                    <a:lstStyle/>
                    <a:p>
                      <a:r>
                        <a:rPr lang="en-US" sz="1600" b="1" dirty="0"/>
                        <a:t>WINDOWS 8 OR ABOVE</a:t>
                      </a:r>
                      <a:endParaRPr lang="en-IN" sz="1600" b="1" dirty="0"/>
                    </a:p>
                  </a:txBody>
                  <a:tcPr/>
                </a:tc>
                <a:extLst>
                  <a:ext uri="{0D108BD9-81ED-4DB2-BD59-A6C34878D82A}">
                    <a16:rowId xmlns:a16="http://schemas.microsoft.com/office/drawing/2014/main" val="1793541128"/>
                  </a:ext>
                </a:extLst>
              </a:tr>
            </a:tbl>
          </a:graphicData>
        </a:graphic>
      </p:graphicFrame>
    </p:spTree>
    <p:extLst>
      <p:ext uri="{BB962C8B-B14F-4D97-AF65-F5344CB8AC3E}">
        <p14:creationId xmlns:p14="http://schemas.microsoft.com/office/powerpoint/2010/main" val="504480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6138-E15C-DB7B-B7E9-25C35FD0E500}"/>
              </a:ext>
            </a:extLst>
          </p:cNvPr>
          <p:cNvSpPr>
            <a:spLocks noGrp="1"/>
          </p:cNvSpPr>
          <p:nvPr>
            <p:ph type="title"/>
          </p:nvPr>
        </p:nvSpPr>
        <p:spPr>
          <a:xfrm>
            <a:off x="5443870" y="1530455"/>
            <a:ext cx="5711810" cy="587584"/>
          </a:xfrm>
        </p:spPr>
        <p:txBody>
          <a:bodyPr>
            <a:normAutofit/>
          </a:bodyPr>
          <a:lstStyle/>
          <a:p>
            <a:r>
              <a:rPr lang="en-US" sz="3600" b="1" u="sng" dirty="0"/>
              <a:t>SCOPE</a:t>
            </a:r>
            <a:endParaRPr lang="en-IN" sz="3600" b="1" u="sng" dirty="0"/>
          </a:p>
        </p:txBody>
      </p:sp>
      <p:sp>
        <p:nvSpPr>
          <p:cNvPr id="3" name="Content Placeholder 2">
            <a:extLst>
              <a:ext uri="{FF2B5EF4-FFF2-40B4-BE49-F238E27FC236}">
                <a16:creationId xmlns:a16="http://schemas.microsoft.com/office/drawing/2014/main" id="{5D38828A-168B-9F36-88CF-123385B02DF9}"/>
              </a:ext>
            </a:extLst>
          </p:cNvPr>
          <p:cNvSpPr>
            <a:spLocks noGrp="1"/>
          </p:cNvSpPr>
          <p:nvPr>
            <p:ph sz="half" idx="2"/>
          </p:nvPr>
        </p:nvSpPr>
        <p:spPr>
          <a:xfrm>
            <a:off x="5537176" y="2318822"/>
            <a:ext cx="5711810" cy="3941540"/>
          </a:xfrm>
        </p:spPr>
        <p:txBody>
          <a:bodyPr/>
          <a:lstStyle/>
          <a:p>
            <a:r>
              <a:rPr lang="en-US" dirty="0"/>
              <a:t>1. Calculation of Internal Grade effortlessly.</a:t>
            </a:r>
          </a:p>
          <a:p>
            <a:r>
              <a:rPr lang="en-US" dirty="0"/>
              <a:t>2. Safe and secured data.</a:t>
            </a:r>
          </a:p>
          <a:p>
            <a:r>
              <a:rPr lang="en-US" dirty="0"/>
              <a:t>3. Reduces burden on Teachers.</a:t>
            </a:r>
          </a:p>
          <a:p>
            <a:r>
              <a:rPr lang="en-US" dirty="0"/>
              <a:t>4. Use of modern technologies.</a:t>
            </a:r>
          </a:p>
          <a:p>
            <a:endParaRPr lang="en-IN" dirty="0"/>
          </a:p>
        </p:txBody>
      </p:sp>
      <p:pic>
        <p:nvPicPr>
          <p:cNvPr id="4100" name="Picture 4" descr="The reality of budget cuts in schools – survey | Teacher Network | The  Guardian">
            <a:extLst>
              <a:ext uri="{FF2B5EF4-FFF2-40B4-BE49-F238E27FC236}">
                <a16:creationId xmlns:a16="http://schemas.microsoft.com/office/drawing/2014/main" id="{DCC61A6B-E9FD-F2B6-18D2-11EFA4C6116F}"/>
              </a:ext>
            </a:extLst>
          </p:cNvPr>
          <p:cNvPicPr>
            <a:picLocks noGrp="1" noChangeAspect="1" noChangeArrowheads="1"/>
          </p:cNvPicPr>
          <p:nvPr>
            <p:ph sz="half" idx="14"/>
          </p:nvPr>
        </p:nvPicPr>
        <p:blipFill>
          <a:blip r:embed="rId2">
            <a:extLst>
              <a:ext uri="{28A0092B-C50C-407E-A947-70E740481C1C}">
                <a14:useLocalDpi xmlns:a14="http://schemas.microsoft.com/office/drawing/2010/main" val="0"/>
              </a:ext>
            </a:extLst>
          </a:blip>
          <a:srcRect/>
          <a:stretch>
            <a:fillRect/>
          </a:stretch>
        </p:blipFill>
        <p:spPr bwMode="auto">
          <a:xfrm>
            <a:off x="1306285" y="1530455"/>
            <a:ext cx="3592286" cy="3545633"/>
          </a:xfrm>
          <a:prstGeom prst="rect">
            <a:avLst/>
          </a:prstGeom>
          <a:noFill/>
          <a:effectLst>
            <a:glow rad="127000">
              <a:schemeClr val="accent1">
                <a:alpha val="40000"/>
              </a:schemeClr>
            </a:glow>
            <a:reflection blurRad="63500" endPos="25000" dist="50800" dir="5400000" sy="-100000" algn="bl" rotWithShape="0"/>
            <a:softEdge rad="508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486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97280" y="1038199"/>
            <a:ext cx="10058400" cy="587584"/>
          </a:xfrm>
        </p:spPr>
        <p:txBody>
          <a:bodyPr>
            <a:noAutofit/>
          </a:bodyPr>
          <a:lstStyle/>
          <a:p>
            <a:r>
              <a:rPr lang="en-US" sz="4800" b="1" dirty="0"/>
              <a:t>WEBSITE VISIT</a:t>
            </a:r>
            <a:br>
              <a:rPr lang="en-US" sz="4800" b="1" dirty="0"/>
            </a:br>
            <a:endParaRPr lang="en-US" sz="4800" b="1" dirty="0"/>
          </a:p>
        </p:txBody>
      </p:sp>
      <p:sp>
        <p:nvSpPr>
          <p:cNvPr id="10" name="Rectangle 5">
            <a:extLst>
              <a:ext uri="{FF2B5EF4-FFF2-40B4-BE49-F238E27FC236}">
                <a16:creationId xmlns:a16="http://schemas.microsoft.com/office/drawing/2014/main" id="{9F201CB7-E5F8-430C-DBAE-FC7369DBCE4D}"/>
              </a:ext>
            </a:extLst>
          </p:cNvPr>
          <p:cNvSpPr>
            <a:spLocks noChangeArrowheads="1"/>
          </p:cNvSpPr>
          <p:nvPr/>
        </p:nvSpPr>
        <p:spPr bwMode="auto">
          <a:xfrm>
            <a:off x="429208" y="894220"/>
            <a:ext cx="10665512"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176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sng"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u="sng"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LOGIN PAGE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sng" strike="noStrike" cap="none" normalizeH="0" baseline="0" dirty="0">
              <a:ln>
                <a:noFill/>
              </a:ln>
              <a:solidFill>
                <a:schemeClr val="tx1"/>
              </a:solidFill>
              <a:effectLst/>
              <a:ea typeface="Cambria" panose="02040503050406030204" pitchFamily="18" charset="0"/>
              <a:cs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This is the basic look of login page from where the teacher’s will be able to login to use the </a:t>
            </a:r>
            <a:r>
              <a:rPr kumimoji="0" lang="en-US" altLang="en-US" b="1"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“INTENAL GRADE ASSESSMENT SYSTEM”</a:t>
            </a:r>
            <a:endParaRPr kumimoji="0" lang="en-US" altLang="en-US" sz="1200" b="1" i="0" u="sng" strike="noStrike" cap="none" normalizeH="0" baseline="0" dirty="0">
              <a:ln>
                <a:noFill/>
              </a:ln>
              <a:solidFill>
                <a:schemeClr val="tx1"/>
              </a:solidFill>
              <a:effectLst/>
              <a:ea typeface="Cambria" panose="02040503050406030204" pitchFamily="18" charset="0"/>
              <a:cs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14">
            <a:extLst>
              <a:ext uri="{FF2B5EF4-FFF2-40B4-BE49-F238E27FC236}">
                <a16:creationId xmlns:a16="http://schemas.microsoft.com/office/drawing/2014/main" id="{8EA01F79-6D49-EB60-5648-3D2C39CEB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385" y="2777245"/>
            <a:ext cx="5306332" cy="29802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6">
            <a:extLst>
              <a:ext uri="{FF2B5EF4-FFF2-40B4-BE49-F238E27FC236}">
                <a16:creationId xmlns:a16="http://schemas.microsoft.com/office/drawing/2014/main" id="{B9629DDD-B96D-5997-1AC4-0E6A8C3FF07E}"/>
              </a:ext>
            </a:extLst>
          </p:cNvPr>
          <p:cNvSpPr>
            <a:spLocks noChangeArrowheads="1"/>
          </p:cNvSpPr>
          <p:nvPr/>
        </p:nvSpPr>
        <p:spPr bwMode="auto">
          <a:xfrm>
            <a:off x="0" y="29416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371168"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sng" strike="noStrike" cap="none" normalizeH="0" baseline="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0389276"/>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2.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FAF7B5-E40C-46BE-9C83-DA251FCAE61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964</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Times New Roman</vt:lpstr>
      <vt:lpstr>RetrospectVTI</vt:lpstr>
      <vt:lpstr>INTERNAL GRADE ASSESSMENT </vt:lpstr>
      <vt:lpstr>ABSTRACT</vt:lpstr>
      <vt:lpstr>Roadmap</vt:lpstr>
      <vt:lpstr>TABLE OF CONTENT</vt:lpstr>
      <vt:lpstr>       Introduction  The aim of this project is to computerized the existing manual system and help the teachers to save their valuable time and important data. Evaluating internal marks is time consuming as well as requires more human effort. This system provides a comprehensive solution to manage the internal grade evaluation. In this project we have create a system that will store all student details and the marks of the each subjects and its attendance and calculate the internal marks of the students, based on the criteria given by the college. Faculty can login with their password and username . it displays the internal marks subject wise in tabular form. Faculty can add the details, marks for the subject they can update the marks while entering the data; they can add manually  data in the system.          </vt:lpstr>
      <vt:lpstr>WORKING CONCEPT</vt:lpstr>
      <vt:lpstr>technologies used</vt:lpstr>
      <vt:lpstr>SCOPE</vt:lpstr>
      <vt:lpstr>WEBSITE VISIT </vt:lpstr>
      <vt:lpstr>PowerPoint Presentation</vt:lpstr>
      <vt:lpstr>PowerPoint Presentation</vt:lpstr>
      <vt:lpstr>REPORT OF STUDENT:   After the teacher select their preference’s, then they are redirected to the student report page, where they can input the student’s marks where they will get the calculated assessment marks and can generate a pdf format file of the marksheet. </vt:lpstr>
      <vt:lpstr>CONCLUSION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2022-11-09T17:24:37Z</dcterms:created>
  <dcterms:modified xsi:type="dcterms:W3CDTF">2023-01-12T05:00:32Z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