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Building a Stopwatch Web Application</a:t>
            </a:r>
            <a:endParaRPr lang="en-US" sz="6707" dirty="0"/>
          </a:p>
        </p:txBody>
      </p:sp>
      <p:sp>
        <p:nvSpPr>
          <p:cNvPr id="7" name="Text 2"/>
          <p:cNvSpPr/>
          <p:nvPr/>
        </p:nvSpPr>
        <p:spPr>
          <a:xfrm>
            <a:off x="8640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Creating a stopwatch web application involves using HTML, CSS, and JavaScript to structure elements, style them, and implement functionality.</a:t>
            </a:r>
            <a:endParaRPr lang="en-US" sz="1944" dirty="0"/>
          </a:p>
        </p:txBody>
      </p:sp>
      <p:sp>
        <p:nvSpPr>
          <p:cNvPr id="8" name="Shape 3"/>
          <p:cNvSpPr/>
          <p:nvPr/>
        </p:nvSpPr>
        <p:spPr>
          <a:xfrm>
            <a:off x="8640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0" name="Text 4"/>
          <p:cNvSpPr/>
          <p:nvPr/>
        </p:nvSpPr>
        <p:spPr>
          <a:xfrm>
            <a:off x="1382316" y="6412349"/>
            <a:ext cx="289476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Priyanshu Dubey</a:t>
            </a:r>
            <a:endParaRPr lang="en-US" sz="2430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215628"/>
            <a:ext cx="622970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Interface Design</a:t>
            </a:r>
            <a:endParaRPr lang="en-US" sz="486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480905"/>
            <a:ext cx="4053840" cy="250543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Display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5828824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prominent display showing the elapsed time, formatted for readability.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161" y="2480905"/>
            <a:ext cx="4053959" cy="250543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288161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Control Buttons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5288161" y="5828824"/>
            <a:ext cx="405395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Start, Pause/Resume, Reset, and Lap buttons for user interaction.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2404" y="2480905"/>
            <a:ext cx="4053840" cy="250543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Display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9712404" y="5828824"/>
            <a:ext cx="405384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list or table showcasing recorded lap times, organized for clarity.</a:t>
            </a:r>
            <a:endParaRPr lang="en-US" sz="1944" dirty="0"/>
          </a:p>
        </p:txBody>
      </p:sp>
    </p:spTree>
  </p:cSld>
  <p:clrMapOvr>
    <a:masterClrMapping/>
  </p:clrMapOvr>
  <p:transition advTm="5000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744" y="1612344"/>
            <a:ext cx="5004911" cy="500491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74251" y="530900"/>
            <a:ext cx="5395079" cy="6019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41"/>
              </a:lnSpc>
              <a:buNone/>
            </a:pPr>
            <a:r>
              <a:rPr lang="en-US" sz="379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Testing and Refinement</a:t>
            </a:r>
            <a:endParaRPr lang="en-US" sz="379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51" y="1421844"/>
            <a:ext cx="481608" cy="48160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74251" y="2096095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Thorough Testing</a:t>
            </a:r>
            <a:endParaRPr lang="en-US" sz="1896" dirty="0"/>
          </a:p>
        </p:txBody>
      </p:sp>
      <p:sp>
        <p:nvSpPr>
          <p:cNvPr id="9" name="Text 3"/>
          <p:cNvSpPr/>
          <p:nvPr/>
        </p:nvSpPr>
        <p:spPr>
          <a:xfrm>
            <a:off x="674251" y="2512576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Test the stopwatch application extensively to ensure it works accurately and reliably across different browsers and devices.</a:t>
            </a:r>
            <a:endParaRPr lang="en-US" sz="1517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51" y="3706773"/>
            <a:ext cx="481608" cy="48160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74251" y="4381024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User Feedback</a:t>
            </a:r>
            <a:endParaRPr lang="en-US" sz="1896" dirty="0"/>
          </a:p>
        </p:txBody>
      </p:sp>
      <p:sp>
        <p:nvSpPr>
          <p:cNvPr id="12" name="Text 5"/>
          <p:cNvSpPr/>
          <p:nvPr/>
        </p:nvSpPr>
        <p:spPr>
          <a:xfrm>
            <a:off x="674251" y="4797504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Gather user feedback to identify any areas for improvement in terms of usability, performance, and features.</a:t>
            </a:r>
            <a:endParaRPr lang="en-US" sz="151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251" y="5991701"/>
            <a:ext cx="481608" cy="48160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74251" y="6665952"/>
            <a:ext cx="2408158" cy="3009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70"/>
              </a:lnSpc>
              <a:buNone/>
            </a:pPr>
            <a:r>
              <a:rPr lang="en-US" sz="1896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Refine and Optimize</a:t>
            </a:r>
            <a:endParaRPr lang="en-US" sz="1896" dirty="0"/>
          </a:p>
        </p:txBody>
      </p:sp>
      <p:sp>
        <p:nvSpPr>
          <p:cNvPr id="15" name="Text 7"/>
          <p:cNvSpPr/>
          <p:nvPr/>
        </p:nvSpPr>
        <p:spPr>
          <a:xfrm>
            <a:off x="674251" y="7082433"/>
            <a:ext cx="7795498" cy="616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27"/>
              </a:lnSpc>
              <a:buNone/>
            </a:pPr>
            <a:r>
              <a:rPr lang="en-US" sz="1517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Based on testing and feedback, refine the stopwatch application's functionality, design, and performance.</a:t>
            </a:r>
            <a:endParaRPr lang="en-US" sz="1517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68152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HTML Structure</a:t>
            </a: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0701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Display</a:t>
            </a: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70272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a div element to display the time, formatted as minutes, seconds, and milliseconds.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5372695" y="30701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Buttons</a:t>
            </a: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5372695" y="3702725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Include buttons for "Start," "Pause/Resume," and "Reset" to control the stopwatch functionality.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881354" y="307014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Display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9881354" y="3702725"/>
            <a:ext cx="38988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a 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864037" y="5782747"/>
            <a:ext cx="12902327" cy="765334"/>
          </a:xfrm>
          <a:prstGeom prst="roundRect">
            <a:avLst>
              <a:gd name="adj" fmla="val 13549"/>
            </a:avLst>
          </a:prstGeom>
          <a:solidFill>
            <a:srgbClr val="252528"/>
          </a:solidFill>
          <a:ln/>
        </p:spPr>
      </p:sp>
      <p:sp>
        <p:nvSpPr>
          <p:cNvPr id="12" name="Shape 9"/>
          <p:cNvSpPr/>
          <p:nvPr/>
        </p:nvSpPr>
        <p:spPr>
          <a:xfrm>
            <a:off x="851773" y="5782747"/>
            <a:ext cx="12926854" cy="765334"/>
          </a:xfrm>
          <a:prstGeom prst="roundRect">
            <a:avLst>
              <a:gd name="adj" fmla="val 4839"/>
            </a:avLst>
          </a:prstGeom>
          <a:solidFill>
            <a:srgbClr val="252528"/>
          </a:solidFill>
          <a:ln/>
        </p:spPr>
      </p:sp>
      <p:sp>
        <p:nvSpPr>
          <p:cNvPr id="13" name="Text 10"/>
          <p:cNvSpPr/>
          <p:nvPr/>
        </p:nvSpPr>
        <p:spPr>
          <a:xfrm>
            <a:off x="1098590" y="5967889"/>
            <a:ext cx="124332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Shape 9"/>
          <p:cNvSpPr/>
          <p:nvPr/>
        </p:nvSpPr>
        <p:spPr>
          <a:xfrm>
            <a:off x="839510" y="5597604"/>
            <a:ext cx="12926854" cy="765334"/>
          </a:xfrm>
          <a:prstGeom prst="roundRect">
            <a:avLst>
              <a:gd name="adj" fmla="val 4839"/>
            </a:avLst>
          </a:prstGeom>
          <a:solidFill>
            <a:srgbClr val="252528"/>
          </a:solidFill>
          <a:ln/>
        </p:spPr>
      </p:sp>
    </p:spTree>
  </p:cSld>
  <p:clrMapOvr>
    <a:masterClrMapping/>
  </p:clrMapOvr>
  <p:transition advTm="5000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968222" y="538282"/>
            <a:ext cx="4894183" cy="6117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17"/>
              </a:lnSpc>
              <a:buNone/>
            </a:pPr>
            <a:r>
              <a:rPr lang="en-US" sz="3854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GOLD STOPWATCH</a:t>
            </a:r>
            <a:endParaRPr lang="en-US" sz="3854" dirty="0"/>
          </a:p>
        </p:txBody>
      </p:sp>
      <p:sp>
        <p:nvSpPr>
          <p:cNvPr id="5" name="Text 2"/>
          <p:cNvSpPr/>
          <p:nvPr/>
        </p:nvSpPr>
        <p:spPr>
          <a:xfrm>
            <a:off x="1968222" y="1541502"/>
            <a:ext cx="10693837" cy="3131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00:00:00</a:t>
            </a:r>
            <a:endParaRPr lang="en-US" sz="1541" dirty="0"/>
          </a:p>
        </p:txBody>
      </p:sp>
      <p:sp>
        <p:nvSpPr>
          <p:cNvPr id="6" name="Shape 3"/>
          <p:cNvSpPr/>
          <p:nvPr/>
        </p:nvSpPr>
        <p:spPr>
          <a:xfrm>
            <a:off x="1968222" y="2074783"/>
            <a:ext cx="10693837" cy="5616892"/>
          </a:xfrm>
          <a:prstGeom prst="roundRect">
            <a:avLst>
              <a:gd name="adj" fmla="val 1464"/>
            </a:avLst>
          </a:prstGeom>
          <a:solidFill>
            <a:srgbClr val="252528"/>
          </a:solidFill>
          <a:ln/>
        </p:spPr>
      </p:sp>
      <p:sp>
        <p:nvSpPr>
          <p:cNvPr id="7" name="Shape 4"/>
          <p:cNvSpPr/>
          <p:nvPr/>
        </p:nvSpPr>
        <p:spPr>
          <a:xfrm>
            <a:off x="1958459" y="2074783"/>
            <a:ext cx="10713363" cy="5616892"/>
          </a:xfrm>
          <a:prstGeom prst="roundRect">
            <a:avLst>
              <a:gd name="adj" fmla="val 523"/>
            </a:avLst>
          </a:prstGeom>
          <a:solidFill>
            <a:srgbClr val="252528"/>
          </a:solidFill>
          <a:ln/>
        </p:spPr>
      </p:sp>
      <p:sp>
        <p:nvSpPr>
          <p:cNvPr id="8" name="Text 5"/>
          <p:cNvSpPr/>
          <p:nvPr/>
        </p:nvSpPr>
        <p:spPr>
          <a:xfrm>
            <a:off x="2154198" y="2221587"/>
            <a:ext cx="10321885" cy="53232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66"/>
              </a:lnSpc>
              <a:buNone/>
            </a:pPr>
            <a:r>
              <a:rPr lang="en-US" sz="1541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&lt;div class="controls"&gt;
    &lt;button class="buttonPlay"&gt;
      &lt;img id="playButton" src="https://res.cloudinary.com/https-tinloof-com/image/upload/v1593360448/blog/time-in-js/play-button_opkxmt.svg" /&gt;
      &lt;img id="pauseButton" src="https://res.cloudinary.com/https-tinloof-com/image/upload/v1593360448/blog/time-in-js/pause-button_pinhpy.svg" /&gt;
    &lt;/button&gt;
    &lt;button class="buttonReset"&gt;
      &lt;img id="resetButton" src="https://res.cloudinary.com/https-tinloof-com/image/upload/v1593360448/blog/time-in-js/reset-button_mdv6wf.svg" /&gt;
    &lt;/button&gt;
  &lt;/div&gt;
&lt;/div&gt;
&lt;script src="script.js"&gt;&lt;/script&gt;
</a:t>
            </a:r>
            <a:endParaRPr lang="en-US" sz="1541" dirty="0"/>
          </a:p>
        </p:txBody>
      </p:sp>
    </p:spTree>
  </p:cSld>
  <p:clrMapOvr>
    <a:masterClrMapping/>
  </p:clrMapOvr>
  <p:transition advTm="500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37" y="1628537"/>
            <a:ext cx="4972526" cy="497252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05895" y="745212"/>
            <a:ext cx="5139452" cy="6424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59"/>
              </a:lnSpc>
              <a:buNone/>
            </a:pPr>
            <a:r>
              <a:rPr lang="en-US" sz="4047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CSS Styling</a:t>
            </a:r>
            <a:endParaRPr lang="en-US" sz="4047" dirty="0"/>
          </a:p>
        </p:txBody>
      </p:sp>
      <p:sp>
        <p:nvSpPr>
          <p:cNvPr id="7" name="Shape 2"/>
          <p:cNvSpPr/>
          <p:nvPr/>
        </p:nvSpPr>
        <p:spPr>
          <a:xfrm>
            <a:off x="6205895" y="1696045"/>
            <a:ext cx="7705011" cy="1199674"/>
          </a:xfrm>
          <a:prstGeom prst="roundRect">
            <a:avLst>
              <a:gd name="adj" fmla="val 719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419017" y="1909167"/>
            <a:ext cx="2569726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Display</a:t>
            </a:r>
            <a:endParaRPr lang="en-US" sz="2023" dirty="0"/>
          </a:p>
        </p:txBody>
      </p:sp>
      <p:sp>
        <p:nvSpPr>
          <p:cNvPr id="9" name="Text 4"/>
          <p:cNvSpPr/>
          <p:nvPr/>
        </p:nvSpPr>
        <p:spPr>
          <a:xfrm>
            <a:off x="6419017" y="2353628"/>
            <a:ext cx="7278767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Style the timer display to be clear, legible, and visually appealing.</a:t>
            </a:r>
            <a:endParaRPr lang="en-US" sz="1619" dirty="0"/>
          </a:p>
        </p:txBody>
      </p:sp>
      <p:sp>
        <p:nvSpPr>
          <p:cNvPr id="10" name="Shape 5"/>
          <p:cNvSpPr/>
          <p:nvPr/>
        </p:nvSpPr>
        <p:spPr>
          <a:xfrm>
            <a:off x="6205895" y="3101221"/>
            <a:ext cx="7705011" cy="1528643"/>
          </a:xfrm>
          <a:prstGeom prst="roundRect">
            <a:avLst>
              <a:gd name="adj" fmla="val 564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6419017" y="3314343"/>
            <a:ext cx="2569726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Buttons</a:t>
            </a:r>
            <a:endParaRPr lang="en-US" sz="2023" dirty="0"/>
          </a:p>
        </p:txBody>
      </p:sp>
      <p:sp>
        <p:nvSpPr>
          <p:cNvPr id="12" name="Text 7"/>
          <p:cNvSpPr/>
          <p:nvPr/>
        </p:nvSpPr>
        <p:spPr>
          <a:xfrm>
            <a:off x="6419017" y="3758803"/>
            <a:ext cx="7278767" cy="65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Design buttons with appropriate sizes, colors, and hover effects for user interaction.</a:t>
            </a:r>
            <a:endParaRPr lang="en-US" sz="1619" dirty="0"/>
          </a:p>
        </p:txBody>
      </p:sp>
      <p:sp>
        <p:nvSpPr>
          <p:cNvPr id="13" name="Shape 8"/>
          <p:cNvSpPr/>
          <p:nvPr/>
        </p:nvSpPr>
        <p:spPr>
          <a:xfrm>
            <a:off x="6205895" y="4835366"/>
            <a:ext cx="7705011" cy="1528643"/>
          </a:xfrm>
          <a:prstGeom prst="roundRect">
            <a:avLst>
              <a:gd name="adj" fmla="val 564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6419017" y="5048488"/>
            <a:ext cx="2569726" cy="321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29"/>
              </a:lnSpc>
              <a:buNone/>
            </a:pPr>
            <a:r>
              <a:rPr lang="en-US" sz="20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Display</a:t>
            </a:r>
            <a:endParaRPr lang="en-US" sz="2023" dirty="0"/>
          </a:p>
        </p:txBody>
      </p:sp>
      <p:sp>
        <p:nvSpPr>
          <p:cNvPr id="15" name="Text 10"/>
          <p:cNvSpPr/>
          <p:nvPr/>
        </p:nvSpPr>
        <p:spPr>
          <a:xfrm>
            <a:off x="6419017" y="5492948"/>
            <a:ext cx="7278767" cy="6579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0"/>
              </a:lnSpc>
              <a:buNone/>
            </a:pPr>
            <a:r>
              <a:rPr lang="en-US" sz="1619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Format the lap display for easy readability and organize lap times in a logical manner.</a:t>
            </a:r>
            <a:endParaRPr lang="en-US" sz="1619" dirty="0"/>
          </a:p>
        </p:txBody>
      </p:sp>
      <p:sp>
        <p:nvSpPr>
          <p:cNvPr id="16" name="Text 11"/>
          <p:cNvSpPr/>
          <p:nvPr/>
        </p:nvSpPr>
        <p:spPr>
          <a:xfrm>
            <a:off x="6205895" y="6595229"/>
            <a:ext cx="770501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0"/>
              </a:lnSpc>
              <a:buNone/>
            </a:pPr>
            <a:endParaRPr lang="en-US" sz="1619" dirty="0"/>
          </a:p>
        </p:txBody>
      </p:sp>
      <p:sp>
        <p:nvSpPr>
          <p:cNvPr id="17" name="Text 12"/>
          <p:cNvSpPr/>
          <p:nvPr/>
        </p:nvSpPr>
        <p:spPr>
          <a:xfrm>
            <a:off x="6205895" y="7155418"/>
            <a:ext cx="7705011" cy="3289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0"/>
              </a:lnSpc>
              <a:buNone/>
            </a:pPr>
            <a:endParaRPr lang="en-US" sz="1619" dirty="0"/>
          </a:p>
        </p:txBody>
      </p:sp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69116"/>
            <a:ext cx="14630400" cy="9176028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94967" y="475178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CSS STYLING </a:t>
            </a:r>
            <a:endParaRPr lang="en-US" sz="3402" dirty="0"/>
          </a:p>
        </p:txBody>
      </p:sp>
      <p:sp>
        <p:nvSpPr>
          <p:cNvPr id="5" name="Text 2"/>
          <p:cNvSpPr/>
          <p:nvPr/>
        </p:nvSpPr>
        <p:spPr>
          <a:xfrm>
            <a:off x="2594967" y="136088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body {background-color: #2c3347; color: #ffffff; }</a:t>
            </a:r>
            <a:endParaRPr lang="en-US" sz="1361" dirty="0"/>
          </a:p>
        </p:txBody>
      </p:sp>
      <p:sp>
        <p:nvSpPr>
          <p:cNvPr id="6" name="Text 3"/>
          <p:cNvSpPr/>
          <p:nvPr/>
        </p:nvSpPr>
        <p:spPr>
          <a:xfrm>
            <a:off x="2594967" y="183177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h1 { font-size: 48px; font-family: "Montserrat", sans-serif; font-weight: 200;</a:t>
            </a:r>
            <a:endParaRPr lang="en-US" sz="1361" dirty="0"/>
          </a:p>
        </p:txBody>
      </p:sp>
      <p:sp>
        <p:nvSpPr>
          <p:cNvPr id="7" name="Text 4"/>
          <p:cNvSpPr/>
          <p:nvPr/>
        </p:nvSpPr>
        <p:spPr>
          <a:xfrm>
            <a:off x="2594967" y="230266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text-align: center; line-height: 59px;</a:t>
            </a:r>
            <a:endParaRPr lang="en-US" sz="1361" dirty="0"/>
          </a:p>
        </p:txBody>
      </p:sp>
      <p:sp>
        <p:nvSpPr>
          <p:cNvPr id="8" name="Text 5"/>
          <p:cNvSpPr/>
          <p:nvPr/>
        </p:nvSpPr>
        <p:spPr>
          <a:xfrm>
            <a:off x="2594967" y="277356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padding: 0 64px; margin: 0; }</a:t>
            </a:r>
            <a:endParaRPr lang="en-US" sz="1361" dirty="0"/>
          </a:p>
        </p:txBody>
      </p:sp>
      <p:sp>
        <p:nvSpPr>
          <p:cNvPr id="9" name="Text 6"/>
          <p:cNvSpPr/>
          <p:nvPr/>
        </p:nvSpPr>
        <p:spPr>
          <a:xfrm>
            <a:off x="2594967" y="324445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.stopwatch { display: grid; justify-items: center; grid-row-gap: 23px; width: 100%; padding-top: 25px; }</a:t>
            </a:r>
            <a:endParaRPr lang="en-US" sz="1361" dirty="0"/>
          </a:p>
        </p:txBody>
      </p:sp>
      <p:sp>
        <p:nvSpPr>
          <p:cNvPr id="10" name="Text 7"/>
          <p:cNvSpPr/>
          <p:nvPr/>
        </p:nvSpPr>
        <p:spPr>
          <a:xfrm>
            <a:off x="2594967" y="371534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.circle { display: flex; justify-content: center; align-items: center;</a:t>
            </a:r>
            <a:endParaRPr lang="en-US" sz="1361" dirty="0"/>
          </a:p>
        </p:txBody>
      </p:sp>
      <p:sp>
        <p:nvSpPr>
          <p:cNvPr id="11" name="Text 8"/>
          <p:cNvSpPr/>
          <p:nvPr/>
        </p:nvSpPr>
        <p:spPr>
          <a:xfrm>
            <a:off x="2594967" y="418623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height: 270px; width: 270px;</a:t>
            </a:r>
            <a:endParaRPr lang="en-US" sz="1361" dirty="0"/>
          </a:p>
        </p:txBody>
      </p:sp>
      <p:sp>
        <p:nvSpPr>
          <p:cNvPr id="12" name="Text 9"/>
          <p:cNvSpPr/>
          <p:nvPr/>
        </p:nvSpPr>
        <p:spPr>
          <a:xfrm>
            <a:off x="2594967" y="4657130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border: 2px solid; border-radius: 50%; }</a:t>
            </a:r>
            <a:endParaRPr lang="en-US" sz="1361" dirty="0"/>
          </a:p>
        </p:txBody>
      </p:sp>
      <p:sp>
        <p:nvSpPr>
          <p:cNvPr id="13" name="Text 10"/>
          <p:cNvSpPr/>
          <p:nvPr/>
        </p:nvSpPr>
        <p:spPr>
          <a:xfrm>
            <a:off x="2594967" y="5128022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.time { font-family: "Roboto Mono", monospace; font-weight: 300; font-size: 48px; }</a:t>
            </a:r>
            <a:endParaRPr lang="en-US" sz="1361" dirty="0"/>
          </a:p>
        </p:txBody>
      </p:sp>
      <p:sp>
        <p:nvSpPr>
          <p:cNvPr id="14" name="Text 11"/>
          <p:cNvSpPr/>
          <p:nvPr/>
        </p:nvSpPr>
        <p:spPr>
          <a:xfrm>
            <a:off x="2594967" y="559891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.gold { font-weight: 900;</a:t>
            </a:r>
            <a:endParaRPr lang="en-US" sz="1361" dirty="0"/>
          </a:p>
        </p:txBody>
      </p:sp>
      <p:sp>
        <p:nvSpPr>
          <p:cNvPr id="15" name="Text 12"/>
          <p:cNvSpPr/>
          <p:nvPr/>
        </p:nvSpPr>
        <p:spPr>
          <a:xfrm>
            <a:off x="2594967" y="6069806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color: #f2c94c; text-shadow: 0 0 0px #fff, 0 0 50px #f2c94c; }</a:t>
            </a:r>
            <a:endParaRPr lang="en-US" sz="1361" dirty="0"/>
          </a:p>
        </p:txBody>
      </p:sp>
      <p:sp>
        <p:nvSpPr>
          <p:cNvPr id="16" name="Text 13"/>
          <p:cNvSpPr/>
          <p:nvPr/>
        </p:nvSpPr>
        <p:spPr>
          <a:xfrm>
            <a:off x="2594967" y="654069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.controls { display: flex; justify-content: space-between;</a:t>
            </a:r>
            <a:endParaRPr lang="en-US" sz="1361" dirty="0"/>
          </a:p>
        </p:txBody>
      </p:sp>
      <p:sp>
        <p:nvSpPr>
          <p:cNvPr id="17" name="Text 14"/>
          <p:cNvSpPr/>
          <p:nvPr/>
        </p:nvSpPr>
        <p:spPr>
          <a:xfrm>
            <a:off x="2594967" y="701159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width: 187px; }</a:t>
            </a:r>
            <a:endParaRPr lang="en-US" sz="1361" dirty="0"/>
          </a:p>
        </p:txBody>
      </p:sp>
      <p:sp>
        <p:nvSpPr>
          <p:cNvPr id="18" name="Text 15"/>
          <p:cNvSpPr/>
          <p:nvPr/>
        </p:nvSpPr>
        <p:spPr>
          <a:xfrm>
            <a:off x="2594967" y="748248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button { cursor: pointer; background: transparent; padding: 0; border: none; margin: 0; outline: none; }</a:t>
            </a:r>
            <a:endParaRPr lang="en-US" sz="1361" dirty="0"/>
          </a:p>
        </p:txBody>
      </p:sp>
      <p:sp>
        <p:nvSpPr>
          <p:cNvPr id="19" name="Text 16"/>
          <p:cNvSpPr/>
          <p:nvPr/>
        </p:nvSpPr>
        <p:spPr>
          <a:xfrm>
            <a:off x="2811944" y="795337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#playButton { display: block; }</a:t>
            </a:r>
            <a:endParaRPr lang="en-US" sz="1361" dirty="0"/>
          </a:p>
        </p:txBody>
      </p:sp>
      <p:sp>
        <p:nvSpPr>
          <p:cNvPr id="20" name="Text 17"/>
          <p:cNvSpPr/>
          <p:nvPr/>
        </p:nvSpPr>
        <p:spPr>
          <a:xfrm>
            <a:off x="2594967" y="842426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#pauseButton { display: none; }</a:t>
            </a:r>
            <a:endParaRPr lang="en-US" sz="1361" dirty="0"/>
          </a:p>
        </p:txBody>
      </p:sp>
    </p:spTree>
  </p:cSld>
  <p:clrMapOvr>
    <a:masterClrMapping/>
  </p:clrMapOvr>
  <p:transition advTm="5000"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78" y="2865239"/>
            <a:ext cx="4998244" cy="249912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70057" y="537686"/>
            <a:ext cx="5481399" cy="6104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JavaScript Functionality</a:t>
            </a:r>
            <a:endParaRPr lang="en-US" sz="3845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1441013"/>
            <a:ext cx="976670" cy="156269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439620" y="1636276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</a:t>
            </a:r>
            <a:endParaRPr lang="en-US" sz="1923" dirty="0"/>
          </a:p>
        </p:txBody>
      </p:sp>
      <p:sp>
        <p:nvSpPr>
          <p:cNvPr id="9" name="Text 3"/>
          <p:cNvSpPr/>
          <p:nvPr/>
        </p:nvSpPr>
        <p:spPr>
          <a:xfrm>
            <a:off x="7439620" y="2058591"/>
            <a:ext cx="650712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Initialize a timer variable and start incrementing it at regular intervals, updating the timer display.</a:t>
            </a:r>
            <a:endParaRPr lang="en-US" sz="1538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3003709"/>
            <a:ext cx="976670" cy="156269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439620" y="3198971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Pause/Resume</a:t>
            </a:r>
            <a:endParaRPr lang="en-US" sz="1923" dirty="0"/>
          </a:p>
        </p:txBody>
      </p:sp>
      <p:sp>
        <p:nvSpPr>
          <p:cNvPr id="12" name="Text 5"/>
          <p:cNvSpPr/>
          <p:nvPr/>
        </p:nvSpPr>
        <p:spPr>
          <a:xfrm>
            <a:off x="7439620" y="3621286"/>
            <a:ext cx="650712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Toggle the timer's running state, pausing or resuming the time increment.</a:t>
            </a:r>
            <a:endParaRPr lang="en-US" sz="1538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057" y="4566404"/>
            <a:ext cx="976670" cy="156269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439620" y="4761667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Reset</a:t>
            </a:r>
            <a:endParaRPr lang="en-US" sz="1923" dirty="0"/>
          </a:p>
        </p:txBody>
      </p:sp>
      <p:sp>
        <p:nvSpPr>
          <p:cNvPr id="15" name="Text 7"/>
          <p:cNvSpPr/>
          <p:nvPr/>
        </p:nvSpPr>
        <p:spPr>
          <a:xfrm>
            <a:off x="7439620" y="5183981"/>
            <a:ext cx="6507123" cy="3125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Stop the timer, reset the time variable, and clear the lap display.</a:t>
            </a:r>
            <a:endParaRPr lang="en-US" sz="1538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0057" y="6129099"/>
            <a:ext cx="976670" cy="156269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7439620" y="6324362"/>
            <a:ext cx="2441734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</a:t>
            </a:r>
            <a:endParaRPr lang="en-US" sz="1923" dirty="0"/>
          </a:p>
        </p:txBody>
      </p:sp>
      <p:sp>
        <p:nvSpPr>
          <p:cNvPr id="18" name="Text 9"/>
          <p:cNvSpPr/>
          <p:nvPr/>
        </p:nvSpPr>
        <p:spPr>
          <a:xfrm>
            <a:off x="7439620" y="6746677"/>
            <a:ext cx="6507123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Record the current time when the lap button is clicked, add it to the lap display.</a:t>
            </a:r>
            <a:endParaRPr lang="en-US" sz="1538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488" y="-122873"/>
            <a:ext cx="14630400" cy="158226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90488" y="790336"/>
            <a:ext cx="14630400" cy="15267861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594967" y="475178"/>
            <a:ext cx="4629745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CODE FOR SCRIPITNG</a:t>
            </a:r>
            <a:endParaRPr lang="en-US" sz="3402" dirty="0"/>
          </a:p>
        </p:txBody>
      </p:sp>
      <p:sp>
        <p:nvSpPr>
          <p:cNvPr id="5" name="Text 2"/>
          <p:cNvSpPr/>
          <p:nvPr/>
        </p:nvSpPr>
        <p:spPr>
          <a:xfrm>
            <a:off x="2594967" y="136088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Convert time to a format of hours, minutes, seconds, and milliseconds</a:t>
            </a:r>
            <a:endParaRPr lang="en-US" sz="1361" dirty="0"/>
          </a:p>
        </p:txBody>
      </p:sp>
      <p:sp>
        <p:nvSpPr>
          <p:cNvPr id="6" name="Text 3"/>
          <p:cNvSpPr/>
          <p:nvPr/>
        </p:nvSpPr>
        <p:spPr>
          <a:xfrm>
            <a:off x="2594967" y="183177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timeToString(time) { let diffInHrs = time / 3600000; let hh = Math.floor(diffInHrs);</a:t>
            </a:r>
            <a:endParaRPr lang="en-US" sz="1361" dirty="0"/>
          </a:p>
        </p:txBody>
      </p:sp>
      <p:sp>
        <p:nvSpPr>
          <p:cNvPr id="7" name="Text 4"/>
          <p:cNvSpPr/>
          <p:nvPr/>
        </p:nvSpPr>
        <p:spPr>
          <a:xfrm>
            <a:off x="2594967" y="230266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diffInMin = (diffInHrs - hh) * 60; </a:t>
            </a:r>
            <a:endParaRPr lang="en-US" sz="1361" dirty="0"/>
          </a:p>
        </p:txBody>
      </p:sp>
      <p:sp>
        <p:nvSpPr>
          <p:cNvPr id="8" name="Text 5"/>
          <p:cNvSpPr/>
          <p:nvPr/>
        </p:nvSpPr>
        <p:spPr>
          <a:xfrm>
            <a:off x="2594967" y="277356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mm = Math.floor(diffInMin);</a:t>
            </a:r>
            <a:endParaRPr lang="en-US" sz="1361" dirty="0"/>
          </a:p>
        </p:txBody>
      </p:sp>
      <p:sp>
        <p:nvSpPr>
          <p:cNvPr id="9" name="Text 6"/>
          <p:cNvSpPr/>
          <p:nvPr/>
        </p:nvSpPr>
        <p:spPr>
          <a:xfrm>
            <a:off x="2594967" y="324445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diffInSec = (diffInMin - mm) * 60; </a:t>
            </a:r>
            <a:endParaRPr lang="en-US" sz="1361" dirty="0"/>
          </a:p>
        </p:txBody>
      </p:sp>
      <p:sp>
        <p:nvSpPr>
          <p:cNvPr id="10" name="Text 7"/>
          <p:cNvSpPr/>
          <p:nvPr/>
        </p:nvSpPr>
        <p:spPr>
          <a:xfrm>
            <a:off x="2594967" y="3715345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ss = Math.floor(diffInSec);</a:t>
            </a:r>
            <a:endParaRPr lang="en-US" sz="1361" dirty="0"/>
          </a:p>
        </p:txBody>
      </p:sp>
      <p:sp>
        <p:nvSpPr>
          <p:cNvPr id="11" name="Text 8"/>
          <p:cNvSpPr/>
          <p:nvPr/>
        </p:nvSpPr>
        <p:spPr>
          <a:xfrm>
            <a:off x="2594967" y="418623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diffInMs = (diffInSec - ss) * 100;</a:t>
            </a:r>
            <a:endParaRPr lang="en-US" sz="1361" dirty="0"/>
          </a:p>
        </p:txBody>
      </p:sp>
      <p:sp>
        <p:nvSpPr>
          <p:cNvPr id="12" name="Text 9"/>
          <p:cNvSpPr/>
          <p:nvPr/>
        </p:nvSpPr>
        <p:spPr>
          <a:xfrm>
            <a:off x="2594967" y="4657130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let ms = Math.floor(diffInMs);</a:t>
            </a:r>
            <a:endParaRPr lang="en-US" sz="1361" dirty="0"/>
          </a:p>
        </p:txBody>
      </p:sp>
      <p:sp>
        <p:nvSpPr>
          <p:cNvPr id="13" name="Text 10"/>
          <p:cNvSpPr/>
          <p:nvPr/>
        </p:nvSpPr>
        <p:spPr>
          <a:xfrm>
            <a:off x="2594967" y="5128022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formattedMM = mm.toString().padStart(2, "0");</a:t>
            </a:r>
            <a:endParaRPr lang="en-US" sz="1361" dirty="0"/>
          </a:p>
        </p:txBody>
      </p:sp>
      <p:sp>
        <p:nvSpPr>
          <p:cNvPr id="14" name="Text 11"/>
          <p:cNvSpPr/>
          <p:nvPr/>
        </p:nvSpPr>
        <p:spPr>
          <a:xfrm>
            <a:off x="2594967" y="5598914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formattedSS = ss.toString().padStart(2, "0"); </a:t>
            </a:r>
            <a:endParaRPr lang="en-US" sz="1361" dirty="0"/>
          </a:p>
        </p:txBody>
      </p:sp>
      <p:sp>
        <p:nvSpPr>
          <p:cNvPr id="15" name="Text 12"/>
          <p:cNvSpPr/>
          <p:nvPr/>
        </p:nvSpPr>
        <p:spPr>
          <a:xfrm>
            <a:off x="2594967" y="6069806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formattedMS = ms.toString().padStart(2, "0");</a:t>
            </a:r>
            <a:endParaRPr lang="en-US" sz="1361" dirty="0"/>
          </a:p>
        </p:txBody>
      </p:sp>
      <p:sp>
        <p:nvSpPr>
          <p:cNvPr id="16" name="Text 13"/>
          <p:cNvSpPr/>
          <p:nvPr/>
        </p:nvSpPr>
        <p:spPr>
          <a:xfrm>
            <a:off x="2594967" y="654069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return ${formattedMM}:${formattedSS}:${formattedMS}; }</a:t>
            </a:r>
            <a:endParaRPr lang="en-US" sz="1361" dirty="0"/>
          </a:p>
        </p:txBody>
      </p:sp>
      <p:sp>
        <p:nvSpPr>
          <p:cNvPr id="17" name="Text 14"/>
          <p:cNvSpPr/>
          <p:nvPr/>
        </p:nvSpPr>
        <p:spPr>
          <a:xfrm>
            <a:off x="2594967" y="701159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Declare variables to use in our functions below</a:t>
            </a:r>
            <a:endParaRPr lang="en-US" sz="1361" dirty="0"/>
          </a:p>
        </p:txBody>
      </p:sp>
      <p:sp>
        <p:nvSpPr>
          <p:cNvPr id="18" name="Text 15"/>
          <p:cNvSpPr/>
          <p:nvPr/>
        </p:nvSpPr>
        <p:spPr>
          <a:xfrm>
            <a:off x="2594967" y="7482483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startTime; let elapsedTime = 0; let timerInterval;</a:t>
            </a:r>
            <a:endParaRPr lang="en-US" sz="1361" dirty="0"/>
          </a:p>
        </p:txBody>
      </p:sp>
      <p:sp>
        <p:nvSpPr>
          <p:cNvPr id="19" name="Text 16"/>
          <p:cNvSpPr/>
          <p:nvPr/>
        </p:nvSpPr>
        <p:spPr>
          <a:xfrm>
            <a:off x="2504538" y="809130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Create function to modify innerHTML</a:t>
            </a:r>
            <a:endParaRPr lang="en-US" sz="1361" dirty="0"/>
          </a:p>
        </p:txBody>
      </p:sp>
      <p:sp>
        <p:nvSpPr>
          <p:cNvPr id="20" name="Text 17"/>
          <p:cNvSpPr/>
          <p:nvPr/>
        </p:nvSpPr>
        <p:spPr>
          <a:xfrm>
            <a:off x="2594967" y="8424267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print(txt) { document.getElementById("display").innerHTML = txt; }</a:t>
            </a:r>
            <a:endParaRPr lang="en-US" sz="1361" dirty="0"/>
          </a:p>
        </p:txBody>
      </p:sp>
      <p:sp>
        <p:nvSpPr>
          <p:cNvPr id="21" name="Text 18"/>
          <p:cNvSpPr/>
          <p:nvPr/>
        </p:nvSpPr>
        <p:spPr>
          <a:xfrm>
            <a:off x="2594967" y="889515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Create "start", "pause" and "reset" functions</a:t>
            </a:r>
            <a:endParaRPr lang="en-US" sz="1361" dirty="0"/>
          </a:p>
        </p:txBody>
      </p:sp>
      <p:sp>
        <p:nvSpPr>
          <p:cNvPr id="22" name="Text 19"/>
          <p:cNvSpPr/>
          <p:nvPr/>
        </p:nvSpPr>
        <p:spPr>
          <a:xfrm>
            <a:off x="2594967" y="9366052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start() { startTime = Date.now() - elapsedTime; timerInterval = setInterval(function printTime() { elapsedTime = Date.now() - startTime; print(timeToString(elapsedTime)); }, 10); showButton("PAUSE"); }</a:t>
            </a:r>
            <a:endParaRPr lang="en-US" sz="1361" dirty="0"/>
          </a:p>
        </p:txBody>
      </p:sp>
      <p:sp>
        <p:nvSpPr>
          <p:cNvPr id="23" name="Text 20"/>
          <p:cNvSpPr/>
          <p:nvPr/>
        </p:nvSpPr>
        <p:spPr>
          <a:xfrm>
            <a:off x="2594967" y="10113526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pause() { clearInterval(timerInterval); showButton("PLAY"); }</a:t>
            </a:r>
            <a:endParaRPr lang="en-US" sz="1361" dirty="0"/>
          </a:p>
        </p:txBody>
      </p:sp>
      <p:sp>
        <p:nvSpPr>
          <p:cNvPr id="24" name="Text 21"/>
          <p:cNvSpPr/>
          <p:nvPr/>
        </p:nvSpPr>
        <p:spPr>
          <a:xfrm>
            <a:off x="2594967" y="10584418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reset() { clearInterval(timerInterval); print("00:00:00"); elapsedTime = 0; showButton("PLAY"); }</a:t>
            </a:r>
            <a:endParaRPr lang="en-US" sz="1361" dirty="0"/>
          </a:p>
        </p:txBody>
      </p:sp>
      <p:sp>
        <p:nvSpPr>
          <p:cNvPr id="25" name="Text 22"/>
          <p:cNvSpPr/>
          <p:nvPr/>
        </p:nvSpPr>
        <p:spPr>
          <a:xfrm>
            <a:off x="2594967" y="11055310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// Create function to display buttons</a:t>
            </a:r>
            <a:endParaRPr lang="en-US" sz="1361" dirty="0"/>
          </a:p>
        </p:txBody>
      </p:sp>
      <p:sp>
        <p:nvSpPr>
          <p:cNvPr id="26" name="Text 23"/>
          <p:cNvSpPr/>
          <p:nvPr/>
        </p:nvSpPr>
        <p:spPr>
          <a:xfrm>
            <a:off x="2594967" y="11526203"/>
            <a:ext cx="9440347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function showButton(buttonKey) { const buttonToShow = buttonKey === "PLAY" ? playButton : pauseButton; const buttonToHide = buttonKey === "PLAY" ? pauseButton : playButton; buttonToShow.style.display = "block"; buttonToHide.style.display = "none"; </a:t>
            </a:r>
            <a:endParaRPr lang="en-US" sz="1361" dirty="0"/>
          </a:p>
        </p:txBody>
      </p:sp>
      <p:sp>
        <p:nvSpPr>
          <p:cNvPr id="27" name="Text 24"/>
          <p:cNvSpPr/>
          <p:nvPr/>
        </p:nvSpPr>
        <p:spPr>
          <a:xfrm>
            <a:off x="2594967" y="12550259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}</a:t>
            </a:r>
            <a:endParaRPr lang="en-US" sz="1361" dirty="0"/>
          </a:p>
        </p:txBody>
      </p:sp>
      <p:sp>
        <p:nvSpPr>
          <p:cNvPr id="28" name="Text 25"/>
          <p:cNvSpPr/>
          <p:nvPr/>
        </p:nvSpPr>
        <p:spPr>
          <a:xfrm>
            <a:off x="2594967" y="13021151"/>
            <a:ext cx="9440347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// Create event listeners</a:t>
            </a:r>
            <a:endParaRPr lang="en-US" sz="1361" dirty="0"/>
          </a:p>
        </p:txBody>
      </p:sp>
      <p:sp>
        <p:nvSpPr>
          <p:cNvPr id="29" name="Text 26"/>
          <p:cNvSpPr/>
          <p:nvPr/>
        </p:nvSpPr>
        <p:spPr>
          <a:xfrm>
            <a:off x="2594967" y="13492043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let playButton = document.getElementById("playButton"); let pauseButton = document.getElementById("pauseButton"); let resetButton = document.getElementById("resetButton");</a:t>
            </a:r>
            <a:endParaRPr lang="en-US" sz="1361" dirty="0"/>
          </a:p>
        </p:txBody>
      </p:sp>
      <p:sp>
        <p:nvSpPr>
          <p:cNvPr id="30" name="Text 27"/>
          <p:cNvSpPr/>
          <p:nvPr/>
        </p:nvSpPr>
        <p:spPr>
          <a:xfrm>
            <a:off x="2594967" y="14239518"/>
            <a:ext cx="9440347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playButton.addEventListener("click", start); pauseButton.addEventListener("click", pause); resetButton.addEventListener("click", reset);</a:t>
            </a:r>
            <a:endParaRPr lang="en-US" sz="1361" dirty="0"/>
          </a:p>
        </p:txBody>
      </p:sp>
    </p:spTree>
  </p:cSld>
  <p:clrMapOvr>
    <a:masterClrMapping/>
  </p:clrMapOvr>
  <p:transition advTm="5000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770" y="1624370"/>
            <a:ext cx="4980861" cy="498086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8065" y="719138"/>
            <a:ext cx="5057537" cy="6322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8"/>
              </a:lnSpc>
              <a:buNone/>
            </a:pPr>
            <a:r>
              <a:rPr lang="en-US" sz="3982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Timer Logic</a:t>
            </a:r>
            <a:endParaRPr lang="en-US" sz="3982" dirty="0"/>
          </a:p>
        </p:txBody>
      </p:sp>
      <p:sp>
        <p:nvSpPr>
          <p:cNvPr id="7" name="Shape 2"/>
          <p:cNvSpPr/>
          <p:nvPr/>
        </p:nvSpPr>
        <p:spPr>
          <a:xfrm>
            <a:off x="708065" y="1882259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876895" y="1958102"/>
            <a:ext cx="117515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389" dirty="0"/>
          </a:p>
        </p:txBody>
      </p:sp>
      <p:sp>
        <p:nvSpPr>
          <p:cNvPr id="9" name="Text 4"/>
          <p:cNvSpPr/>
          <p:nvPr/>
        </p:nvSpPr>
        <p:spPr>
          <a:xfrm>
            <a:off x="1365528" y="1882259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Timekeeping</a:t>
            </a:r>
            <a:endParaRPr lang="en-US" sz="1991" dirty="0"/>
          </a:p>
        </p:txBody>
      </p:sp>
      <p:sp>
        <p:nvSpPr>
          <p:cNvPr id="10" name="Text 5"/>
          <p:cNvSpPr/>
          <p:nvPr/>
        </p:nvSpPr>
        <p:spPr>
          <a:xfrm>
            <a:off x="1365528" y="2319695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JavaScript's Date object to track the elapsed time with millisecond precision.</a:t>
            </a:r>
            <a:endParaRPr lang="en-US" sz="1593" dirty="0"/>
          </a:p>
        </p:txBody>
      </p:sp>
      <p:sp>
        <p:nvSpPr>
          <p:cNvPr id="11" name="Shape 6"/>
          <p:cNvSpPr/>
          <p:nvPr/>
        </p:nvSpPr>
        <p:spPr>
          <a:xfrm>
            <a:off x="708065" y="3396734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851059" y="3472577"/>
            <a:ext cx="169069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389" dirty="0"/>
          </a:p>
        </p:txBody>
      </p:sp>
      <p:sp>
        <p:nvSpPr>
          <p:cNvPr id="13" name="Text 8"/>
          <p:cNvSpPr/>
          <p:nvPr/>
        </p:nvSpPr>
        <p:spPr>
          <a:xfrm>
            <a:off x="1365528" y="3396734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Interval</a:t>
            </a:r>
            <a:endParaRPr lang="en-US" sz="1991" dirty="0"/>
          </a:p>
        </p:txBody>
      </p:sp>
      <p:sp>
        <p:nvSpPr>
          <p:cNvPr id="14" name="Text 9"/>
          <p:cNvSpPr/>
          <p:nvPr/>
        </p:nvSpPr>
        <p:spPr>
          <a:xfrm>
            <a:off x="1365528" y="3834170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 setInterval to repeatedly update the time display at a desired frequency, typically 10 milliseconds for smooth updates.</a:t>
            </a:r>
            <a:endParaRPr lang="en-US" sz="1593" dirty="0"/>
          </a:p>
        </p:txBody>
      </p:sp>
      <p:sp>
        <p:nvSpPr>
          <p:cNvPr id="15" name="Shape 10"/>
          <p:cNvSpPr/>
          <p:nvPr/>
        </p:nvSpPr>
        <p:spPr>
          <a:xfrm>
            <a:off x="708065" y="4911209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847725" y="4987052"/>
            <a:ext cx="175736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389" dirty="0"/>
          </a:p>
        </p:txBody>
      </p:sp>
      <p:sp>
        <p:nvSpPr>
          <p:cNvPr id="17" name="Text 12"/>
          <p:cNvSpPr/>
          <p:nvPr/>
        </p:nvSpPr>
        <p:spPr>
          <a:xfrm>
            <a:off x="1365528" y="4911209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Formatting</a:t>
            </a:r>
            <a:endParaRPr lang="en-US" sz="1991" dirty="0"/>
          </a:p>
        </p:txBody>
      </p:sp>
      <p:sp>
        <p:nvSpPr>
          <p:cNvPr id="18" name="Text 13"/>
          <p:cNvSpPr/>
          <p:nvPr/>
        </p:nvSpPr>
        <p:spPr>
          <a:xfrm>
            <a:off x="1365528" y="5348645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Format the timer display to show minutes, seconds, and milliseconds, making it easy for users to understand.</a:t>
            </a:r>
            <a:endParaRPr lang="en-US" sz="1593" dirty="0"/>
          </a:p>
        </p:txBody>
      </p:sp>
      <p:sp>
        <p:nvSpPr>
          <p:cNvPr id="19" name="Shape 14"/>
          <p:cNvSpPr/>
          <p:nvPr/>
        </p:nvSpPr>
        <p:spPr>
          <a:xfrm>
            <a:off x="708065" y="6425684"/>
            <a:ext cx="455176" cy="455176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42248" y="6501527"/>
            <a:ext cx="186690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2389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389" dirty="0"/>
          </a:p>
        </p:txBody>
      </p:sp>
      <p:sp>
        <p:nvSpPr>
          <p:cNvPr id="21" name="Text 16"/>
          <p:cNvSpPr/>
          <p:nvPr/>
        </p:nvSpPr>
        <p:spPr>
          <a:xfrm>
            <a:off x="1365528" y="6425684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1991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Calculation</a:t>
            </a:r>
            <a:endParaRPr lang="en-US" sz="1991" dirty="0"/>
          </a:p>
        </p:txBody>
      </p:sp>
      <p:sp>
        <p:nvSpPr>
          <p:cNvPr id="22" name="Text 17"/>
          <p:cNvSpPr/>
          <p:nvPr/>
        </p:nvSpPr>
        <p:spPr>
          <a:xfrm>
            <a:off x="1365528" y="6863120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1593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Calculate lap times by subtracting the previous lap's time from the current time.</a:t>
            </a:r>
            <a:endParaRPr lang="en-US" sz="1593" dirty="0"/>
          </a:p>
        </p:txBody>
      </p:sp>
    </p:spTree>
  </p:cSld>
  <p:clrMapOvr>
    <a:masterClrMapping/>
  </p:clrMapOvr>
  <p:transition advTm="500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492454"/>
            <a:ext cx="4869061" cy="32446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77474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CBCCCE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 Handling</a:t>
            </a:r>
            <a:endParaRPr lang="en-US" sz="4860" dirty="0"/>
          </a:p>
        </p:txBody>
      </p:sp>
      <p:sp>
        <p:nvSpPr>
          <p:cNvPr id="7" name="Shape 2"/>
          <p:cNvSpPr/>
          <p:nvPr/>
        </p:nvSpPr>
        <p:spPr>
          <a:xfrm>
            <a:off x="6350437" y="1916549"/>
            <a:ext cx="7415927" cy="5538311"/>
          </a:xfrm>
          <a:prstGeom prst="roundRect">
            <a:avLst>
              <a:gd name="adj" fmla="val 1872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6365677" y="1931789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6612493" y="208752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Event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10309027" y="208752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Action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6365677" y="2638306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6612493" y="279404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 button click</a:t>
            </a:r>
            <a:endParaRPr lang="en-US" sz="1944" dirty="0"/>
          </a:p>
        </p:txBody>
      </p:sp>
      <p:sp>
        <p:nvSpPr>
          <p:cNvPr id="13" name="Text 8"/>
          <p:cNvSpPr/>
          <p:nvPr/>
        </p:nvSpPr>
        <p:spPr>
          <a:xfrm>
            <a:off x="10309027" y="2794040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Start the timer and update the display</a:t>
            </a:r>
            <a:endParaRPr lang="en-US" sz="1944" dirty="0"/>
          </a:p>
        </p:txBody>
      </p:sp>
      <p:sp>
        <p:nvSpPr>
          <p:cNvPr id="14" name="Shape 9"/>
          <p:cNvSpPr/>
          <p:nvPr/>
        </p:nvSpPr>
        <p:spPr>
          <a:xfrm>
            <a:off x="6365677" y="3739872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6612493" y="3895606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Pause/Resume button click</a:t>
            </a:r>
            <a:endParaRPr lang="en-US" sz="1944" dirty="0"/>
          </a:p>
        </p:txBody>
      </p:sp>
      <p:sp>
        <p:nvSpPr>
          <p:cNvPr id="16" name="Text 11"/>
          <p:cNvSpPr/>
          <p:nvPr/>
        </p:nvSpPr>
        <p:spPr>
          <a:xfrm>
            <a:off x="10309027" y="3895606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Toggle the timer state and update the display</a:t>
            </a:r>
            <a:endParaRPr lang="en-US" sz="1944" dirty="0"/>
          </a:p>
        </p:txBody>
      </p:sp>
      <p:sp>
        <p:nvSpPr>
          <p:cNvPr id="17" name="Shape 12"/>
          <p:cNvSpPr/>
          <p:nvPr/>
        </p:nvSpPr>
        <p:spPr>
          <a:xfrm>
            <a:off x="6365677" y="4841438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3"/>
          <p:cNvSpPr/>
          <p:nvPr/>
        </p:nvSpPr>
        <p:spPr>
          <a:xfrm>
            <a:off x="6612493" y="499717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Reset button click</a:t>
            </a:r>
            <a:endParaRPr lang="en-US" sz="1944" dirty="0"/>
          </a:p>
        </p:txBody>
      </p:sp>
      <p:sp>
        <p:nvSpPr>
          <p:cNvPr id="19" name="Text 14"/>
          <p:cNvSpPr/>
          <p:nvPr/>
        </p:nvSpPr>
        <p:spPr>
          <a:xfrm>
            <a:off x="10309027" y="4997172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Stop the timer, reset the time, and clear the lap display</a:t>
            </a:r>
            <a:endParaRPr lang="en-US" sz="1944" dirty="0"/>
          </a:p>
        </p:txBody>
      </p:sp>
      <p:sp>
        <p:nvSpPr>
          <p:cNvPr id="20" name="Shape 15"/>
          <p:cNvSpPr/>
          <p:nvPr/>
        </p:nvSpPr>
        <p:spPr>
          <a:xfrm>
            <a:off x="6365677" y="6338054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6"/>
          <p:cNvSpPr/>
          <p:nvPr/>
        </p:nvSpPr>
        <p:spPr>
          <a:xfrm>
            <a:off x="6612493" y="649378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Lap button click</a:t>
            </a:r>
            <a:endParaRPr lang="en-US" sz="1944" dirty="0"/>
          </a:p>
        </p:txBody>
      </p:sp>
      <p:sp>
        <p:nvSpPr>
          <p:cNvPr id="22" name="Text 17"/>
          <p:cNvSpPr/>
          <p:nvPr/>
        </p:nvSpPr>
        <p:spPr>
          <a:xfrm>
            <a:off x="10309027" y="6493788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FD0D8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Record the current time, add it to the lap display</a:t>
            </a:r>
            <a:endParaRPr lang="en-US" sz="1944" dirty="0"/>
          </a:p>
        </p:txBody>
      </p:sp>
    </p:spTree>
  </p:cSld>
  <p:clrMapOvr>
    <a:masterClrMapping/>
  </p:clrMapOvr>
  <p:transition advTm="5000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1007</Words>
  <Application>Microsoft Office PowerPoint</Application>
  <PresentationFormat>Custom</PresentationFormat>
  <Paragraphs>122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3</cp:revision>
  <dcterms:created xsi:type="dcterms:W3CDTF">2024-08-14T13:54:55Z</dcterms:created>
  <dcterms:modified xsi:type="dcterms:W3CDTF">2024-08-14T14:07:09Z</dcterms:modified>
</cp:coreProperties>
</file>