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6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2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8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3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913B9A-BA80-4128-9082-D3A8C14B7AF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1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758431-5EA6-5F23-2D04-946BD44C7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CALCULATOR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A79E2D8-7F3F-F21A-54FD-42A27712ED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6407" y="5361264"/>
            <a:ext cx="3646713" cy="60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BY:PRIYANSHU KUMAR</a:t>
            </a:r>
          </a:p>
          <a:p>
            <a:r>
              <a:rPr lang="en-US" sz="1200" dirty="0"/>
              <a:t>DATE:- Nov 2024</a:t>
            </a:r>
          </a:p>
        </p:txBody>
      </p:sp>
    </p:spTree>
    <p:extLst>
      <p:ext uri="{BB962C8B-B14F-4D97-AF65-F5344CB8AC3E}">
        <p14:creationId xmlns:p14="http://schemas.microsoft.com/office/powerpoint/2010/main" val="27853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01E28-FB51-BCA8-E655-D714913E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394961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E04ED6-2F88-0E7A-0146-E0C80810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Backend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66012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027122-1D3D-F6ED-F463-4825328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AAA6A-25D5-6501-43D3-AF09DD05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arithmetic operations (addition, subtraction, multiplication, division).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graphical user interface (GUI) built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&amp; Technologies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GUI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54CD40A-231D-2451-E775-D7772ACAA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" t="8120" r="67310" b="25939"/>
          <a:stretch/>
        </p:blipFill>
        <p:spPr>
          <a:xfrm>
            <a:off x="9122804" y="2153918"/>
            <a:ext cx="2540333" cy="34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3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06B7-E4A5-9B8E-1F7F-260DA90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3EACC6EC-F9AB-0F8B-B4BD-C6E9F1D82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1828799"/>
            <a:ext cx="9962983" cy="43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B412AF93-F158-1081-DF9D-5C25210F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46" y="1868557"/>
            <a:ext cx="10000234" cy="43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6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7DBAD-D76D-9B18-3CFB-1DB0EFE1E45C}"/>
              </a:ext>
            </a:extLst>
          </p:cNvPr>
          <p:cNvSpPr txBox="1"/>
          <p:nvPr/>
        </p:nvSpPr>
        <p:spPr>
          <a:xfrm>
            <a:off x="2683566" y="2415208"/>
            <a:ext cx="704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215556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443</TotalTime>
  <Words>58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BASIC CALCULATOR</vt:lpstr>
      <vt:lpstr>Agenda</vt:lpstr>
      <vt:lpstr>Introduction</vt:lpstr>
      <vt:lpstr>Backend</vt:lpstr>
      <vt:lpstr>Frontend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Kumar</dc:creator>
  <cp:lastModifiedBy>Priyanshu Kumar</cp:lastModifiedBy>
  <cp:revision>12</cp:revision>
  <dcterms:created xsi:type="dcterms:W3CDTF">2024-11-19T04:14:04Z</dcterms:created>
  <dcterms:modified xsi:type="dcterms:W3CDTF">2024-11-20T16:48:45Z</dcterms:modified>
</cp:coreProperties>
</file>