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4630400" cy="8229600"/>
  <p:notesSz cx="8229600" cy="14630400"/>
  <p:embeddedFontLst>
    <p:embeddedFont>
      <p:font typeface="Roboto" panose="02000000000000000000" pitchFamily="2" charset="0"/>
      <p:regular r:id="rId9"/>
    </p:embeddedFont>
    <p:embeddedFont>
      <p:font typeface="Roboto Slab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29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734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Cosmique: A Modern Watch Website Design Journey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3119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outlines the design process for a modern watch website, exploring key aspects like technology, design principles, and user experience.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750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BY-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7931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PRIYANSHU PATEL - 23002170510029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CDE7D-390A-01C8-3C59-484B897CE02C}"/>
              </a:ext>
            </a:extLst>
          </p:cNvPr>
          <p:cNvSpPr/>
          <p:nvPr/>
        </p:nvSpPr>
        <p:spPr>
          <a:xfrm>
            <a:off x="12567424" y="7560527"/>
            <a:ext cx="2062976" cy="669073"/>
          </a:xfrm>
          <a:prstGeom prst="rect">
            <a:avLst/>
          </a:prstGeom>
          <a:solidFill>
            <a:srgbClr val="FBFC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20CA7F67-01B6-6530-1D5F-6147BF171FEC}"/>
              </a:ext>
            </a:extLst>
          </p:cNvPr>
          <p:cNvSpPr/>
          <p:nvPr/>
        </p:nvSpPr>
        <p:spPr>
          <a:xfrm>
            <a:off x="11408818" y="0"/>
            <a:ext cx="3221582" cy="1070730"/>
          </a:xfrm>
          <a:custGeom>
            <a:avLst/>
            <a:gdLst/>
            <a:ahLst/>
            <a:cxnLst/>
            <a:rect l="l" t="t" r="r" b="b"/>
            <a:pathLst>
              <a:path w="3221582" h="1070730">
                <a:moveTo>
                  <a:pt x="0" y="0"/>
                </a:moveTo>
                <a:lnTo>
                  <a:pt x="3221582" y="0"/>
                </a:lnTo>
                <a:lnTo>
                  <a:pt x="3221582" y="1070730"/>
                </a:lnTo>
                <a:lnTo>
                  <a:pt x="0" y="1070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 Technologies: HTML, CSS, JavaScript, Bootstrap, and Tailwind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HTML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 and content layout.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93264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Styling and visual design.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93264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 elements.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Bootstrap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93264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Designing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C5A037-5683-9C37-DE7E-720CF4815DB6}"/>
              </a:ext>
            </a:extLst>
          </p:cNvPr>
          <p:cNvSpPr/>
          <p:nvPr/>
        </p:nvSpPr>
        <p:spPr>
          <a:xfrm>
            <a:off x="12567424" y="7560527"/>
            <a:ext cx="2062976" cy="669073"/>
          </a:xfrm>
          <a:prstGeom prst="rect">
            <a:avLst/>
          </a:prstGeom>
          <a:solidFill>
            <a:srgbClr val="FBFC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2F848E22-ADBB-EA68-5B14-6D14856BF3F7}"/>
              </a:ext>
            </a:extLst>
          </p:cNvPr>
          <p:cNvSpPr/>
          <p:nvPr/>
        </p:nvSpPr>
        <p:spPr>
          <a:xfrm>
            <a:off x="11408818" y="0"/>
            <a:ext cx="3221582" cy="1070730"/>
          </a:xfrm>
          <a:custGeom>
            <a:avLst/>
            <a:gdLst/>
            <a:ahLst/>
            <a:cxnLst/>
            <a:rect l="l" t="t" r="r" b="b"/>
            <a:pathLst>
              <a:path w="3221582" h="1070730">
                <a:moveTo>
                  <a:pt x="0" y="0"/>
                </a:moveTo>
                <a:lnTo>
                  <a:pt x="3221582" y="0"/>
                </a:lnTo>
                <a:lnTo>
                  <a:pt x="3221582" y="1070730"/>
                </a:lnTo>
                <a:lnTo>
                  <a:pt x="0" y="1070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5283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Interactive Features and User Experience Enhancement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41055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62043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Product Videos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694765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product demonstrations.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541055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62043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Reviews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694765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feedback and product insights.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541055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6204347"/>
            <a:ext cx="41207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Personalized Recommendations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7049095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Tailored product suggestions.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FFE75-4C60-7247-E534-B7BBBCCA02A5}"/>
              </a:ext>
            </a:extLst>
          </p:cNvPr>
          <p:cNvSpPr/>
          <p:nvPr/>
        </p:nvSpPr>
        <p:spPr>
          <a:xfrm>
            <a:off x="12567424" y="7560527"/>
            <a:ext cx="2062976" cy="669073"/>
          </a:xfrm>
          <a:prstGeom prst="rect">
            <a:avLst/>
          </a:prstGeom>
          <a:solidFill>
            <a:srgbClr val="FBFC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019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Optimization and Mobile Compatibility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1148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78813" y="4199811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41148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Minify HTML, CSS, and JavaScript.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955000" y="5447228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1530906" y="53622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images for web format and size.</a:t>
            </a:r>
            <a:endParaRPr lang="en-US" sz="1750" dirty="0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E9DC9FDA-E3A1-8FEB-9303-487E92E644CC}"/>
              </a:ext>
            </a:extLst>
          </p:cNvPr>
          <p:cNvSpPr/>
          <p:nvPr/>
        </p:nvSpPr>
        <p:spPr>
          <a:xfrm>
            <a:off x="-1" y="6492"/>
            <a:ext cx="3221582" cy="1070730"/>
          </a:xfrm>
          <a:custGeom>
            <a:avLst/>
            <a:gdLst/>
            <a:ahLst/>
            <a:cxnLst/>
            <a:rect l="l" t="t" r="r" b="b"/>
            <a:pathLst>
              <a:path w="3221582" h="1070730">
                <a:moveTo>
                  <a:pt x="0" y="0"/>
                </a:moveTo>
                <a:lnTo>
                  <a:pt x="3221582" y="0"/>
                </a:lnTo>
                <a:lnTo>
                  <a:pt x="3221582" y="1070730"/>
                </a:lnTo>
                <a:lnTo>
                  <a:pt x="0" y="1070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2128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Deployment, Future Improvements, and Launch Strategy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8777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1877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6781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Deploying the website on a secure server.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267914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4267914"/>
            <a:ext cx="28358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Marketing Campaign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7583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Promoting the website through various channels.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34804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5348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Feedback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8384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Gathering user insights for continuous improvement.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6428184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2324695" y="6428184"/>
            <a:ext cx="29765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918603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features and make it more user friendly.</a:t>
            </a:r>
            <a:endParaRPr lang="en-US" sz="1750" dirty="0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CE1AB1C0-CF85-D114-8092-AE44CAFD7E91}"/>
              </a:ext>
            </a:extLst>
          </p:cNvPr>
          <p:cNvSpPr/>
          <p:nvPr/>
        </p:nvSpPr>
        <p:spPr>
          <a:xfrm>
            <a:off x="-1" y="6492"/>
            <a:ext cx="3221582" cy="1070730"/>
          </a:xfrm>
          <a:custGeom>
            <a:avLst/>
            <a:gdLst/>
            <a:ahLst/>
            <a:cxnLst/>
            <a:rect l="l" t="t" r="r" b="b"/>
            <a:pathLst>
              <a:path w="3221582" h="1070730">
                <a:moveTo>
                  <a:pt x="0" y="0"/>
                </a:moveTo>
                <a:lnTo>
                  <a:pt x="3221582" y="0"/>
                </a:lnTo>
                <a:lnTo>
                  <a:pt x="3221582" y="1070730"/>
                </a:lnTo>
                <a:lnTo>
                  <a:pt x="0" y="1070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905C-0363-DC04-EC30-1CDF38B23747}"/>
              </a:ext>
            </a:extLst>
          </p:cNvPr>
          <p:cNvSpPr/>
          <p:nvPr/>
        </p:nvSpPr>
        <p:spPr>
          <a:xfrm>
            <a:off x="12567424" y="7560527"/>
            <a:ext cx="2062976" cy="669073"/>
          </a:xfrm>
          <a:prstGeom prst="rect">
            <a:avLst/>
          </a:prstGeom>
          <a:solidFill>
            <a:srgbClr val="FBFC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173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Roboto Slab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Priyanshu Patel</cp:lastModifiedBy>
  <cp:revision>5</cp:revision>
  <dcterms:created xsi:type="dcterms:W3CDTF">2025-02-22T03:09:30Z</dcterms:created>
  <dcterms:modified xsi:type="dcterms:W3CDTF">2025-02-22T06:43:57Z</dcterms:modified>
</cp:coreProperties>
</file>